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【表格视图考点】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普通模式、阅读模式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显示网格线、打印网格线、显示行号列标、打印行号列标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显示比例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冻结窗格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194560"/>
            <a:ext cx="10344785" cy="3086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1．在首页工作表中，设置不显示网格线，且不显示行号列标。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【表格视图考点】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89</cp:revision>
  <dcterms:created xsi:type="dcterms:W3CDTF">2025-05-07T05:57:00Z</dcterms:created>
  <dcterms:modified xsi:type="dcterms:W3CDTF">2025-07-04T06:31:08Z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