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【文档题注】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插入题注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自动更新题注‌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题注引用‌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添加章节编号‌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考点案例</a:t>
            </a:r>
            <a:r>
              <a:rPr lang="en-US" altLang="zh-CN" sz="4445"/>
              <a:t>1: </a:t>
            </a:r>
            <a:r>
              <a:rPr lang="zh-CN" altLang="en-US" sz="4445"/>
              <a:t>题注设置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4111625"/>
          </a:xfrm>
        </p:spPr>
        <p:txBody>
          <a:bodyPr/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r>
              <a:rPr lang="en-US" altLang="zh-CN" dirty="0" smtClean="0"/>
              <a:t>1.   </a:t>
            </a:r>
            <a:r>
              <a:rPr lang="en-US" altLang="zh-CN" dirty="0"/>
              <a:t>将文末4</a:t>
            </a:r>
            <a:r>
              <a:rPr lang="en-US" altLang="zh-CN" dirty="0" smtClean="0"/>
              <a:t>张附件表的手动标记替换为自动编号的标签为</a:t>
            </a:r>
            <a:r>
              <a:rPr lang="en-US" altLang="zh-CN" dirty="0"/>
              <a:t>“附件”的题注，现要在正文和版</a:t>
            </a:r>
            <a:r>
              <a:rPr lang="zh-CN" altLang="en-US" dirty="0"/>
              <a:t>记(”联系人.…3月1日印发”的表格)之间插入表目录，不显示页码。</a:t>
            </a:r>
            <a:endParaRPr lang="zh-CN" altLang="en-US" dirty="0"/>
          </a:p>
          <a:p>
            <a:pPr algn="l"/>
            <a:endParaRPr lang="zh-CN" altLang="en-US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7565" y="54229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ea"/>
              </a:rPr>
              <a:t>考点案例</a:t>
            </a:r>
            <a:r>
              <a:rPr lang="en-US" altLang="zh-CN" dirty="0">
                <a:sym typeface="+mn-ea"/>
              </a:rPr>
              <a:t>2: </a:t>
            </a:r>
            <a:r>
              <a:rPr lang="zh-CN" altLang="en-US" dirty="0">
                <a:sym typeface="+mn-ea"/>
              </a:rPr>
              <a:t>交叉引用综合案例</a:t>
            </a:r>
            <a:r>
              <a:rPr lang="en-US" altLang="zh-CN" dirty="0">
                <a:sym typeface="+mn-ea"/>
              </a:rPr>
              <a:t>  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41780"/>
            <a:ext cx="10515600" cy="4351338"/>
          </a:xfrm>
        </p:spPr>
        <p:txBody>
          <a:bodyPr/>
          <a:lstStyle/>
          <a:p>
            <a:r>
              <a:rPr lang="zh-CN" b="1" dirty="0">
                <a:sym typeface="+mn-ea"/>
              </a:rPr>
              <a:t>请打开</a:t>
            </a:r>
            <a:r>
              <a:rPr lang="en-US" altLang="zh-CN" b="1" dirty="0">
                <a:sym typeface="+mn-ea"/>
              </a:rPr>
              <a:t>“</a:t>
            </a:r>
            <a:r>
              <a:rPr b="1" dirty="0">
                <a:sym typeface="+mn-ea"/>
              </a:rPr>
              <a:t>WPS-0</a:t>
            </a:r>
            <a:r>
              <a:rPr lang="en-US" b="1" dirty="0">
                <a:sym typeface="+mn-ea"/>
              </a:rPr>
              <a:t>2.docx</a:t>
            </a:r>
            <a:r>
              <a:rPr lang="en-US" altLang="zh-CN" b="1" dirty="0">
                <a:sym typeface="+mn-ea"/>
              </a:rPr>
              <a:t>”</a:t>
            </a:r>
            <a:r>
              <a:rPr lang="zh-CN" altLang="en-US" b="1" dirty="0">
                <a:sym typeface="+mn-ea"/>
              </a:rPr>
              <a:t>文档</a:t>
            </a:r>
            <a:endParaRPr lang="zh-CN" altLang="en-US" b="1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1</a:t>
            </a:r>
            <a:r>
              <a:rPr lang="zh-CN" altLang="en-US" sz="2400" dirty="0">
                <a:sym typeface="+mn-ea"/>
              </a:rPr>
              <a:t>．请使用题注功能，按下列要求对第4章中的3张图片分别应用按章连续自</a:t>
            </a:r>
            <a:endParaRPr lang="zh-CN" altLang="en-US" sz="2400" dirty="0">
              <a:sym typeface="+mn-ea"/>
            </a:endParaRPr>
          </a:p>
          <a:p>
            <a:pPr marL="0" indent="0">
              <a:buNone/>
            </a:pPr>
            <a:r>
              <a:rPr lang="zh-CN" altLang="en-US" sz="2400" dirty="0">
                <a:sym typeface="+mn-ea"/>
              </a:rPr>
              <a:t>动编号，以代替原先的手动编号：</a:t>
            </a:r>
            <a:endParaRPr lang="zh-CN" altLang="en-US" sz="2400" dirty="0">
              <a:sym typeface="+mn-ea"/>
            </a:endParaRPr>
          </a:p>
          <a:p>
            <a:pPr algn="l">
              <a:buClrTx/>
              <a:buSzTx/>
            </a:pPr>
            <a:r>
              <a:rPr lang="en-US" altLang="zh-CN" sz="2400" dirty="0">
                <a:sym typeface="+mn-ea"/>
              </a:rPr>
              <a:t>①图片编号应形如“图4-1”等，其中连字符“-”前面的数字代表章号、“-”后面</a:t>
            </a:r>
            <a:endParaRPr lang="en-US" altLang="zh-CN" sz="2400" dirty="0">
              <a:sym typeface="+mn-ea"/>
            </a:endParaRPr>
          </a:p>
          <a:p>
            <a:pPr marL="0" indent="0" algn="l">
              <a:buClrTx/>
              <a:buSzTx/>
              <a:buNone/>
            </a:pPr>
            <a:r>
              <a:rPr lang="en-US" altLang="zh-CN" sz="2400" dirty="0">
                <a:sym typeface="+mn-ea"/>
              </a:rPr>
              <a:t>的数字代表图片在本章中出现的次序。</a:t>
            </a:r>
            <a:endParaRPr lang="en-US" altLang="zh-CN" sz="2400" dirty="0">
              <a:sym typeface="+mn-ea"/>
            </a:endParaRPr>
          </a:p>
          <a:p>
            <a:r>
              <a:rPr lang="zh-CN" altLang="en-US" sz="2400" dirty="0"/>
              <a:t>②在正文中通过交叉引用为图片设置自动引用其图片编号，替代原先的手动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编号（保持字样不变）。</a:t>
            </a:r>
            <a:endParaRPr lang="zh-CN" altLang="en-US" sz="2400" dirty="0"/>
          </a:p>
          <a:p>
            <a:pPr marL="0" indent="0">
              <a:buNone/>
            </a:pPr>
            <a:r>
              <a:rPr lang="zh-CN" altLang="en-US" sz="2400" dirty="0"/>
              <a:t>  </a:t>
            </a:r>
            <a:r>
              <a:rPr lang="zh-CN" altLang="en-US" sz="2400" dirty="0">
                <a:sym typeface="+mn-ea"/>
              </a:rPr>
              <a:t>③将论文第1章正文中的所有引注与对应的参考文献列表编号建立交叉引用关系，以代替原先的手动标示（保持字样不变），并将正文引注设为上角标。</a:t>
            </a:r>
            <a:endParaRPr lang="zh-CN" altLang="en-US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389</Words>
  <Application>WPS 演示</Application>
  <PresentationFormat>宽屏</PresentationFormat>
  <Paragraphs>26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【文档题注】</vt:lpstr>
      <vt:lpstr>考点案例1: 题注设置</vt:lpstr>
      <vt:lpstr>考点案例2: 交叉引用综合案例 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48</cp:revision>
  <dcterms:created xsi:type="dcterms:W3CDTF">2025-05-07T05:57:00Z</dcterms:created>
  <dcterms:modified xsi:type="dcterms:W3CDTF">2025-07-03T01:05:28Z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