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</a:t>
            </a:r>
            <a:r>
              <a:rPr lang="en-US" altLang="zh-CN"/>
              <a:t>Word</a:t>
            </a:r>
            <a:r>
              <a:rPr lang="zh-CN" altLang="en-US"/>
              <a:t>目录设置】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目录设置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自定义目录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目录更新域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1．在论文封面页之后、正文之前引用自动目录，包含1~3级标题。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en-US" altLang="zh-CN" dirty="0"/>
              <a:t>1. </a:t>
            </a:r>
            <a:r>
              <a:rPr dirty="0"/>
              <a:t>在“目录”文字后插入目录，替换“请在此插入目录”的文字，目录显示级别为3级，不使用超链接；在“图目录”文字后插入图目录，替换“请在此插入图目录”的文字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【Word目录设置】</vt:lpstr>
      <vt:lpstr>考点案例1: </vt:lpstr>
      <vt:lpstr>考点案例2: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42</cp:revision>
  <dcterms:created xsi:type="dcterms:W3CDTF">2025-05-07T05:57:00Z</dcterms:created>
  <dcterms:modified xsi:type="dcterms:W3CDTF">2025-07-02T13:44:13Z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