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37846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1: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31699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“ET-01.xlsx”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905" y="1998345"/>
            <a:ext cx="10473055" cy="2012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6965" y="44958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2: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6965" y="1396365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 dirty="0"/>
              <a:t>请</a:t>
            </a:r>
            <a:r>
              <a:rPr lang="zh-CN" altLang="en-US" b="1" dirty="0"/>
              <a:t>打开考生文件夹下文档</a:t>
            </a:r>
            <a:r>
              <a:rPr lang="en-US" altLang="zh-CN" b="1" dirty="0"/>
              <a:t>“ET-02.xlsx”</a:t>
            </a:r>
            <a:endParaRPr lang="en-US" altLang="zh-CN" b="1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1．在“员工档案”工作表中，计算每位员工截止</a:t>
            </a:r>
            <a:r>
              <a:rPr lang="zh-CN" altLang="en-US" dirty="0" smtClean="0"/>
              <a:t>20</a:t>
            </a:r>
            <a:r>
              <a:rPr lang="en-US" altLang="zh-CN" dirty="0" smtClean="0"/>
              <a:t>00</a:t>
            </a:r>
            <a:r>
              <a:rPr lang="zh-CN" altLang="en-US" dirty="0" smtClean="0"/>
              <a:t>年</a:t>
            </a:r>
            <a:r>
              <a:rPr lang="en-US" altLang="zh-CN" dirty="0"/>
              <a:t>6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20</a:t>
            </a:r>
            <a:r>
              <a:rPr lang="zh-CN" altLang="en-US" dirty="0"/>
              <a:t>日的年</a:t>
            </a:r>
            <a:endParaRPr lang="zh-CN" altLang="en-US" dirty="0"/>
          </a:p>
          <a:p>
            <a:pPr algn="l"/>
            <a:r>
              <a:rPr lang="zh-CN" altLang="en-US" dirty="0"/>
              <a:t>龄，年龄需要按周岁计算，满1年才计1岁，每月按30天、一年按360天计</a:t>
            </a:r>
            <a:endParaRPr lang="zh-CN" altLang="en-US" dirty="0"/>
          </a:p>
          <a:p>
            <a:pPr algn="l"/>
            <a:r>
              <a:rPr lang="zh-CN" altLang="en-US" dirty="0"/>
              <a:t>算。</a:t>
            </a:r>
            <a:endParaRPr lang="zh-CN" altLang="en-US" dirty="0"/>
          </a:p>
          <a:p>
            <a:pPr algn="l"/>
            <a:r>
              <a:rPr lang="en-US" altLang="zh-CN" dirty="0"/>
              <a:t> 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44958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 dirty="0"/>
              <a:t>考点案例</a:t>
            </a:r>
            <a:r>
              <a:rPr lang="en-US" altLang="zh-CN" sz="3500" dirty="0"/>
              <a:t>4: </a:t>
            </a:r>
            <a:r>
              <a:rPr lang="zh-CN" altLang="en-US" sz="3500" dirty="0"/>
              <a:t> </a:t>
            </a:r>
            <a:endParaRPr lang="zh-CN" altLang="en-US" sz="35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6965" y="1378585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 dirty="0"/>
              <a:t>请</a:t>
            </a:r>
            <a:r>
              <a:rPr lang="zh-CN" altLang="en-US" b="1" dirty="0"/>
              <a:t>打开考生文件夹下文档</a:t>
            </a:r>
            <a:r>
              <a:rPr lang="en-US" altLang="zh-CN" b="1" dirty="0"/>
              <a:t>“ET-03.xlsx”</a:t>
            </a:r>
            <a:endParaRPr lang="en-US" altLang="zh-CN" b="1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1</a:t>
            </a:r>
            <a:r>
              <a:rPr lang="zh-CN" altLang="en-US" dirty="0" smtClean="0"/>
              <a:t>．在</a:t>
            </a:r>
            <a:r>
              <a:rPr lang="en-US" altLang="zh-CN" dirty="0" smtClean="0"/>
              <a:t>”</a:t>
            </a:r>
            <a:r>
              <a:rPr lang="zh-CN" altLang="en-US" dirty="0"/>
              <a:t>费用报销管理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表中</a:t>
            </a:r>
            <a:r>
              <a:rPr lang="en-US" altLang="zh-CN" dirty="0"/>
              <a:t>,</a:t>
            </a:r>
            <a:r>
              <a:rPr lang="zh-CN" altLang="en-US" dirty="0" smtClean="0"/>
              <a:t>如果</a:t>
            </a:r>
            <a:r>
              <a:rPr lang="zh-CN" altLang="en-US" dirty="0"/>
              <a:t>“日期”列中的日期为星期六或星期日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则</a:t>
            </a:r>
            <a:r>
              <a:rPr lang="zh-CN" altLang="en-US" dirty="0"/>
              <a:t>在“是否加班”列</a:t>
            </a:r>
            <a:r>
              <a:rPr lang="zh-CN" altLang="en-US" dirty="0" smtClean="0"/>
              <a:t>的单元格</a:t>
            </a:r>
            <a:r>
              <a:rPr lang="zh-CN" altLang="en-US" dirty="0"/>
              <a:t>中显示“是”，否则显示“否”。</a:t>
            </a:r>
            <a:endParaRPr lang="zh-CN" altLang="en-US" dirty="0"/>
          </a:p>
          <a:p>
            <a:pPr algn="l"/>
            <a:r>
              <a:rPr lang="en-US" altLang="zh-CN" dirty="0"/>
              <a:t> 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WPS 演示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考点案例1: </vt:lpstr>
      <vt:lpstr>考点案例2: </vt:lpstr>
      <vt:lpstr>考点案例4: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107</cp:revision>
  <dcterms:created xsi:type="dcterms:W3CDTF">2025-05-07T05:57:00Z</dcterms:created>
  <dcterms:modified xsi:type="dcterms:W3CDTF">2025-07-04T06:45:25Z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