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410" y="499745"/>
            <a:ext cx="10515600" cy="1325880"/>
          </a:xfrm>
        </p:spPr>
        <p:txBody>
          <a:bodyPr/>
          <a:lstStyle/>
          <a:p>
            <a:r>
              <a:rPr lang="zh-CN" altLang="en-US" sz="3500"/>
              <a:t>【数据透视图】</a:t>
            </a:r>
            <a:endParaRPr lang="zh-CN" altLang="en-US" sz="35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创建数据透视图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在数据透视表的基础上，点击“插入”选项卡中的“数据透视图”按钮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配置数据透视图字段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在数据透视图字段对话框中，选择要显示的字段，并将它们拖动到相应的区域（如筛选器、值等）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自定义数据透视图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如添加图表标题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更改坐标轴标签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设置数据系列格式</a:t>
            </a:r>
            <a:endParaRPr lang="zh-CN" altLang="en-US" dirty="0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切片器功能使用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47053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1: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44780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“ET-01.xlsx”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645" y="1840865"/>
            <a:ext cx="11008360" cy="2566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2: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“ET-01.xlsx”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5395" y="2149475"/>
            <a:ext cx="10172700" cy="24371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 dirty="0"/>
              <a:t>考点</a:t>
            </a:r>
            <a:r>
              <a:rPr lang="zh-CN" altLang="en-US" sz="3500" dirty="0" smtClean="0"/>
              <a:t>案例</a:t>
            </a:r>
            <a:r>
              <a:rPr lang="en-US" altLang="zh-CN" sz="3500" dirty="0"/>
              <a:t>3</a:t>
            </a:r>
            <a:r>
              <a:rPr lang="en-US" altLang="zh-CN" sz="3500" dirty="0" smtClean="0"/>
              <a:t>: </a:t>
            </a:r>
            <a:r>
              <a:rPr lang="zh-CN" altLang="en-US" sz="3500" dirty="0" smtClean="0"/>
              <a:t> </a:t>
            </a:r>
            <a:endParaRPr lang="zh-CN" altLang="en-US" sz="35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 dirty="0"/>
              <a:t>请</a:t>
            </a:r>
            <a:r>
              <a:rPr lang="zh-CN" altLang="en-US" b="1" dirty="0"/>
              <a:t>打开考生文件夹下文档</a:t>
            </a:r>
            <a:r>
              <a:rPr lang="en-US" altLang="zh-CN" b="1" dirty="0"/>
              <a:t>“</a:t>
            </a:r>
            <a:r>
              <a:rPr lang="en-US" altLang="zh-CN" b="1" dirty="0" smtClean="0"/>
              <a:t>ET-02.xlsx</a:t>
            </a:r>
            <a:r>
              <a:rPr lang="en-US" altLang="zh-CN" b="1" dirty="0"/>
              <a:t>”</a:t>
            </a:r>
            <a:endParaRPr lang="en-US" altLang="zh-CN" b="1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 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950" y="2151380"/>
            <a:ext cx="10526395" cy="2637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WPS 演示</Application>
  <PresentationFormat>宽屏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【数据透视图】</vt:lpstr>
      <vt:lpstr>考点案例1: </vt:lpstr>
      <vt:lpstr>考点案例2: </vt:lpstr>
      <vt:lpstr>考点案例3: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101</cp:revision>
  <dcterms:created xsi:type="dcterms:W3CDTF">2025-05-07T05:57:00Z</dcterms:created>
  <dcterms:modified xsi:type="dcterms:W3CDTF">2025-07-04T06:26:59Z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D0A175A91BD446AC8DF75B48C803247B_12</vt:lpwstr>
  </property>
</Properties>
</file>