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/>
              <a:t>【背景、边框设置】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背景设置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页面边框设置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打印页面背景设置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页面边框设置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案例</a:t>
            </a:r>
            <a:r>
              <a:rPr lang="en-US" altLang="zh-CN" sz="4445"/>
              <a:t>1: </a:t>
            </a:r>
            <a:r>
              <a:rPr lang="zh-CN" altLang="en-US" sz="4445"/>
              <a:t>图片背景设置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/>
          <a:lstStyle/>
          <a:p>
            <a:pPr algn="l"/>
            <a:r>
              <a:rPr lang="zh-CN" b="1" dirty="0"/>
              <a:t>请打开</a:t>
            </a:r>
            <a:r>
              <a:rPr lang="en-US" altLang="zh-CN" b="1" dirty="0"/>
              <a:t>“</a:t>
            </a:r>
            <a:r>
              <a:rPr b="1" dirty="0" smtClean="0">
                <a:sym typeface="+mn-ea"/>
              </a:rPr>
              <a:t>WPS-0</a:t>
            </a:r>
            <a:r>
              <a:rPr lang="en-US" b="1" dirty="0" smtClean="0">
                <a:sym typeface="+mn-ea"/>
              </a:rPr>
              <a:t>1.docx</a:t>
            </a:r>
            <a:r>
              <a:rPr lang="en-US" altLang="zh-CN" b="1" dirty="0"/>
              <a:t>”</a:t>
            </a:r>
            <a:r>
              <a:rPr lang="zh-CN" altLang="en-US" b="1" dirty="0"/>
              <a:t>文档</a:t>
            </a:r>
            <a:endParaRPr lang="zh-CN" altLang="en-US" b="1" dirty="0"/>
          </a:p>
          <a:p>
            <a:pPr algn="l"/>
            <a:r>
              <a:rPr lang="zh-CN" altLang="en-US" dirty="0"/>
              <a:t>1．将考生文件夹下的图片“背景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r>
              <a:rPr lang="zh-CN" altLang="en-US" dirty="0"/>
              <a:t>”设置成文档</a:t>
            </a:r>
            <a:r>
              <a:rPr lang="zh-CN" altLang="en-US" dirty="0" smtClean="0"/>
              <a:t>背景，并且背景要支持打印 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案例</a:t>
            </a:r>
            <a:r>
              <a:rPr lang="en-US" altLang="zh-CN" dirty="0" smtClean="0">
                <a:sym typeface="+mn-ea"/>
              </a:rPr>
              <a:t>2:   </a:t>
            </a:r>
            <a:r>
              <a:rPr lang="zh-CN" altLang="en-US" dirty="0">
                <a:sym typeface="+mn-ea"/>
              </a:rPr>
              <a:t>页面边框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1" dirty="0">
                <a:sym typeface="+mn-ea"/>
              </a:rPr>
              <a:t>请打开</a:t>
            </a:r>
            <a:r>
              <a:rPr lang="en-US" altLang="zh-CN" b="1" dirty="0">
                <a:sym typeface="+mn-ea"/>
              </a:rPr>
              <a:t>“</a:t>
            </a:r>
            <a:r>
              <a:rPr b="1" dirty="0" smtClean="0">
                <a:sym typeface="+mn-ea"/>
              </a:rPr>
              <a:t>WPS-0</a:t>
            </a:r>
            <a:r>
              <a:rPr lang="en-US" b="1" dirty="0" smtClean="0">
                <a:sym typeface="+mn-ea"/>
              </a:rPr>
              <a:t>2.docx</a:t>
            </a:r>
            <a:r>
              <a:rPr lang="en-US" altLang="zh-CN" b="1" dirty="0">
                <a:sym typeface="+mn-ea"/>
              </a:rPr>
              <a:t>”</a:t>
            </a:r>
            <a:r>
              <a:rPr lang="zh-CN" altLang="en-US" b="1" dirty="0">
                <a:sym typeface="+mn-ea"/>
              </a:rPr>
              <a:t>文档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为文档设置方框型页面边框，及恰当的页面颜色，并设置打印时可以显示。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演示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【背景、边框设置】</vt:lpstr>
      <vt:lpstr>案例1: 图片背景设置</vt:lpstr>
      <vt:lpstr>案例2:   页面边框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47</cp:revision>
  <dcterms:created xsi:type="dcterms:W3CDTF">2025-05-07T05:57:00Z</dcterms:created>
  <dcterms:modified xsi:type="dcterms:W3CDTF">2025-07-02T13:35:11Z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