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 dirty="0"/>
              <a:t>【排序与筛选】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排序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排序入口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添加条件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自定义排序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升序、降序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筛选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内容筛选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文本筛选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颜色筛选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“ET-01.xlsx”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2304414"/>
            <a:ext cx="10352602" cy="22955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“ET-02.xlsx”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746" y="2387415"/>
            <a:ext cx="10830882" cy="1195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3: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112" y="2492375"/>
            <a:ext cx="10457775" cy="1301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5045" y="699392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“ET-04.xlsx”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4" y="1280537"/>
            <a:ext cx="10449895" cy="4693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【排序与筛选】</vt:lpstr>
      <vt:lpstr>考点案例1: </vt:lpstr>
      <vt:lpstr>考点案例2: </vt:lpstr>
      <vt:lpstr>考点案例3: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99</cp:revision>
  <dcterms:created xsi:type="dcterms:W3CDTF">2025-05-07T05:57:00Z</dcterms:created>
  <dcterms:modified xsi:type="dcterms:W3CDTF">2025-07-04T06:05:39Z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