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499745"/>
            <a:ext cx="10515600" cy="1325563"/>
          </a:xfrm>
        </p:spPr>
        <p:txBody>
          <a:bodyPr/>
          <a:lstStyle/>
          <a:p>
            <a:r>
              <a:rPr lang="zh-CN" altLang="en-US" dirty="0"/>
              <a:t>【文档表格考点】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插入表格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文本转换表格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表格工具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表格样式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重复标题行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814070"/>
            <a:ext cx="5946140" cy="865505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445"/>
              <a:t>考点案例</a:t>
            </a:r>
            <a:r>
              <a:rPr lang="en-US" altLang="zh-CN" sz="4445"/>
              <a:t>1:</a:t>
            </a:r>
            <a:r>
              <a:rPr lang="zh-CN" altLang="en-US" sz="4445"/>
              <a:t> 文本转换表格</a:t>
            </a:r>
            <a:r>
              <a:rPr lang="en-US" altLang="zh-CN" sz="4445"/>
              <a:t> </a:t>
            </a:r>
            <a:endParaRPr lang="zh-CN" altLang="en-US" sz="4445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824355"/>
            <a:ext cx="10263456" cy="1655445"/>
          </a:xfrm>
        </p:spPr>
        <p:txBody>
          <a:bodyPr/>
          <a:lstStyle/>
          <a:p>
            <a:pPr algn="l"/>
            <a:r>
              <a:rPr lang="zh-CN" b="1" dirty="0"/>
              <a:t>请打开</a:t>
            </a:r>
            <a:r>
              <a:rPr lang="en-US" altLang="zh-CN" b="1" dirty="0"/>
              <a:t>“</a:t>
            </a:r>
            <a:r>
              <a:rPr b="1" dirty="0">
                <a:sym typeface="+mn-ea"/>
              </a:rPr>
              <a:t>WPS-01</a:t>
            </a:r>
            <a:r>
              <a:rPr lang="en-US" b="1" dirty="0">
                <a:sym typeface="+mn-ea"/>
              </a:rPr>
              <a:t>.docx</a:t>
            </a:r>
            <a:r>
              <a:rPr lang="en-US" altLang="zh-CN" b="1" dirty="0"/>
              <a:t>”</a:t>
            </a:r>
            <a:r>
              <a:rPr lang="zh-CN" altLang="en-US" b="1" dirty="0"/>
              <a:t>文档</a:t>
            </a:r>
            <a:endParaRPr lang="zh-CN" altLang="en-US" b="1" dirty="0"/>
          </a:p>
          <a:p>
            <a:pPr algn="l"/>
            <a:r>
              <a:rPr lang="zh-CN" altLang="en-US" dirty="0"/>
              <a:t>1．将蓝色文本(金山创始人求伯君...股份制商业银行)转换为表格(10行*4列)。</a:t>
            </a:r>
            <a:endParaRPr lang="zh-CN" altLang="en-US" dirty="0"/>
          </a:p>
          <a:p>
            <a:pPr algn="l"/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4676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考点案例</a:t>
            </a:r>
            <a:r>
              <a:rPr lang="en-US" altLang="zh-CN">
                <a:sym typeface="+mn-ea"/>
              </a:rPr>
              <a:t>2: </a:t>
            </a:r>
            <a:r>
              <a:rPr lang="zh-CN" altLang="en-US">
                <a:sym typeface="+mn-ea"/>
              </a:rPr>
              <a:t>表格自动调整</a:t>
            </a:r>
            <a:r>
              <a:rPr lang="en-US" altLang="zh-CN">
                <a:sym typeface="+mn-ea"/>
              </a:rPr>
              <a:t> 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b="1">
                <a:sym typeface="+mn-ea"/>
              </a:rPr>
              <a:t>请打开</a:t>
            </a:r>
            <a:r>
              <a:rPr lang="en-US" altLang="zh-CN" b="1">
                <a:sym typeface="+mn-ea"/>
              </a:rPr>
              <a:t>“</a:t>
            </a:r>
            <a:r>
              <a:rPr b="1">
                <a:sym typeface="+mn-ea"/>
              </a:rPr>
              <a:t>WPS-0</a:t>
            </a:r>
            <a:r>
              <a:rPr lang="en-US" b="1">
                <a:sym typeface="+mn-ea"/>
              </a:rPr>
              <a:t>2.docx</a:t>
            </a:r>
            <a:r>
              <a:rPr lang="en-US" altLang="zh-CN" b="1">
                <a:sym typeface="+mn-ea"/>
              </a:rPr>
              <a:t>”</a:t>
            </a:r>
            <a:r>
              <a:rPr lang="zh-CN" altLang="en-US" b="1">
                <a:sym typeface="+mn-ea"/>
              </a:rPr>
              <a:t>文档</a:t>
            </a:r>
            <a:endParaRPr lang="zh-CN" altLang="en-US" b="1"/>
          </a:p>
          <a:p>
            <a:r>
              <a:rPr lang="en-US" altLang="zh-CN"/>
              <a:t>1. 将公文版记"联系人..3月1日印发”文本段落转换为3行3列的表格，将第3列整体合并为一个大</a:t>
            </a:r>
            <a:r>
              <a:rPr lang="zh-CN" altLang="en-US"/>
              <a:t>单元格，根据内容调整表格并使其适应窗口大小。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13405" y="534035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16280"/>
            <a:ext cx="10515600" cy="814070"/>
          </a:xfrm>
        </p:spPr>
        <p:txBody>
          <a:bodyPr>
            <a:normAutofit fontScale="90000"/>
          </a:bodyPr>
          <a:lstStyle/>
          <a:p>
            <a:br>
              <a:rPr lang="zh-CN" altLang="en-US">
                <a:sym typeface="+mn-ea"/>
              </a:rPr>
            </a:b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考点案例</a:t>
            </a:r>
            <a:r>
              <a:rPr lang="en-US" altLang="zh-CN">
                <a:sym typeface="+mn-ea"/>
              </a:rPr>
              <a:t>3:</a:t>
            </a:r>
            <a:r>
              <a:t>表格序号自动排序及调整列表缩进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b="1">
                <a:sym typeface="+mn-ea"/>
              </a:rPr>
              <a:t>请打开</a:t>
            </a:r>
            <a:r>
              <a:rPr lang="en-US" altLang="zh-CN" b="1">
                <a:sym typeface="+mn-ea"/>
              </a:rPr>
              <a:t>“</a:t>
            </a:r>
            <a:r>
              <a:rPr b="1">
                <a:sym typeface="+mn-ea"/>
              </a:rPr>
              <a:t>WPS-0</a:t>
            </a:r>
            <a:r>
              <a:rPr lang="en-US" b="1">
                <a:sym typeface="+mn-ea"/>
              </a:rPr>
              <a:t>3.docx</a:t>
            </a:r>
            <a:r>
              <a:rPr lang="en-US" altLang="zh-CN" b="1">
                <a:sym typeface="+mn-ea"/>
              </a:rPr>
              <a:t>”</a:t>
            </a:r>
            <a:r>
              <a:rPr lang="zh-CN" altLang="en-US" b="1">
                <a:sym typeface="+mn-ea"/>
              </a:rPr>
              <a:t>文档</a:t>
            </a:r>
            <a:endParaRPr lang="zh-CN" altLang="en-US" b="1"/>
          </a:p>
          <a:p>
            <a:r>
              <a:rPr lang="zh-CN" altLang="en-US"/>
              <a:t>①将素材中以”；”分隔的文本生成一个5列22行的表格。</a:t>
            </a:r>
            <a:endParaRPr lang="zh-CN" altLang="en-US"/>
          </a:p>
          <a:p>
            <a:r>
              <a:rPr lang="zh-CN" altLang="en-US"/>
              <a:t>②在最左侧插入一列，列标题为"序号”，在该列中输入可以自动更新的序号1、2、3、...21，要求编号后不添加任何分隔符。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08330"/>
            <a:ext cx="10515600" cy="1325563"/>
          </a:xfrm>
        </p:spPr>
        <p:txBody>
          <a:bodyPr/>
          <a:lstStyle/>
          <a:p>
            <a:r>
              <a:rPr lang="zh-CN" altLang="en-US">
                <a:sym typeface="+mn-ea"/>
              </a:rPr>
              <a:t>考点案例</a:t>
            </a:r>
            <a:r>
              <a:rPr lang="en-US" altLang="zh-CN">
                <a:sym typeface="+mn-ea"/>
              </a:rPr>
              <a:t>4:</a:t>
            </a:r>
            <a:r>
              <a:rPr lang="zh-CN" altLang="en-US"/>
              <a:t>表格中边框底纹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b="1">
                <a:sym typeface="+mn-ea"/>
              </a:rPr>
              <a:t>请打开</a:t>
            </a:r>
            <a:r>
              <a:rPr lang="en-US" altLang="zh-CN" b="1">
                <a:sym typeface="+mn-ea"/>
              </a:rPr>
              <a:t>“</a:t>
            </a:r>
            <a:r>
              <a:rPr b="1">
                <a:sym typeface="+mn-ea"/>
              </a:rPr>
              <a:t>WPS-0</a:t>
            </a:r>
            <a:r>
              <a:rPr lang="en-US" b="1">
                <a:sym typeface="+mn-ea"/>
              </a:rPr>
              <a:t>4.docx</a:t>
            </a:r>
            <a:r>
              <a:rPr lang="en-US" altLang="zh-CN" b="1">
                <a:sym typeface="+mn-ea"/>
              </a:rPr>
              <a:t>”</a:t>
            </a:r>
            <a:r>
              <a:rPr lang="zh-CN" altLang="en-US" b="1">
                <a:sym typeface="+mn-ea"/>
              </a:rPr>
              <a:t>文档</a:t>
            </a:r>
            <a:endParaRPr lang="zh-CN" altLang="en-US"/>
          </a:p>
          <a:p>
            <a:r>
              <a:rPr lang="zh-CN" altLang="en-US" sz="2600"/>
              <a:t>将第3列所有单元格合并为一个单元格，合并单元格设置为“钢蓝，着色5”底纹搭配白色、加粗、黑体字，并设置文字方向按顺时针旋转90°。</a:t>
            </a:r>
            <a:endParaRPr lang="zh-CN" altLang="en-US" sz="2600"/>
          </a:p>
          <a:p>
            <a:r>
              <a:rPr lang="zh-CN" altLang="en-US" sz="2600"/>
              <a:t>设置表格外侧上、下框线为1.5磅粗黑实线，表格内部横框线为0.75磅细“钢蓝，着色5”实线，表格中的所有竖框线均设为“无”。</a:t>
            </a:r>
            <a:endParaRPr lang="zh-CN" altLang="en-US"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4041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考点案例</a:t>
            </a:r>
            <a:r>
              <a:rPr lang="en-US" altLang="zh-CN">
                <a:sym typeface="+mn-ea"/>
              </a:rPr>
              <a:t>5:</a:t>
            </a:r>
            <a:r>
              <a:rPr lang="zh-CN" altLang="en-US">
                <a:sym typeface="+mn-ea"/>
              </a:rPr>
              <a:t>重复标题行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b="1" dirty="0">
                <a:sym typeface="+mn-ea"/>
              </a:rPr>
              <a:t>请打开</a:t>
            </a:r>
            <a:r>
              <a:rPr lang="en-US" altLang="zh-CN" b="1" dirty="0">
                <a:sym typeface="+mn-ea"/>
              </a:rPr>
              <a:t>“</a:t>
            </a:r>
            <a:r>
              <a:rPr b="1" dirty="0">
                <a:sym typeface="+mn-ea"/>
              </a:rPr>
              <a:t>WPS-0</a:t>
            </a:r>
            <a:r>
              <a:rPr lang="en-US" b="1" dirty="0">
                <a:sym typeface="+mn-ea"/>
              </a:rPr>
              <a:t>5.docx</a:t>
            </a:r>
            <a:r>
              <a:rPr lang="en-US" altLang="zh-CN" b="1" dirty="0">
                <a:sym typeface="+mn-ea"/>
              </a:rPr>
              <a:t>”</a:t>
            </a:r>
            <a:r>
              <a:rPr lang="zh-CN" altLang="en-US" b="1" dirty="0">
                <a:sym typeface="+mn-ea"/>
              </a:rPr>
              <a:t>文档</a:t>
            </a:r>
            <a:endParaRPr lang="zh-CN" altLang="en-US" b="1" dirty="0"/>
          </a:p>
          <a:p>
            <a:r>
              <a:rPr lang="zh-CN" altLang="en-US" dirty="0" smtClean="0"/>
              <a:t>对</a:t>
            </a:r>
            <a:r>
              <a:rPr lang="zh-CN" altLang="en-US" dirty="0"/>
              <a:t>文档中的表2-1设置表格标题行（第1行)在表格跨页时能够自动在下页顶端重复出现。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</Words>
  <Application>WPS 演示</Application>
  <PresentationFormat>宽屏</PresentationFormat>
  <Paragraphs>36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【文档表格考点】</vt:lpstr>
      <vt:lpstr>考点案例1: 文本转换表格 </vt:lpstr>
      <vt:lpstr>考点案例2: 表格自动调整   </vt:lpstr>
      <vt:lpstr>  考点案例3:表格序号自动排序及调整列表缩进 </vt:lpstr>
      <vt:lpstr>考点案例4:表格中边框底纹</vt:lpstr>
      <vt:lpstr>考点案例5:重复标题行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DarkKnight</cp:lastModifiedBy>
  <cp:revision>52</cp:revision>
  <dcterms:created xsi:type="dcterms:W3CDTF">2025-05-07T05:57:00Z</dcterms:created>
  <dcterms:modified xsi:type="dcterms:W3CDTF">2025-06-30T12:51:16Z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</Properties>
</file>