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【文档审阅考点】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繁转简、简转繁（重点）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插入批注、删除批注（重点）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修订（重点）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限制编辑设置（了解即可）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拼写检查（了解即可）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文档校对（了解即可）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数字统计（了解即可）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请打开</a:t>
            </a:r>
            <a:r>
              <a:rPr lang="en-US" altLang="zh-CN" b="1"/>
              <a:t>“</a:t>
            </a:r>
            <a:r>
              <a:rPr b="1">
                <a:sym typeface="+mn-ea"/>
              </a:rPr>
              <a:t>WPS-01</a:t>
            </a:r>
            <a:r>
              <a:rPr lang="en-US" b="1">
                <a:sym typeface="+mn-ea"/>
              </a:rPr>
              <a:t>.docx</a:t>
            </a:r>
            <a:r>
              <a:rPr lang="en-US" altLang="zh-CN" b="1"/>
              <a:t>”</a:t>
            </a:r>
            <a:r>
              <a:rPr lang="zh-CN" altLang="en-US" b="1"/>
              <a:t>文档</a:t>
            </a:r>
            <a:endParaRPr lang="zh-CN" altLang="en-US" b="1"/>
          </a:p>
          <a:p>
            <a:pPr algn="l"/>
            <a:r>
              <a:rPr lang="zh-CN" altLang="en-US"/>
              <a:t>1．将文档中的所有文字内容设置为繁体中文格式。（考察点：繁转简）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  将文档中的批注全部删除。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考察点：</a:t>
            </a:r>
            <a:r>
              <a:rPr lang="zh-CN" altLang="en-US"/>
              <a:t>删除批注）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3. 为</a:t>
            </a:r>
            <a:r>
              <a:rPr lang="zh-CN" altLang="en-US"/>
              <a:t>课程大纲</a:t>
            </a:r>
            <a:r>
              <a:rPr lang="en-US" altLang="zh-CN"/>
              <a:t>所在的页面添加编辑限制保护，不允许随意对该页内容进行</a:t>
            </a:r>
            <a:endParaRPr lang="en-US" altLang="zh-CN"/>
          </a:p>
          <a:p>
            <a:pPr algn="l"/>
            <a:r>
              <a:rPr lang="en-US" altLang="zh-CN"/>
              <a:t>编辑修改，并设置保护密码为123456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WPS 演示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【文档审阅考点】</vt:lpstr>
      <vt:lpstr>考点案例1: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52</cp:revision>
  <dcterms:created xsi:type="dcterms:W3CDTF">2025-05-07T05:57:00Z</dcterms:created>
  <dcterms:modified xsi:type="dcterms:W3CDTF">2025-07-03T01:54:06Z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