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【脚注尾注】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插入脚注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插入尾</a:t>
            </a:r>
            <a:r>
              <a:rPr lang="zh-CN" altLang="en-US" dirty="0" smtClean="0">
                <a:sym typeface="+mn-ea"/>
              </a:rPr>
              <a:t>注</a:t>
            </a:r>
            <a:endParaRPr lang="en-US" altLang="zh-CN" dirty="0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脚注和尾注互相转换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案例</a:t>
            </a:r>
            <a:r>
              <a:rPr lang="en-US" altLang="zh-CN" sz="4445"/>
              <a:t>1: </a:t>
            </a:r>
            <a:r>
              <a:rPr lang="zh-CN" altLang="en-US" sz="4445"/>
              <a:t>插入脚注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1．在“教学内容深度定制……”中，为3个直角引号“「」”中的关键词</a:t>
            </a:r>
            <a:endParaRPr lang="zh-CN" altLang="en-US"/>
          </a:p>
          <a:p>
            <a:pPr algn="l"/>
            <a:r>
              <a:rPr lang="zh-CN" altLang="en-US"/>
              <a:t>之后插入脚注，并将页面中3行红色字体内容，分别添加到3个脚注中。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2:</a:t>
            </a:r>
            <a:r>
              <a:rPr lang="zh-CN" altLang="en-US">
                <a:sym typeface="+mn-ea"/>
              </a:rPr>
              <a:t>插入尾注</a:t>
            </a:r>
            <a:r>
              <a:rPr lang="en-US" altLang="zh-CN">
                <a:sym typeface="+mn-ea"/>
              </a:rPr>
              <a:t> 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723" y="1825625"/>
            <a:ext cx="10779369" cy="4351338"/>
          </a:xfrm>
        </p:spPr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en-US" altLang="zh-CN" dirty="0"/>
              <a:t>1. </a:t>
            </a:r>
            <a:r>
              <a:rPr dirty="0" smtClean="0"/>
              <a:t>请第五条</a:t>
            </a:r>
            <a:r>
              <a:rPr dirty="0"/>
              <a:t>5.1处紧随“另行签订的补充合同”文本之后插入尾注，尾注内容为“《房屋转租授权合同》</a:t>
            </a:r>
            <a:r>
              <a:rPr lang="en-US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5945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3:  </a:t>
            </a:r>
            <a:r>
              <a:rPr lang="zh-CN" altLang="en-US">
                <a:sym typeface="+mn-ea"/>
              </a:rPr>
              <a:t>脚注、尾注转换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r>
              <a:rPr lang="zh-CN" altLang="en-US"/>
              <a:t>将文档中的所有脚注转换为尾注，并使其位于每节的末尾。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153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4:  </a:t>
            </a:r>
            <a:r>
              <a:rPr lang="zh-CN" altLang="en-US">
                <a:sym typeface="+mn-ea"/>
              </a:rPr>
              <a:t>脚注、尾注编号设置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4.docx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r>
              <a:rPr lang="zh-CN" altLang="en-US"/>
              <a:t>将文中的脚注全部转换为尾注，且将尾注的"编号格式”设置为大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写罗马数字"Ⅰ，Ⅱ，Ⅲ，..</a:t>
            </a:r>
            <a:r>
              <a:rPr lang="zh-CN" altLang="en-US">
                <a:sym typeface="+mn-ea"/>
              </a:rPr>
              <a:t>....</a:t>
            </a:r>
            <a:r>
              <a:rPr lang="zh-CN" altLang="en-US"/>
              <a:t>”。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【脚注尾注】</vt:lpstr>
      <vt:lpstr>案例1: 插入脚注</vt:lpstr>
      <vt:lpstr>案例2:插入尾注    </vt:lpstr>
      <vt:lpstr>案例3:  脚注、尾注转换</vt:lpstr>
      <vt:lpstr>案例4:  脚注、尾注编号设置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48</cp:revision>
  <dcterms:created xsi:type="dcterms:W3CDTF">2025-05-07T05:57:00Z</dcterms:created>
  <dcterms:modified xsi:type="dcterms:W3CDTF">2025-07-03T00:06:21Z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