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410" y="499745"/>
            <a:ext cx="10515600" cy="1325880"/>
          </a:xfrm>
        </p:spPr>
        <p:txBody>
          <a:bodyPr/>
          <a:lstStyle/>
          <a:p>
            <a:r>
              <a:rPr lang="zh-CN" altLang="en-US" sz="3500" dirty="0"/>
              <a:t>【工作表基本操作】</a:t>
            </a:r>
            <a:endParaRPr lang="zh-CN" altLang="en-US" sz="35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工作簿</a:t>
            </a:r>
            <a:r>
              <a:rPr lang="en-US" altLang="zh-CN" dirty="0" smtClean="0">
                <a:sym typeface="+mn-ea"/>
              </a:rPr>
              <a:t> \</a:t>
            </a:r>
            <a:r>
              <a:rPr lang="zh-CN" altLang="en-US" dirty="0" smtClean="0">
                <a:sym typeface="+mn-ea"/>
              </a:rPr>
              <a:t>工作</a:t>
            </a:r>
            <a:r>
              <a:rPr lang="zh-CN" altLang="en-US" dirty="0" smtClean="0">
                <a:sym typeface="+mn-ea"/>
              </a:rPr>
              <a:t>表介绍</a:t>
            </a:r>
            <a:endParaRPr lang="zh-CN" altLang="en-US" dirty="0">
              <a:sym typeface="+mn-ea"/>
            </a:endParaRPr>
          </a:p>
          <a:p>
            <a:r>
              <a:rPr lang="zh-CN" altLang="en-US" dirty="0"/>
              <a:t>工作</a:t>
            </a:r>
            <a:r>
              <a:rPr lang="zh-CN" altLang="en-US" dirty="0" smtClean="0"/>
              <a:t>表基本设置</a:t>
            </a:r>
            <a:endParaRPr lang="en-US" altLang="zh-CN" dirty="0" smtClean="0"/>
          </a:p>
          <a:p>
            <a:r>
              <a:rPr lang="zh-CN" altLang="en-US" dirty="0"/>
              <a:t>工作</a:t>
            </a:r>
            <a:r>
              <a:rPr lang="zh-CN" altLang="en-US" dirty="0" smtClean="0"/>
              <a:t>表</a:t>
            </a:r>
            <a:r>
              <a:rPr lang="zh-CN" altLang="en-US" smtClean="0"/>
              <a:t>标签</a:t>
            </a:r>
            <a:r>
              <a:rPr lang="zh-CN" altLang="en-US" smtClean="0">
                <a:sym typeface="+mn-ea"/>
              </a:rPr>
              <a:t>字体颜色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/>
              <a:t>工作表</a:t>
            </a:r>
            <a:r>
              <a:rPr lang="zh-CN" altLang="en-US" dirty="0" smtClean="0"/>
              <a:t>标签隐藏显示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r>
              <a:rPr lang="zh-CN" altLang="en-US" sz="3500"/>
              <a:t>工作表基本操作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“ET-01.xlsx”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1．复制工作表</a:t>
            </a:r>
            <a:r>
              <a:rPr lang="en-US" altLang="zh-CN" dirty="0"/>
              <a:t>“</a:t>
            </a:r>
            <a:r>
              <a:rPr lang="zh-CN" altLang="en-US" dirty="0"/>
              <a:t>员工绩效汇总</a:t>
            </a:r>
            <a:r>
              <a:rPr lang="en-US" altLang="zh-CN" dirty="0"/>
              <a:t>”</a:t>
            </a:r>
            <a:r>
              <a:rPr lang="zh-CN" altLang="en-US" dirty="0"/>
              <a:t>，将副本放置到原表右侧；改变该副本</a:t>
            </a:r>
            <a:endParaRPr lang="zh-CN" altLang="en-US" dirty="0"/>
          </a:p>
          <a:p>
            <a:pPr algn="l"/>
            <a:r>
              <a:rPr lang="en-US" altLang="zh-CN" dirty="0"/>
              <a:t>      </a:t>
            </a:r>
            <a:r>
              <a:rPr lang="zh-CN" altLang="en-US" dirty="0"/>
              <a:t>表标签的颜色，并重命名为</a:t>
            </a:r>
            <a:r>
              <a:rPr lang="en-US" altLang="zh-CN" dirty="0"/>
              <a:t>“</a:t>
            </a:r>
            <a:r>
              <a:rPr lang="zh-CN" altLang="en-US" dirty="0"/>
              <a:t>按季度汇总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2.  </a:t>
            </a:r>
            <a:r>
              <a:rPr lang="zh-CN" altLang="en-US" dirty="0"/>
              <a:t>取消显示工作表标签，且活动工作表为</a:t>
            </a:r>
            <a:r>
              <a:rPr lang="en-US" altLang="zh-CN" dirty="0"/>
              <a:t>“</a:t>
            </a:r>
            <a:r>
              <a:rPr lang="zh-CN" altLang="en-US" dirty="0"/>
              <a:t>员工绩效汇总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r>
              <a:rPr lang="zh-CN" altLang="en-US" sz="3500"/>
              <a:t>工作表插入数据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“ET-02.xlsx”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r>
              <a:rPr lang="zh-CN" altLang="en-US"/>
              <a:t>1．将工作表</a:t>
            </a:r>
            <a:r>
              <a:rPr lang="en-US" altLang="zh-CN"/>
              <a:t>“</a:t>
            </a:r>
            <a:r>
              <a:rPr lang="zh-CN" altLang="en-US"/>
              <a:t>统计数据</a:t>
            </a:r>
            <a:r>
              <a:rPr lang="en-US" altLang="zh-CN"/>
              <a:t>”</a:t>
            </a:r>
            <a:r>
              <a:rPr lang="zh-CN" altLang="en-US"/>
              <a:t>插入到正在编辑的文档</a:t>
            </a:r>
            <a:r>
              <a:rPr lang="en-US" altLang="zh-CN"/>
              <a:t>“</a:t>
            </a:r>
            <a:r>
              <a:rPr lang="zh-CN" altLang="en-US"/>
              <a:t>全国人口普查数据分</a:t>
            </a:r>
            <a:endParaRPr lang="zh-CN" altLang="en-US"/>
          </a:p>
          <a:p>
            <a:pPr algn="l"/>
            <a:r>
              <a:rPr lang="zh-CN" altLang="en-US"/>
              <a:t>析</a:t>
            </a:r>
            <a:r>
              <a:rPr lang="en-US" altLang="zh-CN"/>
              <a:t>.xlsx”</a:t>
            </a:r>
            <a:r>
              <a:rPr lang="zh-CN" altLang="en-US"/>
              <a:t>中工作表</a:t>
            </a:r>
            <a:r>
              <a:rPr lang="en-US" altLang="zh-CN"/>
              <a:t>“</a:t>
            </a:r>
            <a:r>
              <a:rPr lang="zh-CN" altLang="en-US"/>
              <a:t>比较数据</a:t>
            </a:r>
            <a:r>
              <a:rPr lang="en-US" altLang="zh-CN"/>
              <a:t>”</a:t>
            </a:r>
            <a:r>
              <a:rPr lang="zh-CN" altLang="en-US"/>
              <a:t>的右侧。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3: </a:t>
            </a:r>
            <a:r>
              <a:rPr lang="zh-CN" altLang="en-US" sz="3500"/>
              <a:t>隐藏表格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“ET-03.xlsx”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r>
              <a:rPr lang="zh-CN" altLang="en-US"/>
              <a:t>1．隐藏</a:t>
            </a:r>
            <a:r>
              <a:rPr lang="en-US" altLang="zh-CN"/>
              <a:t>“</a:t>
            </a:r>
            <a:r>
              <a:rPr lang="zh-CN" altLang="en-US"/>
              <a:t>目录</a:t>
            </a:r>
            <a:r>
              <a:rPr lang="en-US" altLang="zh-CN"/>
              <a:t>”</a:t>
            </a:r>
            <a:r>
              <a:rPr lang="zh-CN" altLang="en-US"/>
              <a:t>工作表，将</a:t>
            </a:r>
            <a:r>
              <a:rPr lang="en-US" altLang="zh-CN"/>
              <a:t>“</a:t>
            </a:r>
            <a:r>
              <a:rPr lang="zh-CN" altLang="en-US"/>
              <a:t>销售统计表</a:t>
            </a:r>
            <a:r>
              <a:rPr lang="en-US" altLang="zh-CN"/>
              <a:t>”</a:t>
            </a:r>
            <a:r>
              <a:rPr lang="zh-CN" altLang="en-US"/>
              <a:t>工作表置于所有工作表最右侧。</a:t>
            </a:r>
            <a:endParaRPr lang="zh-CN" altLang="en-US"/>
          </a:p>
          <a:p>
            <a:pPr algn="l"/>
            <a:r>
              <a:rPr lang="en-US" altLang="zh-CN"/>
              <a:t>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WPS 演示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【工作表基本操作】</vt:lpstr>
      <vt:lpstr>考点案例1: 工作表基本操作</vt:lpstr>
      <vt:lpstr>考点案例2: 工作表插入数据</vt:lpstr>
      <vt:lpstr>考点案例3: 隐藏表格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86</cp:revision>
  <dcterms:created xsi:type="dcterms:W3CDTF">2025-05-07T05:57:00Z</dcterms:created>
  <dcterms:modified xsi:type="dcterms:W3CDTF">2025-07-04T03:37:58Z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