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5070" y="36512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46431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2030730"/>
            <a:ext cx="10439400" cy="1749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184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46431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0" y="2056130"/>
            <a:ext cx="10278110" cy="260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93</cp:revision>
  <dcterms:created xsi:type="dcterms:W3CDTF">2025-05-07T05:57:00Z</dcterms:created>
  <dcterms:modified xsi:type="dcterms:W3CDTF">2025-07-04T06:28:24Z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