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7210" y="499745"/>
            <a:ext cx="10515600" cy="1325563"/>
          </a:xfrm>
        </p:spPr>
        <p:txBody>
          <a:bodyPr/>
          <a:p>
            <a:r>
              <a:rPr lang="zh-CN" altLang="en-US"/>
              <a:t>【Word分栏】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分栏设置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添加分割线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多</a:t>
            </a:r>
            <a:r>
              <a:rPr lang="zh-CN" altLang="en-US">
                <a:sym typeface="+mn-ea"/>
              </a:rPr>
              <a:t>栏设置、</a:t>
            </a:r>
            <a:r>
              <a:rPr lang="zh-CN" altLang="en-US">
                <a:sym typeface="+mn-ea"/>
              </a:rPr>
              <a:t>分栏符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13790" y="814070"/>
            <a:ext cx="9958070" cy="865505"/>
          </a:xfrm>
        </p:spPr>
        <p:txBody>
          <a:bodyPr>
            <a:normAutofit/>
          </a:bodyPr>
          <a:p>
            <a:pPr algn="l"/>
            <a:r>
              <a:rPr lang="zh-CN" altLang="en-US" sz="4445"/>
              <a:t>案例</a:t>
            </a:r>
            <a:r>
              <a:rPr lang="en-US" altLang="zh-CN" sz="4445"/>
              <a:t>1: 两栏、栏间距、添加分隔线</a:t>
            </a:r>
            <a:endParaRPr lang="en-US" altLang="zh-CN" sz="4445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13790" y="1824355"/>
            <a:ext cx="9958705" cy="1655445"/>
          </a:xfrm>
        </p:spPr>
        <p:txBody>
          <a:bodyPr/>
          <a:p>
            <a:pPr algn="l"/>
            <a:r>
              <a:rPr lang="zh-CN" b="1"/>
              <a:t>请打开</a:t>
            </a:r>
            <a:r>
              <a:rPr lang="en-US" altLang="zh-CN" b="1"/>
              <a:t>“</a:t>
            </a:r>
            <a:r>
              <a:rPr b="1">
                <a:sym typeface="+mn-ea"/>
              </a:rPr>
              <a:t>WPS-01</a:t>
            </a:r>
            <a:r>
              <a:rPr lang="en-US" b="1">
                <a:sym typeface="+mn-ea"/>
              </a:rPr>
              <a:t>.docx</a:t>
            </a:r>
            <a:r>
              <a:rPr lang="en-US" altLang="zh-CN" b="1"/>
              <a:t>”</a:t>
            </a:r>
            <a:r>
              <a:rPr lang="zh-CN" altLang="en-US" b="1"/>
              <a:t>文档</a:t>
            </a:r>
            <a:endParaRPr lang="zh-CN" altLang="en-US" b="1"/>
          </a:p>
          <a:p>
            <a:pPr algn="l"/>
            <a:r>
              <a:rPr lang="zh-CN" altLang="en-US"/>
              <a:t>1．将文档中"课程编号A001”段落之后的所有段落分为两栏，栏间距为2字符，并带有分隔线。</a:t>
            </a:r>
            <a:endParaRPr lang="zh-CN" altLang="en-US"/>
          </a:p>
          <a:p>
            <a:pPr algn="l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746760"/>
            <a:ext cx="10515600" cy="1325563"/>
          </a:xfrm>
        </p:spPr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案例</a:t>
            </a:r>
            <a:r>
              <a:rPr lang="en-US" altLang="zh-CN">
                <a:sym typeface="+mn-ea"/>
              </a:rPr>
              <a:t>2</a:t>
            </a:r>
            <a:r>
              <a:rPr lang="en-US" altLang="zh-CN">
                <a:sym typeface="+mn-ea"/>
              </a:rPr>
              <a:t>:   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b="1">
                <a:sym typeface="+mn-ea"/>
              </a:rPr>
              <a:t>请打开</a:t>
            </a:r>
            <a:r>
              <a:rPr lang="en-US" altLang="zh-CN" b="1">
                <a:sym typeface="+mn-ea"/>
              </a:rPr>
              <a:t>“</a:t>
            </a:r>
            <a:r>
              <a:rPr b="1">
                <a:sym typeface="+mn-ea"/>
              </a:rPr>
              <a:t>WPS-0</a:t>
            </a:r>
            <a:r>
              <a:rPr lang="en-US" b="1">
                <a:sym typeface="+mn-ea"/>
              </a:rPr>
              <a:t>2</a:t>
            </a:r>
            <a:r>
              <a:rPr lang="en-US" b="1">
                <a:sym typeface="+mn-ea"/>
              </a:rPr>
              <a:t>.docx</a:t>
            </a:r>
            <a:r>
              <a:rPr lang="en-US" altLang="zh-CN" b="1">
                <a:sym typeface="+mn-ea"/>
              </a:rPr>
              <a:t>”</a:t>
            </a:r>
            <a:r>
              <a:rPr lang="zh-CN" altLang="en-US" b="1">
                <a:sym typeface="+mn-ea"/>
              </a:rPr>
              <a:t>文档</a:t>
            </a:r>
            <a:endParaRPr lang="zh-CN" altLang="en-US" b="1"/>
          </a:p>
          <a:p>
            <a:r>
              <a:rPr lang="en-US" altLang="zh-CN"/>
              <a:t>1. </a:t>
            </a:r>
            <a:r>
              <a:t>将“参考文献”所在小节的纸张方向设置为"橫向”，并将“</a:t>
            </a:r>
            <a:r>
              <a:rPr>
                <a:sym typeface="+mn-ea"/>
              </a:rPr>
              <a:t>参考文献</a:t>
            </a:r>
            <a:r>
              <a:t>”中的全部内容分为等宽的两栏，且添加分隔线。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案例</a:t>
            </a:r>
            <a:r>
              <a:rPr lang="en-US" altLang="zh-CN">
                <a:sym typeface="+mn-ea"/>
              </a:rPr>
              <a:t>3</a:t>
            </a:r>
            <a:r>
              <a:rPr lang="en-US" altLang="zh-CN">
                <a:sym typeface="+mn-ea"/>
              </a:rPr>
              <a:t>: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b="1">
                <a:sym typeface="+mn-ea"/>
              </a:rPr>
              <a:t>请打开</a:t>
            </a:r>
            <a:r>
              <a:rPr lang="en-US" altLang="zh-CN" b="1">
                <a:sym typeface="+mn-ea"/>
              </a:rPr>
              <a:t>“</a:t>
            </a:r>
            <a:r>
              <a:rPr b="1">
                <a:sym typeface="+mn-ea"/>
              </a:rPr>
              <a:t>WPS-0</a:t>
            </a:r>
            <a:r>
              <a:rPr lang="en-US" b="1">
                <a:sym typeface="+mn-ea"/>
              </a:rPr>
              <a:t>3</a:t>
            </a:r>
            <a:r>
              <a:rPr lang="en-US" b="1">
                <a:sym typeface="+mn-ea"/>
              </a:rPr>
              <a:t>.docx</a:t>
            </a:r>
            <a:r>
              <a:rPr lang="en-US" altLang="zh-CN" b="1">
                <a:sym typeface="+mn-ea"/>
              </a:rPr>
              <a:t>”</a:t>
            </a:r>
            <a:r>
              <a:rPr lang="zh-CN" altLang="en-US" b="1">
                <a:sym typeface="+mn-ea"/>
              </a:rPr>
              <a:t>文档</a:t>
            </a:r>
            <a:endParaRPr lang="zh-CN" altLang="en-US" b="1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9165" y="2574290"/>
            <a:ext cx="10624185" cy="190944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64260" y="5241290"/>
            <a:ext cx="34296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备注：案例来源于</a:t>
            </a:r>
            <a:r>
              <a:rPr lang="en-US" altLang="zh-CN"/>
              <a:t>ms</a:t>
            </a:r>
            <a:r>
              <a:rPr lang="zh-CN" altLang="en-US"/>
              <a:t>历年真题</a:t>
            </a:r>
            <a:r>
              <a:rPr lang="en-US" altLang="zh-CN"/>
              <a:t>47</a:t>
            </a: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226</Words>
  <Application>WPS 演示</Application>
  <PresentationFormat>宽屏</PresentationFormat>
  <Paragraphs>24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【Word分栏】</vt:lpstr>
      <vt:lpstr>案例1: 两栏、栏间距、添加分隔线</vt:lpstr>
      <vt:lpstr>案例2:    </vt:lpstr>
      <vt:lpstr>案例3: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DarkKnight</cp:lastModifiedBy>
  <cp:revision>46</cp:revision>
  <dcterms:created xsi:type="dcterms:W3CDTF">2025-05-07T05:57:00Z</dcterms:created>
  <dcterms:modified xsi:type="dcterms:W3CDTF">2025-07-02T10:57:08Z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2052-11.1.0.10009</vt:lpwstr>
  </property>
</Properties>
</file>