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53" autoAdjust="0"/>
    <p:restoredTop sz="94660"/>
  </p:normalViewPr>
  <p:slideViewPr>
    <p:cSldViewPr snapToGrid="0">
      <p:cViewPr varScale="1">
        <p:scale>
          <a:sx n="84" d="100"/>
          <a:sy n="84" d="100"/>
        </p:scale>
        <p:origin x="259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854CE-B186-45C2-BF6B-32DA26CA8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E5307F-B3FB-4D6F-A475-AEB72DF1A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A33A6-18CF-4F8C-B6F9-23E2C877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3274B-1326-4AEA-BDF7-CCAB105C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95672-EA9B-4D8D-B047-0FD7CFD3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80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AA340-B15A-4EC2-842D-ED4F7060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A4402E-5CBF-42EA-B4BB-ED000BD83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13A51-FDA3-46DA-8F3D-11E8AAFB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32C6A-0849-4737-B6B4-03A6EE58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014CA-803B-45A7-AE16-7821B015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72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BD1A29-5ED7-4C49-9E2C-E68AA12ED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7C0A6-0F17-4E82-995B-864DC5968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B63D7-4480-46B8-80C7-42E98975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0D767-6DA8-48C0-B7DE-7D641BC0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623B3-5A6E-45DE-A758-5710232D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50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8C364-77A3-4416-B332-07EE124C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B5E98-2B06-497E-9DBB-0F8908B1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D54B56-0B20-4640-9EAE-83538184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3F210-682C-454A-B4C5-4F3EE9CA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28B81-F432-4241-9AC4-5FED8F22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48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D3F96-2C19-40FA-95C9-5071E05C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F7F0F-B7BF-4100-B43F-B909BE020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27FB5-A5AB-4AAD-9EF0-7918E9C5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F8923-AE11-4039-866B-2F4804FA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E19B9-71F8-454D-8B93-C017F7B9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42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CBC8D-597B-4A46-9349-B110A4FD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98DBB-A1F6-4A04-806C-89D5A81D0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3D819B-F05F-432A-BAC7-2364AD5E8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FF07AA-68FD-4342-914A-FA747794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097879-AB31-48A9-B4F3-5D93C98E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006A1-94C0-416E-923C-6F989758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86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F3B3B-3B6B-4270-871A-59F0CDAB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8C5D9-1B6C-418F-8C64-45A3CA22C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B31F77-5861-4E3B-AC8F-E3EDE3370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FBC604-F91E-4431-91CD-AD23D09CC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A3F723-B68F-4DA8-B584-26A85380C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4E309D-D091-46F7-B9E0-DBDE75BD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35A26-7044-4617-A322-EA046693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392C25-9127-480D-9241-421CDDAC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00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B8D3A-B610-4452-BC4D-C801E6C9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09DEB6-5A54-4D86-8E65-7E9C2DE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8344D8-8090-478D-9C22-FA685599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37645F-D089-4092-B028-3D141330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85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965F21-8C28-4413-8C0C-D353FD25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6388B8-6B61-48B5-A432-B975D8CC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E80819-0165-497F-8DCE-392F0485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05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D817F-1D85-48F0-8205-6E09A317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F7418-7D66-41FC-9016-C6CCF49CD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595C2F-B037-4D4D-8A3B-62FA0947B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7F93C5-397F-46B0-961B-CB581849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936A1B-75D3-4B54-B6C0-261E4C50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476D17-2FD8-4339-BFD9-0FF9284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77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8AF32-AAEC-4D32-BB46-01F398AE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CD9CC7-DD8B-407F-88C3-9323CF195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01127F-8A31-48FE-B0CA-8C158FBF2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30BECE-1183-4E25-968B-FD81D798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5FADC1-7B87-4FE2-B8AA-3B5F3A6F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28D82-95C8-413B-9EB1-75E8192E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6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E7F599-041A-4C58-93D4-741109A9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39D45-E476-4E60-B2A9-80565526B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8E4B7-9453-4048-AE30-821516367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C4AA4-5BC1-4832-AD56-98478FDC0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649BE-ADE8-4021-86A5-0CA24F309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13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ta.go.k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D1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/>
        </p:nvSpPr>
        <p:spPr>
          <a:xfrm flipH="1">
            <a:off x="10385930" y="17812"/>
            <a:ext cx="1806070" cy="6840187"/>
          </a:xfrm>
          <a:custGeom>
            <a:avLst/>
            <a:gdLst>
              <a:gd name="connsiteX0" fmla="*/ 0 w 1806070"/>
              <a:gd name="connsiteY0" fmla="*/ 6840187 h 6840187"/>
              <a:gd name="connsiteX1" fmla="*/ 0 w 1806070"/>
              <a:gd name="connsiteY1" fmla="*/ 0 h 6840187"/>
              <a:gd name="connsiteX2" fmla="*/ 1806070 w 1806070"/>
              <a:gd name="connsiteY2" fmla="*/ 6840187 h 6840187"/>
              <a:gd name="connsiteX3" fmla="*/ 0 w 1806070"/>
              <a:gd name="connsiteY3" fmla="*/ 6840187 h 6840187"/>
              <a:gd name="connsiteX0" fmla="*/ 0 w 1806070"/>
              <a:gd name="connsiteY0" fmla="*/ 6840187 h 6840187"/>
              <a:gd name="connsiteX1" fmla="*/ 0 w 1806070"/>
              <a:gd name="connsiteY1" fmla="*/ 0 h 6840187"/>
              <a:gd name="connsiteX2" fmla="*/ 1806070 w 1806070"/>
              <a:gd name="connsiteY2" fmla="*/ 6840187 h 6840187"/>
              <a:gd name="connsiteX3" fmla="*/ 0 w 1806070"/>
              <a:gd name="connsiteY3" fmla="*/ 6840187 h 684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6070" h="6840187">
                <a:moveTo>
                  <a:pt x="0" y="6840187"/>
                </a:moveTo>
                <a:lnTo>
                  <a:pt x="0" y="0"/>
                </a:lnTo>
                <a:cubicBezTo>
                  <a:pt x="923298" y="2131781"/>
                  <a:pt x="1204047" y="4560125"/>
                  <a:pt x="1806070" y="6840187"/>
                </a:cubicBezTo>
                <a:lnTo>
                  <a:pt x="0" y="68401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 rot="1399625" flipH="1">
            <a:off x="6586681" y="4200066"/>
            <a:ext cx="2565401" cy="4271963"/>
            <a:chOff x="7913902" y="2408237"/>
            <a:chExt cx="2565401" cy="4271963"/>
          </a:xfrm>
          <a:effectLst>
            <a:outerShdw blurRad="419100" dist="139700" algn="l" rotWithShape="0">
              <a:prstClr val="black">
                <a:alpha val="40000"/>
              </a:prstClr>
            </a:outerShdw>
          </a:effectLst>
        </p:grpSpPr>
        <p:sp>
          <p:nvSpPr>
            <p:cNvPr id="45" name="Freeform 37"/>
            <p:cNvSpPr>
              <a:spLocks/>
            </p:cNvSpPr>
            <p:nvPr/>
          </p:nvSpPr>
          <p:spPr bwMode="auto">
            <a:xfrm>
              <a:off x="7913902" y="2408237"/>
              <a:ext cx="2403475" cy="3690938"/>
            </a:xfrm>
            <a:custGeom>
              <a:avLst/>
              <a:gdLst>
                <a:gd name="T0" fmla="*/ 73 w 4544"/>
                <a:gd name="T1" fmla="*/ 786 h 6973"/>
                <a:gd name="T2" fmla="*/ 7 w 4544"/>
                <a:gd name="T3" fmla="*/ 646 h 6973"/>
                <a:gd name="T4" fmla="*/ 4 w 4544"/>
                <a:gd name="T5" fmla="*/ 528 h 6973"/>
                <a:gd name="T6" fmla="*/ 448 w 4544"/>
                <a:gd name="T7" fmla="*/ 290 h 6973"/>
                <a:gd name="T8" fmla="*/ 534 w 4544"/>
                <a:gd name="T9" fmla="*/ 236 h 6973"/>
                <a:gd name="T10" fmla="*/ 723 w 4544"/>
                <a:gd name="T11" fmla="*/ 161 h 6973"/>
                <a:gd name="T12" fmla="*/ 927 w 4544"/>
                <a:gd name="T13" fmla="*/ 133 h 6973"/>
                <a:gd name="T14" fmla="*/ 1104 w 4544"/>
                <a:gd name="T15" fmla="*/ 138 h 6973"/>
                <a:gd name="T16" fmla="*/ 1673 w 4544"/>
                <a:gd name="T17" fmla="*/ 181 h 6973"/>
                <a:gd name="T18" fmla="*/ 2085 w 4544"/>
                <a:gd name="T19" fmla="*/ 8 h 6973"/>
                <a:gd name="T20" fmla="*/ 2151 w 4544"/>
                <a:gd name="T21" fmla="*/ 0 h 6973"/>
                <a:gd name="T22" fmla="*/ 2290 w 4544"/>
                <a:gd name="T23" fmla="*/ 18 h 6973"/>
                <a:gd name="T24" fmla="*/ 2431 w 4544"/>
                <a:gd name="T25" fmla="*/ 85 h 6973"/>
                <a:gd name="T26" fmla="*/ 2513 w 4544"/>
                <a:gd name="T27" fmla="*/ 145 h 6973"/>
                <a:gd name="T28" fmla="*/ 2897 w 4544"/>
                <a:gd name="T29" fmla="*/ 506 h 6973"/>
                <a:gd name="T30" fmla="*/ 3595 w 4544"/>
                <a:gd name="T31" fmla="*/ 1192 h 6973"/>
                <a:gd name="T32" fmla="*/ 3737 w 4544"/>
                <a:gd name="T33" fmla="*/ 1309 h 6973"/>
                <a:gd name="T34" fmla="*/ 3947 w 4544"/>
                <a:gd name="T35" fmla="*/ 1493 h 6973"/>
                <a:gd name="T36" fmla="*/ 4106 w 4544"/>
                <a:gd name="T37" fmla="*/ 1682 h 6973"/>
                <a:gd name="T38" fmla="*/ 4204 w 4544"/>
                <a:gd name="T39" fmla="*/ 1880 h 6973"/>
                <a:gd name="T40" fmla="*/ 4210 w 4544"/>
                <a:gd name="T41" fmla="*/ 1981 h 6973"/>
                <a:gd name="T42" fmla="*/ 4136 w 4544"/>
                <a:gd name="T43" fmla="*/ 2423 h 6973"/>
                <a:gd name="T44" fmla="*/ 3973 w 4544"/>
                <a:gd name="T45" fmla="*/ 3276 h 6973"/>
                <a:gd name="T46" fmla="*/ 3929 w 4544"/>
                <a:gd name="T47" fmla="*/ 3619 h 6973"/>
                <a:gd name="T48" fmla="*/ 3909 w 4544"/>
                <a:gd name="T49" fmla="*/ 3946 h 6973"/>
                <a:gd name="T50" fmla="*/ 3910 w 4544"/>
                <a:gd name="T51" fmla="*/ 4679 h 6973"/>
                <a:gd name="T52" fmla="*/ 3946 w 4544"/>
                <a:gd name="T53" fmla="*/ 5036 h 6973"/>
                <a:gd name="T54" fmla="*/ 3968 w 4544"/>
                <a:gd name="T55" fmla="*/ 5131 h 6973"/>
                <a:gd name="T56" fmla="*/ 4162 w 4544"/>
                <a:gd name="T57" fmla="*/ 5694 h 6973"/>
                <a:gd name="T58" fmla="*/ 4544 w 4544"/>
                <a:gd name="T59" fmla="*/ 6717 h 6973"/>
                <a:gd name="T60" fmla="*/ 2226 w 4544"/>
                <a:gd name="T61" fmla="*/ 6839 h 6973"/>
                <a:gd name="T62" fmla="*/ 1876 w 4544"/>
                <a:gd name="T63" fmla="*/ 5789 h 6973"/>
                <a:gd name="T64" fmla="*/ 1753 w 4544"/>
                <a:gd name="T65" fmla="*/ 5514 h 6973"/>
                <a:gd name="T66" fmla="*/ 1617 w 4544"/>
                <a:gd name="T67" fmla="*/ 5305 h 6973"/>
                <a:gd name="T68" fmla="*/ 1228 w 4544"/>
                <a:gd name="T69" fmla="*/ 4830 h 6973"/>
                <a:gd name="T70" fmla="*/ 985 w 4544"/>
                <a:gd name="T71" fmla="*/ 4541 h 6973"/>
                <a:gd name="T72" fmla="*/ 599 w 4544"/>
                <a:gd name="T73" fmla="*/ 3976 h 6973"/>
                <a:gd name="T74" fmla="*/ 438 w 4544"/>
                <a:gd name="T75" fmla="*/ 3669 h 6973"/>
                <a:gd name="T76" fmla="*/ 392 w 4544"/>
                <a:gd name="T77" fmla="*/ 3512 h 6973"/>
                <a:gd name="T78" fmla="*/ 272 w 4544"/>
                <a:gd name="T79" fmla="*/ 2904 h 6973"/>
                <a:gd name="T80" fmla="*/ 217 w 4544"/>
                <a:gd name="T81" fmla="*/ 2493 h 6973"/>
                <a:gd name="T82" fmla="*/ 155 w 4544"/>
                <a:gd name="T83" fmla="*/ 2130 h 6973"/>
                <a:gd name="T84" fmla="*/ 62 w 4544"/>
                <a:gd name="T85" fmla="*/ 1621 h 6973"/>
                <a:gd name="T86" fmla="*/ 37 w 4544"/>
                <a:gd name="T87" fmla="*/ 1391 h 6973"/>
                <a:gd name="T88" fmla="*/ 21 w 4544"/>
                <a:gd name="T89" fmla="*/ 1049 h 6973"/>
                <a:gd name="T90" fmla="*/ 37 w 4544"/>
                <a:gd name="T91" fmla="*/ 901 h 6973"/>
                <a:gd name="T92" fmla="*/ 89 w 4544"/>
                <a:gd name="T93" fmla="*/ 802 h 6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44" h="6973">
                  <a:moveTo>
                    <a:pt x="89" y="802"/>
                  </a:moveTo>
                  <a:lnTo>
                    <a:pt x="73" y="786"/>
                  </a:lnTo>
                  <a:lnTo>
                    <a:pt x="21" y="695"/>
                  </a:lnTo>
                  <a:lnTo>
                    <a:pt x="7" y="646"/>
                  </a:lnTo>
                  <a:lnTo>
                    <a:pt x="0" y="590"/>
                  </a:lnTo>
                  <a:lnTo>
                    <a:pt x="4" y="528"/>
                  </a:lnTo>
                  <a:lnTo>
                    <a:pt x="11" y="495"/>
                  </a:lnTo>
                  <a:lnTo>
                    <a:pt x="448" y="290"/>
                  </a:lnTo>
                  <a:lnTo>
                    <a:pt x="455" y="285"/>
                  </a:lnTo>
                  <a:lnTo>
                    <a:pt x="534" y="236"/>
                  </a:lnTo>
                  <a:lnTo>
                    <a:pt x="638" y="188"/>
                  </a:lnTo>
                  <a:lnTo>
                    <a:pt x="723" y="161"/>
                  </a:lnTo>
                  <a:lnTo>
                    <a:pt x="821" y="141"/>
                  </a:lnTo>
                  <a:lnTo>
                    <a:pt x="927" y="133"/>
                  </a:lnTo>
                  <a:lnTo>
                    <a:pt x="985" y="136"/>
                  </a:lnTo>
                  <a:lnTo>
                    <a:pt x="1104" y="138"/>
                  </a:lnTo>
                  <a:lnTo>
                    <a:pt x="1356" y="152"/>
                  </a:lnTo>
                  <a:lnTo>
                    <a:pt x="1673" y="181"/>
                  </a:lnTo>
                  <a:lnTo>
                    <a:pt x="1727" y="188"/>
                  </a:lnTo>
                  <a:lnTo>
                    <a:pt x="2085" y="8"/>
                  </a:lnTo>
                  <a:lnTo>
                    <a:pt x="2091" y="7"/>
                  </a:lnTo>
                  <a:lnTo>
                    <a:pt x="2151" y="0"/>
                  </a:lnTo>
                  <a:lnTo>
                    <a:pt x="2228" y="5"/>
                  </a:lnTo>
                  <a:lnTo>
                    <a:pt x="2290" y="18"/>
                  </a:lnTo>
                  <a:lnTo>
                    <a:pt x="2357" y="44"/>
                  </a:lnTo>
                  <a:lnTo>
                    <a:pt x="2431" y="85"/>
                  </a:lnTo>
                  <a:lnTo>
                    <a:pt x="2470" y="110"/>
                  </a:lnTo>
                  <a:lnTo>
                    <a:pt x="2513" y="145"/>
                  </a:lnTo>
                  <a:lnTo>
                    <a:pt x="2643" y="262"/>
                  </a:lnTo>
                  <a:lnTo>
                    <a:pt x="2897" y="506"/>
                  </a:lnTo>
                  <a:lnTo>
                    <a:pt x="3282" y="887"/>
                  </a:lnTo>
                  <a:lnTo>
                    <a:pt x="3595" y="1192"/>
                  </a:lnTo>
                  <a:lnTo>
                    <a:pt x="3674" y="1263"/>
                  </a:lnTo>
                  <a:lnTo>
                    <a:pt x="3737" y="1309"/>
                  </a:lnTo>
                  <a:lnTo>
                    <a:pt x="3861" y="1411"/>
                  </a:lnTo>
                  <a:lnTo>
                    <a:pt x="3947" y="1493"/>
                  </a:lnTo>
                  <a:lnTo>
                    <a:pt x="4031" y="1585"/>
                  </a:lnTo>
                  <a:lnTo>
                    <a:pt x="4106" y="1682"/>
                  </a:lnTo>
                  <a:lnTo>
                    <a:pt x="4166" y="1781"/>
                  </a:lnTo>
                  <a:lnTo>
                    <a:pt x="4204" y="1880"/>
                  </a:lnTo>
                  <a:lnTo>
                    <a:pt x="4211" y="1929"/>
                  </a:lnTo>
                  <a:lnTo>
                    <a:pt x="4210" y="1981"/>
                  </a:lnTo>
                  <a:lnTo>
                    <a:pt x="4189" y="2130"/>
                  </a:lnTo>
                  <a:lnTo>
                    <a:pt x="4136" y="2423"/>
                  </a:lnTo>
                  <a:lnTo>
                    <a:pt x="4041" y="2903"/>
                  </a:lnTo>
                  <a:lnTo>
                    <a:pt x="3973" y="3276"/>
                  </a:lnTo>
                  <a:lnTo>
                    <a:pt x="3940" y="3511"/>
                  </a:lnTo>
                  <a:lnTo>
                    <a:pt x="3929" y="3619"/>
                  </a:lnTo>
                  <a:lnTo>
                    <a:pt x="3920" y="3725"/>
                  </a:lnTo>
                  <a:lnTo>
                    <a:pt x="3909" y="3946"/>
                  </a:lnTo>
                  <a:lnTo>
                    <a:pt x="3900" y="4276"/>
                  </a:lnTo>
                  <a:lnTo>
                    <a:pt x="3910" y="4679"/>
                  </a:lnTo>
                  <a:lnTo>
                    <a:pt x="3929" y="4918"/>
                  </a:lnTo>
                  <a:lnTo>
                    <a:pt x="3946" y="5036"/>
                  </a:lnTo>
                  <a:lnTo>
                    <a:pt x="3955" y="5078"/>
                  </a:lnTo>
                  <a:lnTo>
                    <a:pt x="3968" y="5131"/>
                  </a:lnTo>
                  <a:lnTo>
                    <a:pt x="4027" y="5313"/>
                  </a:lnTo>
                  <a:lnTo>
                    <a:pt x="4162" y="5694"/>
                  </a:lnTo>
                  <a:lnTo>
                    <a:pt x="4476" y="6541"/>
                  </a:lnTo>
                  <a:lnTo>
                    <a:pt x="4544" y="6717"/>
                  </a:lnTo>
                  <a:lnTo>
                    <a:pt x="2265" y="6973"/>
                  </a:lnTo>
                  <a:lnTo>
                    <a:pt x="2226" y="6839"/>
                  </a:lnTo>
                  <a:lnTo>
                    <a:pt x="2006" y="6144"/>
                  </a:lnTo>
                  <a:lnTo>
                    <a:pt x="1876" y="5789"/>
                  </a:lnTo>
                  <a:lnTo>
                    <a:pt x="1791" y="5590"/>
                  </a:lnTo>
                  <a:lnTo>
                    <a:pt x="1753" y="5514"/>
                  </a:lnTo>
                  <a:lnTo>
                    <a:pt x="1712" y="5445"/>
                  </a:lnTo>
                  <a:lnTo>
                    <a:pt x="1617" y="5305"/>
                  </a:lnTo>
                  <a:lnTo>
                    <a:pt x="1454" y="5095"/>
                  </a:lnTo>
                  <a:lnTo>
                    <a:pt x="1228" y="4830"/>
                  </a:lnTo>
                  <a:lnTo>
                    <a:pt x="1042" y="4615"/>
                  </a:lnTo>
                  <a:lnTo>
                    <a:pt x="985" y="4541"/>
                  </a:lnTo>
                  <a:lnTo>
                    <a:pt x="860" y="4368"/>
                  </a:lnTo>
                  <a:lnTo>
                    <a:pt x="599" y="3976"/>
                  </a:lnTo>
                  <a:lnTo>
                    <a:pt x="491" y="3783"/>
                  </a:lnTo>
                  <a:lnTo>
                    <a:pt x="438" y="3669"/>
                  </a:lnTo>
                  <a:lnTo>
                    <a:pt x="422" y="3619"/>
                  </a:lnTo>
                  <a:lnTo>
                    <a:pt x="392" y="3512"/>
                  </a:lnTo>
                  <a:lnTo>
                    <a:pt x="330" y="3226"/>
                  </a:lnTo>
                  <a:lnTo>
                    <a:pt x="272" y="2904"/>
                  </a:lnTo>
                  <a:lnTo>
                    <a:pt x="229" y="2608"/>
                  </a:lnTo>
                  <a:lnTo>
                    <a:pt x="217" y="2493"/>
                  </a:lnTo>
                  <a:lnTo>
                    <a:pt x="204" y="2383"/>
                  </a:lnTo>
                  <a:lnTo>
                    <a:pt x="155" y="2130"/>
                  </a:lnTo>
                  <a:lnTo>
                    <a:pt x="98" y="1846"/>
                  </a:lnTo>
                  <a:lnTo>
                    <a:pt x="62" y="1621"/>
                  </a:lnTo>
                  <a:lnTo>
                    <a:pt x="43" y="1469"/>
                  </a:lnTo>
                  <a:lnTo>
                    <a:pt x="37" y="1391"/>
                  </a:lnTo>
                  <a:lnTo>
                    <a:pt x="29" y="1248"/>
                  </a:lnTo>
                  <a:lnTo>
                    <a:pt x="21" y="1049"/>
                  </a:lnTo>
                  <a:lnTo>
                    <a:pt x="27" y="952"/>
                  </a:lnTo>
                  <a:lnTo>
                    <a:pt x="37" y="901"/>
                  </a:lnTo>
                  <a:lnTo>
                    <a:pt x="62" y="841"/>
                  </a:lnTo>
                  <a:lnTo>
                    <a:pt x="89" y="80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38"/>
            <p:cNvSpPr>
              <a:spLocks/>
            </p:cNvSpPr>
            <p:nvPr/>
          </p:nvSpPr>
          <p:spPr bwMode="auto">
            <a:xfrm>
              <a:off x="7913902" y="2408237"/>
              <a:ext cx="2349500" cy="3392488"/>
            </a:xfrm>
            <a:custGeom>
              <a:avLst/>
              <a:gdLst>
                <a:gd name="T0" fmla="*/ 1817 w 4441"/>
                <a:gd name="T1" fmla="*/ 5612 h 6410"/>
                <a:gd name="T2" fmla="*/ 1989 w 4441"/>
                <a:gd name="T3" fmla="*/ 6034 h 6410"/>
                <a:gd name="T4" fmla="*/ 2111 w 4441"/>
                <a:gd name="T5" fmla="*/ 6410 h 6410"/>
                <a:gd name="T6" fmla="*/ 4310 w 4441"/>
                <a:gd name="T7" fmla="*/ 6044 h 6410"/>
                <a:gd name="T8" fmla="*/ 3955 w 4441"/>
                <a:gd name="T9" fmla="*/ 5078 h 6410"/>
                <a:gd name="T10" fmla="*/ 3932 w 4441"/>
                <a:gd name="T11" fmla="*/ 4908 h 6410"/>
                <a:gd name="T12" fmla="*/ 3911 w 4441"/>
                <a:gd name="T13" fmla="*/ 4268 h 6410"/>
                <a:gd name="T14" fmla="*/ 3929 w 4441"/>
                <a:gd name="T15" fmla="*/ 3619 h 6410"/>
                <a:gd name="T16" fmla="*/ 3973 w 4441"/>
                <a:gd name="T17" fmla="*/ 3276 h 6410"/>
                <a:gd name="T18" fmla="*/ 4136 w 4441"/>
                <a:gd name="T19" fmla="*/ 2423 h 6410"/>
                <a:gd name="T20" fmla="*/ 4210 w 4441"/>
                <a:gd name="T21" fmla="*/ 1981 h 6410"/>
                <a:gd name="T22" fmla="*/ 4210 w 4441"/>
                <a:gd name="T23" fmla="*/ 1905 h 6410"/>
                <a:gd name="T24" fmla="*/ 4175 w 4441"/>
                <a:gd name="T25" fmla="*/ 1781 h 6410"/>
                <a:gd name="T26" fmla="*/ 4042 w 4441"/>
                <a:gd name="T27" fmla="*/ 1585 h 6410"/>
                <a:gd name="T28" fmla="*/ 3865 w 4441"/>
                <a:gd name="T29" fmla="*/ 1411 h 6410"/>
                <a:gd name="T30" fmla="*/ 3674 w 4441"/>
                <a:gd name="T31" fmla="*/ 1263 h 6410"/>
                <a:gd name="T32" fmla="*/ 3524 w 4441"/>
                <a:gd name="T33" fmla="*/ 1134 h 6410"/>
                <a:gd name="T34" fmla="*/ 2897 w 4441"/>
                <a:gd name="T35" fmla="*/ 514 h 6410"/>
                <a:gd name="T36" fmla="*/ 2513 w 4441"/>
                <a:gd name="T37" fmla="*/ 145 h 6410"/>
                <a:gd name="T38" fmla="*/ 2431 w 4441"/>
                <a:gd name="T39" fmla="*/ 85 h 6410"/>
                <a:gd name="T40" fmla="*/ 2290 w 4441"/>
                <a:gd name="T41" fmla="*/ 18 h 6410"/>
                <a:gd name="T42" fmla="*/ 2151 w 4441"/>
                <a:gd name="T43" fmla="*/ 0 h 6410"/>
                <a:gd name="T44" fmla="*/ 2085 w 4441"/>
                <a:gd name="T45" fmla="*/ 8 h 6410"/>
                <a:gd name="T46" fmla="*/ 1673 w 4441"/>
                <a:gd name="T47" fmla="*/ 181 h 6410"/>
                <a:gd name="T48" fmla="*/ 1104 w 4441"/>
                <a:gd name="T49" fmla="*/ 138 h 6410"/>
                <a:gd name="T50" fmla="*/ 927 w 4441"/>
                <a:gd name="T51" fmla="*/ 138 h 6410"/>
                <a:gd name="T52" fmla="*/ 723 w 4441"/>
                <a:gd name="T53" fmla="*/ 172 h 6410"/>
                <a:gd name="T54" fmla="*/ 476 w 4441"/>
                <a:gd name="T55" fmla="*/ 272 h 6410"/>
                <a:gd name="T56" fmla="*/ 11 w 4441"/>
                <a:gd name="T57" fmla="*/ 495 h 6410"/>
                <a:gd name="T58" fmla="*/ 0 w 4441"/>
                <a:gd name="T59" fmla="*/ 580 h 6410"/>
                <a:gd name="T60" fmla="*/ 21 w 4441"/>
                <a:gd name="T61" fmla="*/ 684 h 6410"/>
                <a:gd name="T62" fmla="*/ 89 w 4441"/>
                <a:gd name="T63" fmla="*/ 802 h 6410"/>
                <a:gd name="T64" fmla="*/ 53 w 4441"/>
                <a:gd name="T65" fmla="*/ 862 h 6410"/>
                <a:gd name="T66" fmla="*/ 27 w 4441"/>
                <a:gd name="T67" fmla="*/ 962 h 6410"/>
                <a:gd name="T68" fmla="*/ 29 w 4441"/>
                <a:gd name="T69" fmla="*/ 1273 h 6410"/>
                <a:gd name="T70" fmla="*/ 43 w 4441"/>
                <a:gd name="T71" fmla="*/ 1493 h 6410"/>
                <a:gd name="T72" fmla="*/ 98 w 4441"/>
                <a:gd name="T73" fmla="*/ 1872 h 6410"/>
                <a:gd name="T74" fmla="*/ 204 w 4441"/>
                <a:gd name="T75" fmla="*/ 2408 h 6410"/>
                <a:gd name="T76" fmla="*/ 258 w 4441"/>
                <a:gd name="T77" fmla="*/ 2768 h 6410"/>
                <a:gd name="T78" fmla="*/ 393 w 4441"/>
                <a:gd name="T79" fmla="*/ 3538 h 6410"/>
                <a:gd name="T80" fmla="*/ 438 w 4441"/>
                <a:gd name="T81" fmla="*/ 3694 h 6410"/>
                <a:gd name="T82" fmla="*/ 599 w 4441"/>
                <a:gd name="T83" fmla="*/ 4000 h 6410"/>
                <a:gd name="T84" fmla="*/ 985 w 4441"/>
                <a:gd name="T85" fmla="*/ 4566 h 6410"/>
                <a:gd name="T86" fmla="*/ 1479 w 4441"/>
                <a:gd name="T87" fmla="*/ 5121 h 6410"/>
                <a:gd name="T88" fmla="*/ 1738 w 4441"/>
                <a:gd name="T89" fmla="*/ 5471 h 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41" h="6410">
                  <a:moveTo>
                    <a:pt x="1778" y="5539"/>
                  </a:moveTo>
                  <a:lnTo>
                    <a:pt x="1817" y="5612"/>
                  </a:lnTo>
                  <a:lnTo>
                    <a:pt x="1902" y="5804"/>
                  </a:lnTo>
                  <a:lnTo>
                    <a:pt x="1989" y="6034"/>
                  </a:lnTo>
                  <a:lnTo>
                    <a:pt x="2072" y="6285"/>
                  </a:lnTo>
                  <a:lnTo>
                    <a:pt x="2111" y="6410"/>
                  </a:lnTo>
                  <a:lnTo>
                    <a:pt x="4441" y="6410"/>
                  </a:lnTo>
                  <a:lnTo>
                    <a:pt x="4310" y="6044"/>
                  </a:lnTo>
                  <a:lnTo>
                    <a:pt x="4022" y="5266"/>
                  </a:lnTo>
                  <a:lnTo>
                    <a:pt x="3955" y="5078"/>
                  </a:lnTo>
                  <a:lnTo>
                    <a:pt x="3946" y="5032"/>
                  </a:lnTo>
                  <a:lnTo>
                    <a:pt x="3932" y="4908"/>
                  </a:lnTo>
                  <a:lnTo>
                    <a:pt x="3917" y="4667"/>
                  </a:lnTo>
                  <a:lnTo>
                    <a:pt x="3911" y="4268"/>
                  </a:lnTo>
                  <a:lnTo>
                    <a:pt x="3920" y="3833"/>
                  </a:lnTo>
                  <a:lnTo>
                    <a:pt x="3929" y="3619"/>
                  </a:lnTo>
                  <a:lnTo>
                    <a:pt x="3940" y="3511"/>
                  </a:lnTo>
                  <a:lnTo>
                    <a:pt x="3973" y="3276"/>
                  </a:lnTo>
                  <a:lnTo>
                    <a:pt x="4041" y="2903"/>
                  </a:lnTo>
                  <a:lnTo>
                    <a:pt x="4136" y="2423"/>
                  </a:lnTo>
                  <a:lnTo>
                    <a:pt x="4189" y="2130"/>
                  </a:lnTo>
                  <a:lnTo>
                    <a:pt x="4210" y="1981"/>
                  </a:lnTo>
                  <a:lnTo>
                    <a:pt x="4211" y="1929"/>
                  </a:lnTo>
                  <a:lnTo>
                    <a:pt x="4210" y="1905"/>
                  </a:lnTo>
                  <a:lnTo>
                    <a:pt x="4201" y="1856"/>
                  </a:lnTo>
                  <a:lnTo>
                    <a:pt x="4175" y="1781"/>
                  </a:lnTo>
                  <a:lnTo>
                    <a:pt x="4117" y="1682"/>
                  </a:lnTo>
                  <a:lnTo>
                    <a:pt x="4042" y="1585"/>
                  </a:lnTo>
                  <a:lnTo>
                    <a:pt x="3956" y="1493"/>
                  </a:lnTo>
                  <a:lnTo>
                    <a:pt x="3865" y="1411"/>
                  </a:lnTo>
                  <a:lnTo>
                    <a:pt x="3739" y="1309"/>
                  </a:lnTo>
                  <a:lnTo>
                    <a:pt x="3674" y="1263"/>
                  </a:lnTo>
                  <a:lnTo>
                    <a:pt x="3639" y="1238"/>
                  </a:lnTo>
                  <a:lnTo>
                    <a:pt x="3524" y="1134"/>
                  </a:lnTo>
                  <a:lnTo>
                    <a:pt x="3282" y="898"/>
                  </a:lnTo>
                  <a:lnTo>
                    <a:pt x="2897" y="514"/>
                  </a:lnTo>
                  <a:lnTo>
                    <a:pt x="2643" y="265"/>
                  </a:lnTo>
                  <a:lnTo>
                    <a:pt x="2513" y="145"/>
                  </a:lnTo>
                  <a:lnTo>
                    <a:pt x="2470" y="110"/>
                  </a:lnTo>
                  <a:lnTo>
                    <a:pt x="2431" y="85"/>
                  </a:lnTo>
                  <a:lnTo>
                    <a:pt x="2357" y="44"/>
                  </a:lnTo>
                  <a:lnTo>
                    <a:pt x="2290" y="18"/>
                  </a:lnTo>
                  <a:lnTo>
                    <a:pt x="2228" y="5"/>
                  </a:lnTo>
                  <a:lnTo>
                    <a:pt x="2151" y="0"/>
                  </a:lnTo>
                  <a:lnTo>
                    <a:pt x="2091" y="7"/>
                  </a:lnTo>
                  <a:lnTo>
                    <a:pt x="2085" y="8"/>
                  </a:lnTo>
                  <a:lnTo>
                    <a:pt x="1727" y="188"/>
                  </a:lnTo>
                  <a:lnTo>
                    <a:pt x="1673" y="181"/>
                  </a:lnTo>
                  <a:lnTo>
                    <a:pt x="1356" y="152"/>
                  </a:lnTo>
                  <a:lnTo>
                    <a:pt x="1104" y="138"/>
                  </a:lnTo>
                  <a:lnTo>
                    <a:pt x="985" y="136"/>
                  </a:lnTo>
                  <a:lnTo>
                    <a:pt x="927" y="138"/>
                  </a:lnTo>
                  <a:lnTo>
                    <a:pt x="821" y="151"/>
                  </a:lnTo>
                  <a:lnTo>
                    <a:pt x="723" y="172"/>
                  </a:lnTo>
                  <a:lnTo>
                    <a:pt x="638" y="200"/>
                  </a:lnTo>
                  <a:lnTo>
                    <a:pt x="476" y="272"/>
                  </a:lnTo>
                  <a:lnTo>
                    <a:pt x="448" y="290"/>
                  </a:lnTo>
                  <a:lnTo>
                    <a:pt x="11" y="495"/>
                  </a:lnTo>
                  <a:lnTo>
                    <a:pt x="4" y="524"/>
                  </a:lnTo>
                  <a:lnTo>
                    <a:pt x="0" y="580"/>
                  </a:lnTo>
                  <a:lnTo>
                    <a:pt x="7" y="635"/>
                  </a:lnTo>
                  <a:lnTo>
                    <a:pt x="21" y="684"/>
                  </a:lnTo>
                  <a:lnTo>
                    <a:pt x="73" y="783"/>
                  </a:lnTo>
                  <a:lnTo>
                    <a:pt x="89" y="802"/>
                  </a:lnTo>
                  <a:lnTo>
                    <a:pt x="75" y="822"/>
                  </a:lnTo>
                  <a:lnTo>
                    <a:pt x="53" y="862"/>
                  </a:lnTo>
                  <a:lnTo>
                    <a:pt x="37" y="907"/>
                  </a:lnTo>
                  <a:lnTo>
                    <a:pt x="27" y="962"/>
                  </a:lnTo>
                  <a:lnTo>
                    <a:pt x="21" y="1067"/>
                  </a:lnTo>
                  <a:lnTo>
                    <a:pt x="29" y="1273"/>
                  </a:lnTo>
                  <a:lnTo>
                    <a:pt x="37" y="1417"/>
                  </a:lnTo>
                  <a:lnTo>
                    <a:pt x="43" y="1493"/>
                  </a:lnTo>
                  <a:lnTo>
                    <a:pt x="62" y="1647"/>
                  </a:lnTo>
                  <a:lnTo>
                    <a:pt x="98" y="1872"/>
                  </a:lnTo>
                  <a:lnTo>
                    <a:pt x="155" y="2156"/>
                  </a:lnTo>
                  <a:lnTo>
                    <a:pt x="204" y="2408"/>
                  </a:lnTo>
                  <a:lnTo>
                    <a:pt x="217" y="2518"/>
                  </a:lnTo>
                  <a:lnTo>
                    <a:pt x="258" y="2768"/>
                  </a:lnTo>
                  <a:lnTo>
                    <a:pt x="337" y="3252"/>
                  </a:lnTo>
                  <a:lnTo>
                    <a:pt x="393" y="3538"/>
                  </a:lnTo>
                  <a:lnTo>
                    <a:pt x="422" y="3645"/>
                  </a:lnTo>
                  <a:lnTo>
                    <a:pt x="438" y="3694"/>
                  </a:lnTo>
                  <a:lnTo>
                    <a:pt x="491" y="3809"/>
                  </a:lnTo>
                  <a:lnTo>
                    <a:pt x="599" y="4000"/>
                  </a:lnTo>
                  <a:lnTo>
                    <a:pt x="860" y="4394"/>
                  </a:lnTo>
                  <a:lnTo>
                    <a:pt x="985" y="4566"/>
                  </a:lnTo>
                  <a:lnTo>
                    <a:pt x="1135" y="4732"/>
                  </a:lnTo>
                  <a:lnTo>
                    <a:pt x="1479" y="5121"/>
                  </a:lnTo>
                  <a:lnTo>
                    <a:pt x="1643" y="5331"/>
                  </a:lnTo>
                  <a:lnTo>
                    <a:pt x="1738" y="5471"/>
                  </a:lnTo>
                  <a:lnTo>
                    <a:pt x="1778" y="5539"/>
                  </a:ln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39"/>
            <p:cNvSpPr>
              <a:spLocks/>
            </p:cNvSpPr>
            <p:nvPr/>
          </p:nvSpPr>
          <p:spPr bwMode="auto">
            <a:xfrm>
              <a:off x="8244102" y="2698749"/>
              <a:ext cx="868363" cy="974725"/>
            </a:xfrm>
            <a:custGeom>
              <a:avLst/>
              <a:gdLst>
                <a:gd name="T0" fmla="*/ 19 w 1639"/>
                <a:gd name="T1" fmla="*/ 307 h 1843"/>
                <a:gd name="T2" fmla="*/ 182 w 1639"/>
                <a:gd name="T3" fmla="*/ 266 h 1843"/>
                <a:gd name="T4" fmla="*/ 231 w 1639"/>
                <a:gd name="T5" fmla="*/ 230 h 1843"/>
                <a:gd name="T6" fmla="*/ 177 w 1639"/>
                <a:gd name="T7" fmla="*/ 118 h 1843"/>
                <a:gd name="T8" fmla="*/ 154 w 1639"/>
                <a:gd name="T9" fmla="*/ 0 h 1843"/>
                <a:gd name="T10" fmla="*/ 231 w 1639"/>
                <a:gd name="T11" fmla="*/ 135 h 1843"/>
                <a:gd name="T12" fmla="*/ 314 w 1639"/>
                <a:gd name="T13" fmla="*/ 219 h 1843"/>
                <a:gd name="T14" fmla="*/ 380 w 1639"/>
                <a:gd name="T15" fmla="*/ 252 h 1843"/>
                <a:gd name="T16" fmla="*/ 680 w 1639"/>
                <a:gd name="T17" fmla="*/ 340 h 1843"/>
                <a:gd name="T18" fmla="*/ 836 w 1639"/>
                <a:gd name="T19" fmla="*/ 356 h 1843"/>
                <a:gd name="T20" fmla="*/ 890 w 1639"/>
                <a:gd name="T21" fmla="*/ 340 h 1843"/>
                <a:gd name="T22" fmla="*/ 923 w 1639"/>
                <a:gd name="T23" fmla="*/ 311 h 1843"/>
                <a:gd name="T24" fmla="*/ 974 w 1639"/>
                <a:gd name="T25" fmla="*/ 191 h 1843"/>
                <a:gd name="T26" fmla="*/ 974 w 1639"/>
                <a:gd name="T27" fmla="*/ 204 h 1843"/>
                <a:gd name="T28" fmla="*/ 990 w 1639"/>
                <a:gd name="T29" fmla="*/ 428 h 1843"/>
                <a:gd name="T30" fmla="*/ 1018 w 1639"/>
                <a:gd name="T31" fmla="*/ 504 h 1843"/>
                <a:gd name="T32" fmla="*/ 1294 w 1639"/>
                <a:gd name="T33" fmla="*/ 909 h 1843"/>
                <a:gd name="T34" fmla="*/ 1464 w 1639"/>
                <a:gd name="T35" fmla="*/ 1092 h 1843"/>
                <a:gd name="T36" fmla="*/ 1514 w 1639"/>
                <a:gd name="T37" fmla="*/ 1109 h 1843"/>
                <a:gd name="T38" fmla="*/ 1629 w 1639"/>
                <a:gd name="T39" fmla="*/ 1103 h 1843"/>
                <a:gd name="T40" fmla="*/ 1623 w 1639"/>
                <a:gd name="T41" fmla="*/ 1103 h 1843"/>
                <a:gd name="T42" fmla="*/ 1508 w 1639"/>
                <a:gd name="T43" fmla="*/ 1178 h 1843"/>
                <a:gd name="T44" fmla="*/ 1485 w 1639"/>
                <a:gd name="T45" fmla="*/ 1228 h 1843"/>
                <a:gd name="T46" fmla="*/ 1481 w 1639"/>
                <a:gd name="T47" fmla="*/ 1312 h 1843"/>
                <a:gd name="T48" fmla="*/ 1527 w 1639"/>
                <a:gd name="T49" fmla="*/ 1776 h 1843"/>
                <a:gd name="T50" fmla="*/ 1524 w 1639"/>
                <a:gd name="T51" fmla="*/ 1786 h 1843"/>
                <a:gd name="T52" fmla="*/ 1438 w 1639"/>
                <a:gd name="T53" fmla="*/ 1312 h 1843"/>
                <a:gd name="T54" fmla="*/ 1433 w 1639"/>
                <a:gd name="T55" fmla="*/ 1236 h 1843"/>
                <a:gd name="T56" fmla="*/ 1384 w 1639"/>
                <a:gd name="T57" fmla="*/ 1146 h 1843"/>
                <a:gd name="T58" fmla="*/ 1281 w 1639"/>
                <a:gd name="T59" fmla="*/ 1028 h 1843"/>
                <a:gd name="T60" fmla="*/ 1255 w 1639"/>
                <a:gd name="T61" fmla="*/ 972 h 1843"/>
                <a:gd name="T62" fmla="*/ 1013 w 1639"/>
                <a:gd name="T63" fmla="*/ 610 h 1843"/>
                <a:gd name="T64" fmla="*/ 925 w 1639"/>
                <a:gd name="T65" fmla="*/ 451 h 1843"/>
                <a:gd name="T66" fmla="*/ 913 w 1639"/>
                <a:gd name="T67" fmla="*/ 438 h 1843"/>
                <a:gd name="T68" fmla="*/ 717 w 1639"/>
                <a:gd name="T69" fmla="*/ 412 h 1843"/>
                <a:gd name="T70" fmla="*/ 347 w 1639"/>
                <a:gd name="T71" fmla="*/ 317 h 1843"/>
                <a:gd name="T72" fmla="*/ 283 w 1639"/>
                <a:gd name="T73" fmla="*/ 281 h 1843"/>
                <a:gd name="T74" fmla="*/ 239 w 1639"/>
                <a:gd name="T75" fmla="*/ 295 h 1843"/>
                <a:gd name="T76" fmla="*/ 49 w 1639"/>
                <a:gd name="T77" fmla="*/ 314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9" h="1843">
                  <a:moveTo>
                    <a:pt x="0" y="307"/>
                  </a:moveTo>
                  <a:lnTo>
                    <a:pt x="19" y="307"/>
                  </a:lnTo>
                  <a:lnTo>
                    <a:pt x="124" y="289"/>
                  </a:lnTo>
                  <a:lnTo>
                    <a:pt x="182" y="266"/>
                  </a:lnTo>
                  <a:lnTo>
                    <a:pt x="216" y="243"/>
                  </a:lnTo>
                  <a:lnTo>
                    <a:pt x="231" y="230"/>
                  </a:lnTo>
                  <a:lnTo>
                    <a:pt x="221" y="214"/>
                  </a:lnTo>
                  <a:lnTo>
                    <a:pt x="177" y="118"/>
                  </a:lnTo>
                  <a:lnTo>
                    <a:pt x="156" y="39"/>
                  </a:lnTo>
                  <a:lnTo>
                    <a:pt x="154" y="0"/>
                  </a:lnTo>
                  <a:lnTo>
                    <a:pt x="163" y="21"/>
                  </a:lnTo>
                  <a:lnTo>
                    <a:pt x="231" y="135"/>
                  </a:lnTo>
                  <a:lnTo>
                    <a:pt x="278" y="190"/>
                  </a:lnTo>
                  <a:lnTo>
                    <a:pt x="314" y="219"/>
                  </a:lnTo>
                  <a:lnTo>
                    <a:pt x="333" y="230"/>
                  </a:lnTo>
                  <a:lnTo>
                    <a:pt x="380" y="252"/>
                  </a:lnTo>
                  <a:lnTo>
                    <a:pt x="542" y="305"/>
                  </a:lnTo>
                  <a:lnTo>
                    <a:pt x="680" y="340"/>
                  </a:lnTo>
                  <a:lnTo>
                    <a:pt x="764" y="353"/>
                  </a:lnTo>
                  <a:lnTo>
                    <a:pt x="836" y="356"/>
                  </a:lnTo>
                  <a:lnTo>
                    <a:pt x="873" y="348"/>
                  </a:lnTo>
                  <a:lnTo>
                    <a:pt x="890" y="340"/>
                  </a:lnTo>
                  <a:lnTo>
                    <a:pt x="896" y="333"/>
                  </a:lnTo>
                  <a:lnTo>
                    <a:pt x="923" y="311"/>
                  </a:lnTo>
                  <a:lnTo>
                    <a:pt x="955" y="261"/>
                  </a:lnTo>
                  <a:lnTo>
                    <a:pt x="974" y="191"/>
                  </a:lnTo>
                  <a:lnTo>
                    <a:pt x="974" y="178"/>
                  </a:lnTo>
                  <a:lnTo>
                    <a:pt x="974" y="204"/>
                  </a:lnTo>
                  <a:lnTo>
                    <a:pt x="980" y="337"/>
                  </a:lnTo>
                  <a:lnTo>
                    <a:pt x="990" y="428"/>
                  </a:lnTo>
                  <a:lnTo>
                    <a:pt x="998" y="461"/>
                  </a:lnTo>
                  <a:lnTo>
                    <a:pt x="1018" y="504"/>
                  </a:lnTo>
                  <a:lnTo>
                    <a:pt x="1135" y="688"/>
                  </a:lnTo>
                  <a:lnTo>
                    <a:pt x="1294" y="909"/>
                  </a:lnTo>
                  <a:lnTo>
                    <a:pt x="1404" y="1040"/>
                  </a:lnTo>
                  <a:lnTo>
                    <a:pt x="1464" y="1092"/>
                  </a:lnTo>
                  <a:lnTo>
                    <a:pt x="1485" y="1100"/>
                  </a:lnTo>
                  <a:lnTo>
                    <a:pt x="1514" y="1109"/>
                  </a:lnTo>
                  <a:lnTo>
                    <a:pt x="1569" y="1112"/>
                  </a:lnTo>
                  <a:lnTo>
                    <a:pt x="1629" y="1103"/>
                  </a:lnTo>
                  <a:lnTo>
                    <a:pt x="1639" y="1100"/>
                  </a:lnTo>
                  <a:lnTo>
                    <a:pt x="1623" y="1103"/>
                  </a:lnTo>
                  <a:lnTo>
                    <a:pt x="1546" y="1142"/>
                  </a:lnTo>
                  <a:lnTo>
                    <a:pt x="1508" y="1178"/>
                  </a:lnTo>
                  <a:lnTo>
                    <a:pt x="1491" y="1210"/>
                  </a:lnTo>
                  <a:lnTo>
                    <a:pt x="1485" y="1228"/>
                  </a:lnTo>
                  <a:lnTo>
                    <a:pt x="1481" y="1247"/>
                  </a:lnTo>
                  <a:lnTo>
                    <a:pt x="1481" y="1312"/>
                  </a:lnTo>
                  <a:lnTo>
                    <a:pt x="1489" y="1456"/>
                  </a:lnTo>
                  <a:lnTo>
                    <a:pt x="1527" y="1776"/>
                  </a:lnTo>
                  <a:lnTo>
                    <a:pt x="1537" y="1843"/>
                  </a:lnTo>
                  <a:lnTo>
                    <a:pt x="1524" y="1786"/>
                  </a:lnTo>
                  <a:lnTo>
                    <a:pt x="1466" y="1496"/>
                  </a:lnTo>
                  <a:lnTo>
                    <a:pt x="1438" y="1312"/>
                  </a:lnTo>
                  <a:lnTo>
                    <a:pt x="1435" y="1254"/>
                  </a:lnTo>
                  <a:lnTo>
                    <a:pt x="1433" y="1236"/>
                  </a:lnTo>
                  <a:lnTo>
                    <a:pt x="1420" y="1198"/>
                  </a:lnTo>
                  <a:lnTo>
                    <a:pt x="1384" y="1146"/>
                  </a:lnTo>
                  <a:lnTo>
                    <a:pt x="1322" y="1080"/>
                  </a:lnTo>
                  <a:lnTo>
                    <a:pt x="1281" y="1028"/>
                  </a:lnTo>
                  <a:lnTo>
                    <a:pt x="1260" y="991"/>
                  </a:lnTo>
                  <a:lnTo>
                    <a:pt x="1255" y="972"/>
                  </a:lnTo>
                  <a:lnTo>
                    <a:pt x="1187" y="864"/>
                  </a:lnTo>
                  <a:lnTo>
                    <a:pt x="1013" y="610"/>
                  </a:lnTo>
                  <a:lnTo>
                    <a:pt x="948" y="504"/>
                  </a:lnTo>
                  <a:lnTo>
                    <a:pt x="925" y="451"/>
                  </a:lnTo>
                  <a:lnTo>
                    <a:pt x="922" y="435"/>
                  </a:lnTo>
                  <a:lnTo>
                    <a:pt x="913" y="438"/>
                  </a:lnTo>
                  <a:lnTo>
                    <a:pt x="857" y="435"/>
                  </a:lnTo>
                  <a:lnTo>
                    <a:pt x="717" y="412"/>
                  </a:lnTo>
                  <a:lnTo>
                    <a:pt x="487" y="358"/>
                  </a:lnTo>
                  <a:lnTo>
                    <a:pt x="347" y="317"/>
                  </a:lnTo>
                  <a:lnTo>
                    <a:pt x="291" y="291"/>
                  </a:lnTo>
                  <a:lnTo>
                    <a:pt x="283" y="281"/>
                  </a:lnTo>
                  <a:lnTo>
                    <a:pt x="285" y="282"/>
                  </a:lnTo>
                  <a:lnTo>
                    <a:pt x="239" y="295"/>
                  </a:lnTo>
                  <a:lnTo>
                    <a:pt x="153" y="311"/>
                  </a:lnTo>
                  <a:lnTo>
                    <a:pt x="49" y="314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0"/>
            <p:cNvSpPr>
              <a:spLocks/>
            </p:cNvSpPr>
            <p:nvPr/>
          </p:nvSpPr>
          <p:spPr bwMode="auto">
            <a:xfrm>
              <a:off x="8366340" y="2846387"/>
              <a:ext cx="422275" cy="339725"/>
            </a:xfrm>
            <a:custGeom>
              <a:avLst/>
              <a:gdLst>
                <a:gd name="T0" fmla="*/ 793 w 796"/>
                <a:gd name="T1" fmla="*/ 308 h 641"/>
                <a:gd name="T2" fmla="*/ 762 w 796"/>
                <a:gd name="T3" fmla="*/ 319 h 641"/>
                <a:gd name="T4" fmla="*/ 599 w 796"/>
                <a:gd name="T5" fmla="*/ 371 h 641"/>
                <a:gd name="T6" fmla="*/ 520 w 796"/>
                <a:gd name="T7" fmla="*/ 387 h 641"/>
                <a:gd name="T8" fmla="*/ 476 w 796"/>
                <a:gd name="T9" fmla="*/ 389 h 641"/>
                <a:gd name="T10" fmla="*/ 461 w 796"/>
                <a:gd name="T11" fmla="*/ 384 h 641"/>
                <a:gd name="T12" fmla="*/ 445 w 796"/>
                <a:gd name="T13" fmla="*/ 377 h 641"/>
                <a:gd name="T14" fmla="*/ 397 w 796"/>
                <a:gd name="T15" fmla="*/ 340 h 641"/>
                <a:gd name="T16" fmla="*/ 305 w 796"/>
                <a:gd name="T17" fmla="*/ 252 h 641"/>
                <a:gd name="T18" fmla="*/ 115 w 796"/>
                <a:gd name="T19" fmla="*/ 44 h 641"/>
                <a:gd name="T20" fmla="*/ 76 w 796"/>
                <a:gd name="T21" fmla="*/ 0 h 641"/>
                <a:gd name="T22" fmla="*/ 26 w 796"/>
                <a:gd name="T23" fmla="*/ 26 h 641"/>
                <a:gd name="T24" fmla="*/ 0 w 796"/>
                <a:gd name="T25" fmla="*/ 26 h 641"/>
                <a:gd name="T26" fmla="*/ 41 w 796"/>
                <a:gd name="T27" fmla="*/ 60 h 641"/>
                <a:gd name="T28" fmla="*/ 229 w 796"/>
                <a:gd name="T29" fmla="*/ 249 h 641"/>
                <a:gd name="T30" fmla="*/ 302 w 796"/>
                <a:gd name="T31" fmla="*/ 350 h 641"/>
                <a:gd name="T32" fmla="*/ 330 w 796"/>
                <a:gd name="T33" fmla="*/ 410 h 641"/>
                <a:gd name="T34" fmla="*/ 332 w 796"/>
                <a:gd name="T35" fmla="*/ 435 h 641"/>
                <a:gd name="T36" fmla="*/ 154 w 796"/>
                <a:gd name="T37" fmla="*/ 615 h 641"/>
                <a:gd name="T38" fmla="*/ 154 w 796"/>
                <a:gd name="T39" fmla="*/ 641 h 641"/>
                <a:gd name="T40" fmla="*/ 224 w 796"/>
                <a:gd name="T41" fmla="*/ 589 h 641"/>
                <a:gd name="T42" fmla="*/ 361 w 796"/>
                <a:gd name="T43" fmla="*/ 485 h 641"/>
                <a:gd name="T44" fmla="*/ 420 w 796"/>
                <a:gd name="T45" fmla="*/ 449 h 641"/>
                <a:gd name="T46" fmla="*/ 450 w 796"/>
                <a:gd name="T47" fmla="*/ 436 h 641"/>
                <a:gd name="T48" fmla="*/ 461 w 796"/>
                <a:gd name="T49" fmla="*/ 435 h 641"/>
                <a:gd name="T50" fmla="*/ 512 w 796"/>
                <a:gd name="T51" fmla="*/ 425 h 641"/>
                <a:gd name="T52" fmla="*/ 629 w 796"/>
                <a:gd name="T53" fmla="*/ 390 h 641"/>
                <a:gd name="T54" fmla="*/ 736 w 796"/>
                <a:gd name="T55" fmla="*/ 353 h 641"/>
                <a:gd name="T56" fmla="*/ 785 w 796"/>
                <a:gd name="T57" fmla="*/ 327 h 641"/>
                <a:gd name="T58" fmla="*/ 796 w 796"/>
                <a:gd name="T59" fmla="*/ 312 h 641"/>
                <a:gd name="T60" fmla="*/ 793 w 796"/>
                <a:gd name="T61" fmla="*/ 308 h 641"/>
                <a:gd name="T62" fmla="*/ 793 w 796"/>
                <a:gd name="T63" fmla="*/ 308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96" h="641">
                  <a:moveTo>
                    <a:pt x="793" y="308"/>
                  </a:moveTo>
                  <a:lnTo>
                    <a:pt x="762" y="319"/>
                  </a:lnTo>
                  <a:lnTo>
                    <a:pt x="599" y="371"/>
                  </a:lnTo>
                  <a:lnTo>
                    <a:pt x="520" y="387"/>
                  </a:lnTo>
                  <a:lnTo>
                    <a:pt x="476" y="389"/>
                  </a:lnTo>
                  <a:lnTo>
                    <a:pt x="461" y="384"/>
                  </a:lnTo>
                  <a:lnTo>
                    <a:pt x="445" y="377"/>
                  </a:lnTo>
                  <a:lnTo>
                    <a:pt x="397" y="340"/>
                  </a:lnTo>
                  <a:lnTo>
                    <a:pt x="305" y="252"/>
                  </a:lnTo>
                  <a:lnTo>
                    <a:pt x="115" y="44"/>
                  </a:lnTo>
                  <a:lnTo>
                    <a:pt x="76" y="0"/>
                  </a:lnTo>
                  <a:lnTo>
                    <a:pt x="26" y="26"/>
                  </a:lnTo>
                  <a:lnTo>
                    <a:pt x="0" y="26"/>
                  </a:lnTo>
                  <a:lnTo>
                    <a:pt x="41" y="60"/>
                  </a:lnTo>
                  <a:lnTo>
                    <a:pt x="229" y="249"/>
                  </a:lnTo>
                  <a:lnTo>
                    <a:pt x="302" y="350"/>
                  </a:lnTo>
                  <a:lnTo>
                    <a:pt x="330" y="410"/>
                  </a:lnTo>
                  <a:lnTo>
                    <a:pt x="332" y="435"/>
                  </a:lnTo>
                  <a:lnTo>
                    <a:pt x="154" y="615"/>
                  </a:lnTo>
                  <a:lnTo>
                    <a:pt x="154" y="641"/>
                  </a:lnTo>
                  <a:lnTo>
                    <a:pt x="224" y="589"/>
                  </a:lnTo>
                  <a:lnTo>
                    <a:pt x="361" y="485"/>
                  </a:lnTo>
                  <a:lnTo>
                    <a:pt x="420" y="449"/>
                  </a:lnTo>
                  <a:lnTo>
                    <a:pt x="450" y="436"/>
                  </a:lnTo>
                  <a:lnTo>
                    <a:pt x="461" y="435"/>
                  </a:lnTo>
                  <a:lnTo>
                    <a:pt x="512" y="425"/>
                  </a:lnTo>
                  <a:lnTo>
                    <a:pt x="629" y="390"/>
                  </a:lnTo>
                  <a:lnTo>
                    <a:pt x="736" y="353"/>
                  </a:lnTo>
                  <a:lnTo>
                    <a:pt x="785" y="327"/>
                  </a:lnTo>
                  <a:lnTo>
                    <a:pt x="796" y="312"/>
                  </a:lnTo>
                  <a:lnTo>
                    <a:pt x="793" y="308"/>
                  </a:lnTo>
                  <a:lnTo>
                    <a:pt x="793" y="308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1"/>
            <p:cNvSpPr>
              <a:spLocks/>
            </p:cNvSpPr>
            <p:nvPr/>
          </p:nvSpPr>
          <p:spPr bwMode="auto">
            <a:xfrm>
              <a:off x="8542552" y="3198812"/>
              <a:ext cx="366713" cy="460375"/>
            </a:xfrm>
            <a:custGeom>
              <a:avLst/>
              <a:gdLst>
                <a:gd name="T0" fmla="*/ 2 w 692"/>
                <a:gd name="T1" fmla="*/ 871 h 871"/>
                <a:gd name="T2" fmla="*/ 0 w 692"/>
                <a:gd name="T3" fmla="*/ 871 h 871"/>
                <a:gd name="T4" fmla="*/ 26 w 692"/>
                <a:gd name="T5" fmla="*/ 835 h 871"/>
                <a:gd name="T6" fmla="*/ 35 w 692"/>
                <a:gd name="T7" fmla="*/ 809 h 871"/>
                <a:gd name="T8" fmla="*/ 61 w 692"/>
                <a:gd name="T9" fmla="*/ 730 h 871"/>
                <a:gd name="T10" fmla="*/ 77 w 692"/>
                <a:gd name="T11" fmla="*/ 641 h 871"/>
                <a:gd name="T12" fmla="*/ 87 w 692"/>
                <a:gd name="T13" fmla="*/ 605 h 871"/>
                <a:gd name="T14" fmla="*/ 106 w 692"/>
                <a:gd name="T15" fmla="*/ 570 h 871"/>
                <a:gd name="T16" fmla="*/ 129 w 692"/>
                <a:gd name="T17" fmla="*/ 487 h 871"/>
                <a:gd name="T18" fmla="*/ 163 w 692"/>
                <a:gd name="T19" fmla="*/ 421 h 871"/>
                <a:gd name="T20" fmla="*/ 196 w 692"/>
                <a:gd name="T21" fmla="*/ 363 h 871"/>
                <a:gd name="T22" fmla="*/ 231 w 692"/>
                <a:gd name="T23" fmla="*/ 282 h 871"/>
                <a:gd name="T24" fmla="*/ 231 w 692"/>
                <a:gd name="T25" fmla="*/ 256 h 871"/>
                <a:gd name="T26" fmla="*/ 231 w 692"/>
                <a:gd name="T27" fmla="*/ 256 h 871"/>
                <a:gd name="T28" fmla="*/ 231 w 692"/>
                <a:gd name="T29" fmla="*/ 256 h 871"/>
                <a:gd name="T30" fmla="*/ 301 w 692"/>
                <a:gd name="T31" fmla="*/ 186 h 871"/>
                <a:gd name="T32" fmla="*/ 359 w 692"/>
                <a:gd name="T33" fmla="*/ 154 h 871"/>
                <a:gd name="T34" fmla="*/ 417 w 692"/>
                <a:gd name="T35" fmla="*/ 120 h 871"/>
                <a:gd name="T36" fmla="*/ 455 w 692"/>
                <a:gd name="T37" fmla="*/ 86 h 871"/>
                <a:gd name="T38" fmla="*/ 513 w 692"/>
                <a:gd name="T39" fmla="*/ 52 h 871"/>
                <a:gd name="T40" fmla="*/ 618 w 692"/>
                <a:gd name="T41" fmla="*/ 4 h 871"/>
                <a:gd name="T42" fmla="*/ 666 w 692"/>
                <a:gd name="T43" fmla="*/ 0 h 871"/>
                <a:gd name="T44" fmla="*/ 692 w 692"/>
                <a:gd name="T45" fmla="*/ 0 h 871"/>
                <a:gd name="T46" fmla="*/ 689 w 692"/>
                <a:gd name="T47" fmla="*/ 0 h 871"/>
                <a:gd name="T48" fmla="*/ 667 w 692"/>
                <a:gd name="T49" fmla="*/ 17 h 871"/>
                <a:gd name="T50" fmla="*/ 644 w 692"/>
                <a:gd name="T51" fmla="*/ 42 h 871"/>
                <a:gd name="T52" fmla="*/ 574 w 692"/>
                <a:gd name="T53" fmla="*/ 85 h 871"/>
                <a:gd name="T54" fmla="*/ 545 w 692"/>
                <a:gd name="T55" fmla="*/ 120 h 871"/>
                <a:gd name="T56" fmla="*/ 487 w 692"/>
                <a:gd name="T57" fmla="*/ 154 h 871"/>
                <a:gd name="T58" fmla="*/ 430 w 692"/>
                <a:gd name="T59" fmla="*/ 190 h 871"/>
                <a:gd name="T60" fmla="*/ 391 w 692"/>
                <a:gd name="T61" fmla="*/ 225 h 871"/>
                <a:gd name="T62" fmla="*/ 333 w 692"/>
                <a:gd name="T63" fmla="*/ 256 h 871"/>
                <a:gd name="T64" fmla="*/ 307 w 692"/>
                <a:gd name="T65" fmla="*/ 282 h 871"/>
                <a:gd name="T66" fmla="*/ 307 w 692"/>
                <a:gd name="T67" fmla="*/ 282 h 871"/>
                <a:gd name="T68" fmla="*/ 307 w 692"/>
                <a:gd name="T69" fmla="*/ 282 h 871"/>
                <a:gd name="T70" fmla="*/ 307 w 692"/>
                <a:gd name="T71" fmla="*/ 282 h 871"/>
                <a:gd name="T72" fmla="*/ 307 w 692"/>
                <a:gd name="T73" fmla="*/ 308 h 871"/>
                <a:gd name="T74" fmla="*/ 273 w 692"/>
                <a:gd name="T75" fmla="*/ 387 h 871"/>
                <a:gd name="T76" fmla="*/ 241 w 692"/>
                <a:gd name="T77" fmla="*/ 429 h 871"/>
                <a:gd name="T78" fmla="*/ 205 w 692"/>
                <a:gd name="T79" fmla="*/ 513 h 871"/>
                <a:gd name="T80" fmla="*/ 170 w 692"/>
                <a:gd name="T81" fmla="*/ 570 h 871"/>
                <a:gd name="T82" fmla="*/ 154 w 692"/>
                <a:gd name="T83" fmla="*/ 605 h 871"/>
                <a:gd name="T84" fmla="*/ 129 w 692"/>
                <a:gd name="T85" fmla="*/ 641 h 871"/>
                <a:gd name="T86" fmla="*/ 118 w 692"/>
                <a:gd name="T87" fmla="*/ 676 h 871"/>
                <a:gd name="T88" fmla="*/ 84 w 692"/>
                <a:gd name="T89" fmla="*/ 730 h 871"/>
                <a:gd name="T90" fmla="*/ 36 w 692"/>
                <a:gd name="T91" fmla="*/ 792 h 871"/>
                <a:gd name="T92" fmla="*/ 34 w 692"/>
                <a:gd name="T93" fmla="*/ 812 h 871"/>
                <a:gd name="T94" fmla="*/ 26 w 692"/>
                <a:gd name="T95" fmla="*/ 861 h 871"/>
                <a:gd name="T96" fmla="*/ 0 w 692"/>
                <a:gd name="T97" fmla="*/ 871 h 871"/>
                <a:gd name="T98" fmla="*/ 8 w 692"/>
                <a:gd name="T99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2" h="871">
                  <a:moveTo>
                    <a:pt x="0" y="871"/>
                  </a:moveTo>
                  <a:lnTo>
                    <a:pt x="2" y="871"/>
                  </a:lnTo>
                  <a:lnTo>
                    <a:pt x="13" y="871"/>
                  </a:lnTo>
                  <a:lnTo>
                    <a:pt x="0" y="871"/>
                  </a:lnTo>
                  <a:lnTo>
                    <a:pt x="16" y="856"/>
                  </a:lnTo>
                  <a:lnTo>
                    <a:pt x="26" y="835"/>
                  </a:lnTo>
                  <a:lnTo>
                    <a:pt x="26" y="820"/>
                  </a:lnTo>
                  <a:lnTo>
                    <a:pt x="35" y="809"/>
                  </a:lnTo>
                  <a:lnTo>
                    <a:pt x="46" y="782"/>
                  </a:lnTo>
                  <a:lnTo>
                    <a:pt x="61" y="730"/>
                  </a:lnTo>
                  <a:lnTo>
                    <a:pt x="77" y="691"/>
                  </a:lnTo>
                  <a:lnTo>
                    <a:pt x="77" y="641"/>
                  </a:lnTo>
                  <a:lnTo>
                    <a:pt x="77" y="625"/>
                  </a:lnTo>
                  <a:lnTo>
                    <a:pt x="87" y="605"/>
                  </a:lnTo>
                  <a:lnTo>
                    <a:pt x="103" y="589"/>
                  </a:lnTo>
                  <a:lnTo>
                    <a:pt x="106" y="570"/>
                  </a:lnTo>
                  <a:lnTo>
                    <a:pt x="126" y="523"/>
                  </a:lnTo>
                  <a:lnTo>
                    <a:pt x="129" y="487"/>
                  </a:lnTo>
                  <a:lnTo>
                    <a:pt x="144" y="468"/>
                  </a:lnTo>
                  <a:lnTo>
                    <a:pt x="163" y="421"/>
                  </a:lnTo>
                  <a:lnTo>
                    <a:pt x="180" y="385"/>
                  </a:lnTo>
                  <a:lnTo>
                    <a:pt x="196" y="363"/>
                  </a:lnTo>
                  <a:lnTo>
                    <a:pt x="215" y="305"/>
                  </a:lnTo>
                  <a:lnTo>
                    <a:pt x="231" y="282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83" y="206"/>
                  </a:lnTo>
                  <a:lnTo>
                    <a:pt x="301" y="186"/>
                  </a:lnTo>
                  <a:lnTo>
                    <a:pt x="340" y="157"/>
                  </a:lnTo>
                  <a:lnTo>
                    <a:pt x="359" y="154"/>
                  </a:lnTo>
                  <a:lnTo>
                    <a:pt x="378" y="138"/>
                  </a:lnTo>
                  <a:lnTo>
                    <a:pt x="417" y="120"/>
                  </a:lnTo>
                  <a:lnTo>
                    <a:pt x="435" y="104"/>
                  </a:lnTo>
                  <a:lnTo>
                    <a:pt x="455" y="86"/>
                  </a:lnTo>
                  <a:lnTo>
                    <a:pt x="493" y="68"/>
                  </a:lnTo>
                  <a:lnTo>
                    <a:pt x="513" y="52"/>
                  </a:lnTo>
                  <a:lnTo>
                    <a:pt x="551" y="33"/>
                  </a:lnTo>
                  <a:lnTo>
                    <a:pt x="618" y="4"/>
                  </a:lnTo>
                  <a:lnTo>
                    <a:pt x="641" y="0"/>
                  </a:lnTo>
                  <a:lnTo>
                    <a:pt x="666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89" y="0"/>
                  </a:lnTo>
                  <a:lnTo>
                    <a:pt x="674" y="7"/>
                  </a:lnTo>
                  <a:lnTo>
                    <a:pt x="667" y="17"/>
                  </a:lnTo>
                  <a:lnTo>
                    <a:pt x="666" y="26"/>
                  </a:lnTo>
                  <a:lnTo>
                    <a:pt x="644" y="42"/>
                  </a:lnTo>
                  <a:lnTo>
                    <a:pt x="601" y="62"/>
                  </a:lnTo>
                  <a:lnTo>
                    <a:pt x="574" y="85"/>
                  </a:lnTo>
                  <a:lnTo>
                    <a:pt x="564" y="104"/>
                  </a:lnTo>
                  <a:lnTo>
                    <a:pt x="545" y="120"/>
                  </a:lnTo>
                  <a:lnTo>
                    <a:pt x="506" y="138"/>
                  </a:lnTo>
                  <a:lnTo>
                    <a:pt x="487" y="154"/>
                  </a:lnTo>
                  <a:lnTo>
                    <a:pt x="468" y="170"/>
                  </a:lnTo>
                  <a:lnTo>
                    <a:pt x="430" y="190"/>
                  </a:lnTo>
                  <a:lnTo>
                    <a:pt x="411" y="206"/>
                  </a:lnTo>
                  <a:lnTo>
                    <a:pt x="391" y="225"/>
                  </a:lnTo>
                  <a:lnTo>
                    <a:pt x="353" y="254"/>
                  </a:lnTo>
                  <a:lnTo>
                    <a:pt x="333" y="256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308"/>
                  </a:lnTo>
                  <a:lnTo>
                    <a:pt x="291" y="330"/>
                  </a:lnTo>
                  <a:lnTo>
                    <a:pt x="273" y="387"/>
                  </a:lnTo>
                  <a:lnTo>
                    <a:pt x="257" y="411"/>
                  </a:lnTo>
                  <a:lnTo>
                    <a:pt x="241" y="429"/>
                  </a:lnTo>
                  <a:lnTo>
                    <a:pt x="221" y="478"/>
                  </a:lnTo>
                  <a:lnTo>
                    <a:pt x="205" y="513"/>
                  </a:lnTo>
                  <a:lnTo>
                    <a:pt x="189" y="531"/>
                  </a:lnTo>
                  <a:lnTo>
                    <a:pt x="170" y="570"/>
                  </a:lnTo>
                  <a:lnTo>
                    <a:pt x="154" y="589"/>
                  </a:lnTo>
                  <a:lnTo>
                    <a:pt x="154" y="605"/>
                  </a:lnTo>
                  <a:lnTo>
                    <a:pt x="144" y="625"/>
                  </a:lnTo>
                  <a:lnTo>
                    <a:pt x="129" y="641"/>
                  </a:lnTo>
                  <a:lnTo>
                    <a:pt x="129" y="657"/>
                  </a:lnTo>
                  <a:lnTo>
                    <a:pt x="118" y="676"/>
                  </a:lnTo>
                  <a:lnTo>
                    <a:pt x="103" y="691"/>
                  </a:lnTo>
                  <a:lnTo>
                    <a:pt x="84" y="730"/>
                  </a:lnTo>
                  <a:lnTo>
                    <a:pt x="55" y="776"/>
                  </a:lnTo>
                  <a:lnTo>
                    <a:pt x="36" y="792"/>
                  </a:lnTo>
                  <a:lnTo>
                    <a:pt x="26" y="795"/>
                  </a:lnTo>
                  <a:lnTo>
                    <a:pt x="34" y="812"/>
                  </a:lnTo>
                  <a:lnTo>
                    <a:pt x="36" y="841"/>
                  </a:lnTo>
                  <a:lnTo>
                    <a:pt x="26" y="861"/>
                  </a:lnTo>
                  <a:lnTo>
                    <a:pt x="10" y="870"/>
                  </a:lnTo>
                  <a:lnTo>
                    <a:pt x="0" y="871"/>
                  </a:lnTo>
                  <a:lnTo>
                    <a:pt x="13" y="871"/>
                  </a:lnTo>
                  <a:lnTo>
                    <a:pt x="8" y="871"/>
                  </a:lnTo>
                  <a:lnTo>
                    <a:pt x="0" y="871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51"/>
            <p:cNvSpPr>
              <a:spLocks/>
            </p:cNvSpPr>
            <p:nvPr/>
          </p:nvSpPr>
          <p:spPr bwMode="auto">
            <a:xfrm>
              <a:off x="7959940" y="2778124"/>
              <a:ext cx="690563" cy="1085850"/>
            </a:xfrm>
            <a:custGeom>
              <a:avLst/>
              <a:gdLst>
                <a:gd name="T0" fmla="*/ 0 w 1305"/>
                <a:gd name="T1" fmla="*/ 105 h 2052"/>
                <a:gd name="T2" fmla="*/ 6 w 1305"/>
                <a:gd name="T3" fmla="*/ 100 h 2052"/>
                <a:gd name="T4" fmla="*/ 66 w 1305"/>
                <a:gd name="T5" fmla="*/ 62 h 2052"/>
                <a:gd name="T6" fmla="*/ 147 w 1305"/>
                <a:gd name="T7" fmla="*/ 33 h 2052"/>
                <a:gd name="T8" fmla="*/ 212 w 1305"/>
                <a:gd name="T9" fmla="*/ 20 h 2052"/>
                <a:gd name="T10" fmla="*/ 285 w 1305"/>
                <a:gd name="T11" fmla="*/ 20 h 2052"/>
                <a:gd name="T12" fmla="*/ 366 w 1305"/>
                <a:gd name="T13" fmla="*/ 37 h 2052"/>
                <a:gd name="T14" fmla="*/ 409 w 1305"/>
                <a:gd name="T15" fmla="*/ 54 h 2052"/>
                <a:gd name="T16" fmla="*/ 452 w 1305"/>
                <a:gd name="T17" fmla="*/ 74 h 2052"/>
                <a:gd name="T18" fmla="*/ 529 w 1305"/>
                <a:gd name="T19" fmla="*/ 134 h 2052"/>
                <a:gd name="T20" fmla="*/ 599 w 1305"/>
                <a:gd name="T21" fmla="*/ 207 h 2052"/>
                <a:gd name="T22" fmla="*/ 661 w 1305"/>
                <a:gd name="T23" fmla="*/ 291 h 2052"/>
                <a:gd name="T24" fmla="*/ 748 w 1305"/>
                <a:gd name="T25" fmla="*/ 429 h 2052"/>
                <a:gd name="T26" fmla="*/ 848 w 1305"/>
                <a:gd name="T27" fmla="*/ 613 h 2052"/>
                <a:gd name="T28" fmla="*/ 896 w 1305"/>
                <a:gd name="T29" fmla="*/ 694 h 2052"/>
                <a:gd name="T30" fmla="*/ 919 w 1305"/>
                <a:gd name="T31" fmla="*/ 734 h 2052"/>
                <a:gd name="T32" fmla="*/ 955 w 1305"/>
                <a:gd name="T33" fmla="*/ 825 h 2052"/>
                <a:gd name="T34" fmla="*/ 982 w 1305"/>
                <a:gd name="T35" fmla="*/ 924 h 2052"/>
                <a:gd name="T36" fmla="*/ 1001 w 1305"/>
                <a:gd name="T37" fmla="*/ 1028 h 2052"/>
                <a:gd name="T38" fmla="*/ 1018 w 1305"/>
                <a:gd name="T39" fmla="*/ 1178 h 2052"/>
                <a:gd name="T40" fmla="*/ 1024 w 1305"/>
                <a:gd name="T41" fmla="*/ 1339 h 2052"/>
                <a:gd name="T42" fmla="*/ 1024 w 1305"/>
                <a:gd name="T43" fmla="*/ 1385 h 2052"/>
                <a:gd name="T44" fmla="*/ 1025 w 1305"/>
                <a:gd name="T45" fmla="*/ 1408 h 2052"/>
                <a:gd name="T46" fmla="*/ 1038 w 1305"/>
                <a:gd name="T47" fmla="*/ 1476 h 2052"/>
                <a:gd name="T48" fmla="*/ 1077 w 1305"/>
                <a:gd name="T49" fmla="*/ 1613 h 2052"/>
                <a:gd name="T50" fmla="*/ 1138 w 1305"/>
                <a:gd name="T51" fmla="*/ 1771 h 2052"/>
                <a:gd name="T52" fmla="*/ 1184 w 1305"/>
                <a:gd name="T53" fmla="*/ 1873 h 2052"/>
                <a:gd name="T54" fmla="*/ 1231 w 1305"/>
                <a:gd name="T55" fmla="*/ 1961 h 2052"/>
                <a:gd name="T56" fmla="*/ 1282 w 1305"/>
                <a:gd name="T57" fmla="*/ 2029 h 2052"/>
                <a:gd name="T58" fmla="*/ 1305 w 1305"/>
                <a:gd name="T59" fmla="*/ 2052 h 2052"/>
                <a:gd name="T60" fmla="*/ 1298 w 1305"/>
                <a:gd name="T61" fmla="*/ 2040 h 2052"/>
                <a:gd name="T62" fmla="*/ 1226 w 1305"/>
                <a:gd name="T63" fmla="*/ 1927 h 2052"/>
                <a:gd name="T64" fmla="*/ 1154 w 1305"/>
                <a:gd name="T65" fmla="*/ 1788 h 2052"/>
                <a:gd name="T66" fmla="*/ 1109 w 1305"/>
                <a:gd name="T67" fmla="*/ 1685 h 2052"/>
                <a:gd name="T68" fmla="*/ 1073 w 1305"/>
                <a:gd name="T69" fmla="*/ 1575 h 2052"/>
                <a:gd name="T70" fmla="*/ 1051 w 1305"/>
                <a:gd name="T71" fmla="*/ 1464 h 2052"/>
                <a:gd name="T72" fmla="*/ 1050 w 1305"/>
                <a:gd name="T73" fmla="*/ 1411 h 2052"/>
                <a:gd name="T74" fmla="*/ 1049 w 1305"/>
                <a:gd name="T75" fmla="*/ 1358 h 2052"/>
                <a:gd name="T76" fmla="*/ 1041 w 1305"/>
                <a:gd name="T77" fmla="*/ 1243 h 2052"/>
                <a:gd name="T78" fmla="*/ 1025 w 1305"/>
                <a:gd name="T79" fmla="*/ 1120 h 2052"/>
                <a:gd name="T80" fmla="*/ 1000 w 1305"/>
                <a:gd name="T81" fmla="*/ 989 h 2052"/>
                <a:gd name="T82" fmla="*/ 964 w 1305"/>
                <a:gd name="T83" fmla="*/ 852 h 2052"/>
                <a:gd name="T84" fmla="*/ 916 w 1305"/>
                <a:gd name="T85" fmla="*/ 710 h 2052"/>
                <a:gd name="T86" fmla="*/ 857 w 1305"/>
                <a:gd name="T87" fmla="*/ 563 h 2052"/>
                <a:gd name="T88" fmla="*/ 784 w 1305"/>
                <a:gd name="T89" fmla="*/ 413 h 2052"/>
                <a:gd name="T90" fmla="*/ 742 w 1305"/>
                <a:gd name="T91" fmla="*/ 335 h 2052"/>
                <a:gd name="T92" fmla="*/ 699 w 1305"/>
                <a:gd name="T93" fmla="*/ 266 h 2052"/>
                <a:gd name="T94" fmla="*/ 604 w 1305"/>
                <a:gd name="T95" fmla="*/ 155 h 2052"/>
                <a:gd name="T96" fmla="*/ 504 w 1305"/>
                <a:gd name="T97" fmla="*/ 74 h 2052"/>
                <a:gd name="T98" fmla="*/ 402 w 1305"/>
                <a:gd name="T99" fmla="*/ 24 h 2052"/>
                <a:gd name="T100" fmla="*/ 301 w 1305"/>
                <a:gd name="T101" fmla="*/ 0 h 2052"/>
                <a:gd name="T102" fmla="*/ 205 w 1305"/>
                <a:gd name="T103" fmla="*/ 1 h 2052"/>
                <a:gd name="T104" fmla="*/ 114 w 1305"/>
                <a:gd name="T105" fmla="*/ 27 h 2052"/>
                <a:gd name="T106" fmla="*/ 35 w 1305"/>
                <a:gd name="T107" fmla="*/ 73 h 2052"/>
                <a:gd name="T108" fmla="*/ 0 w 1305"/>
                <a:gd name="T109" fmla="*/ 105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5" h="2052">
                  <a:moveTo>
                    <a:pt x="0" y="105"/>
                  </a:moveTo>
                  <a:lnTo>
                    <a:pt x="6" y="100"/>
                  </a:lnTo>
                  <a:lnTo>
                    <a:pt x="66" y="62"/>
                  </a:lnTo>
                  <a:lnTo>
                    <a:pt x="147" y="33"/>
                  </a:lnTo>
                  <a:lnTo>
                    <a:pt x="212" y="20"/>
                  </a:lnTo>
                  <a:lnTo>
                    <a:pt x="285" y="20"/>
                  </a:lnTo>
                  <a:lnTo>
                    <a:pt x="366" y="37"/>
                  </a:lnTo>
                  <a:lnTo>
                    <a:pt x="409" y="54"/>
                  </a:lnTo>
                  <a:lnTo>
                    <a:pt x="452" y="74"/>
                  </a:lnTo>
                  <a:lnTo>
                    <a:pt x="529" y="134"/>
                  </a:lnTo>
                  <a:lnTo>
                    <a:pt x="599" y="207"/>
                  </a:lnTo>
                  <a:lnTo>
                    <a:pt x="661" y="291"/>
                  </a:lnTo>
                  <a:lnTo>
                    <a:pt x="748" y="429"/>
                  </a:lnTo>
                  <a:lnTo>
                    <a:pt x="848" y="613"/>
                  </a:lnTo>
                  <a:lnTo>
                    <a:pt x="896" y="694"/>
                  </a:lnTo>
                  <a:lnTo>
                    <a:pt x="919" y="734"/>
                  </a:lnTo>
                  <a:lnTo>
                    <a:pt x="955" y="825"/>
                  </a:lnTo>
                  <a:lnTo>
                    <a:pt x="982" y="924"/>
                  </a:lnTo>
                  <a:lnTo>
                    <a:pt x="1001" y="1028"/>
                  </a:lnTo>
                  <a:lnTo>
                    <a:pt x="1018" y="1178"/>
                  </a:lnTo>
                  <a:lnTo>
                    <a:pt x="1024" y="1339"/>
                  </a:lnTo>
                  <a:lnTo>
                    <a:pt x="1024" y="1385"/>
                  </a:lnTo>
                  <a:lnTo>
                    <a:pt x="1025" y="1408"/>
                  </a:lnTo>
                  <a:lnTo>
                    <a:pt x="1038" y="1476"/>
                  </a:lnTo>
                  <a:lnTo>
                    <a:pt x="1077" y="1613"/>
                  </a:lnTo>
                  <a:lnTo>
                    <a:pt x="1138" y="1771"/>
                  </a:lnTo>
                  <a:lnTo>
                    <a:pt x="1184" y="1873"/>
                  </a:lnTo>
                  <a:lnTo>
                    <a:pt x="1231" y="1961"/>
                  </a:lnTo>
                  <a:lnTo>
                    <a:pt x="1282" y="2029"/>
                  </a:lnTo>
                  <a:lnTo>
                    <a:pt x="1305" y="2052"/>
                  </a:lnTo>
                  <a:lnTo>
                    <a:pt x="1298" y="2040"/>
                  </a:lnTo>
                  <a:lnTo>
                    <a:pt x="1226" y="1927"/>
                  </a:lnTo>
                  <a:lnTo>
                    <a:pt x="1154" y="1788"/>
                  </a:lnTo>
                  <a:lnTo>
                    <a:pt x="1109" y="1685"/>
                  </a:lnTo>
                  <a:lnTo>
                    <a:pt x="1073" y="1575"/>
                  </a:lnTo>
                  <a:lnTo>
                    <a:pt x="1051" y="1464"/>
                  </a:lnTo>
                  <a:lnTo>
                    <a:pt x="1050" y="1411"/>
                  </a:lnTo>
                  <a:lnTo>
                    <a:pt x="1049" y="1358"/>
                  </a:lnTo>
                  <a:lnTo>
                    <a:pt x="1041" y="1243"/>
                  </a:lnTo>
                  <a:lnTo>
                    <a:pt x="1025" y="1120"/>
                  </a:lnTo>
                  <a:lnTo>
                    <a:pt x="1000" y="989"/>
                  </a:lnTo>
                  <a:lnTo>
                    <a:pt x="964" y="852"/>
                  </a:lnTo>
                  <a:lnTo>
                    <a:pt x="916" y="710"/>
                  </a:lnTo>
                  <a:lnTo>
                    <a:pt x="857" y="563"/>
                  </a:lnTo>
                  <a:lnTo>
                    <a:pt x="784" y="413"/>
                  </a:lnTo>
                  <a:lnTo>
                    <a:pt x="742" y="335"/>
                  </a:lnTo>
                  <a:lnTo>
                    <a:pt x="699" y="266"/>
                  </a:lnTo>
                  <a:lnTo>
                    <a:pt x="604" y="155"/>
                  </a:lnTo>
                  <a:lnTo>
                    <a:pt x="504" y="74"/>
                  </a:lnTo>
                  <a:lnTo>
                    <a:pt x="402" y="24"/>
                  </a:lnTo>
                  <a:lnTo>
                    <a:pt x="301" y="0"/>
                  </a:lnTo>
                  <a:lnTo>
                    <a:pt x="205" y="1"/>
                  </a:lnTo>
                  <a:lnTo>
                    <a:pt x="114" y="27"/>
                  </a:lnTo>
                  <a:lnTo>
                    <a:pt x="35" y="73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52"/>
            <p:cNvSpPr>
              <a:spLocks/>
            </p:cNvSpPr>
            <p:nvPr/>
          </p:nvSpPr>
          <p:spPr bwMode="auto">
            <a:xfrm>
              <a:off x="8610815" y="5014912"/>
              <a:ext cx="1571625" cy="446088"/>
            </a:xfrm>
            <a:custGeom>
              <a:avLst/>
              <a:gdLst>
                <a:gd name="T0" fmla="*/ 2969 w 2969"/>
                <a:gd name="T1" fmla="*/ 844 h 844"/>
                <a:gd name="T2" fmla="*/ 2867 w 2969"/>
                <a:gd name="T3" fmla="*/ 0 h 844"/>
                <a:gd name="T4" fmla="*/ 0 w 2969"/>
                <a:gd name="T5" fmla="*/ 333 h 844"/>
                <a:gd name="T6" fmla="*/ 76 w 2969"/>
                <a:gd name="T7" fmla="*/ 844 h 844"/>
                <a:gd name="T8" fmla="*/ 2969 w 2969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9" h="844">
                  <a:moveTo>
                    <a:pt x="2969" y="844"/>
                  </a:moveTo>
                  <a:lnTo>
                    <a:pt x="2867" y="0"/>
                  </a:lnTo>
                  <a:lnTo>
                    <a:pt x="0" y="333"/>
                  </a:lnTo>
                  <a:lnTo>
                    <a:pt x="76" y="844"/>
                  </a:lnTo>
                  <a:lnTo>
                    <a:pt x="2969" y="844"/>
                  </a:lnTo>
                  <a:close/>
                </a:path>
              </a:pathLst>
            </a:custGeom>
            <a:solidFill>
              <a:srgbClr val="EFE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53"/>
            <p:cNvSpPr>
              <a:spLocks/>
            </p:cNvSpPr>
            <p:nvPr/>
          </p:nvSpPr>
          <p:spPr bwMode="auto">
            <a:xfrm>
              <a:off x="8474290" y="5205412"/>
              <a:ext cx="2005013" cy="1474788"/>
            </a:xfrm>
            <a:custGeom>
              <a:avLst/>
              <a:gdLst>
                <a:gd name="T0" fmla="*/ 282 w 3789"/>
                <a:gd name="T1" fmla="*/ 2789 h 2789"/>
                <a:gd name="T2" fmla="*/ 0 w 3789"/>
                <a:gd name="T3" fmla="*/ 409 h 2789"/>
                <a:gd name="T4" fmla="*/ 3509 w 3789"/>
                <a:gd name="T5" fmla="*/ 0 h 2789"/>
                <a:gd name="T6" fmla="*/ 3789 w 3789"/>
                <a:gd name="T7" fmla="*/ 2354 h 2789"/>
                <a:gd name="T8" fmla="*/ 282 w 3789"/>
                <a:gd name="T9" fmla="*/ 2789 h 2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9" h="2789">
                  <a:moveTo>
                    <a:pt x="282" y="2789"/>
                  </a:moveTo>
                  <a:lnTo>
                    <a:pt x="0" y="409"/>
                  </a:lnTo>
                  <a:lnTo>
                    <a:pt x="3509" y="0"/>
                  </a:lnTo>
                  <a:lnTo>
                    <a:pt x="3789" y="2354"/>
                  </a:lnTo>
                  <a:lnTo>
                    <a:pt x="282" y="2789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54"/>
            <p:cNvSpPr>
              <a:spLocks/>
            </p:cNvSpPr>
            <p:nvPr/>
          </p:nvSpPr>
          <p:spPr bwMode="auto">
            <a:xfrm>
              <a:off x="8704477" y="5583237"/>
              <a:ext cx="354013" cy="352425"/>
            </a:xfrm>
            <a:custGeom>
              <a:avLst/>
              <a:gdLst>
                <a:gd name="T0" fmla="*/ 334 w 667"/>
                <a:gd name="T1" fmla="*/ 0 h 666"/>
                <a:gd name="T2" fmla="*/ 367 w 667"/>
                <a:gd name="T3" fmla="*/ 1 h 666"/>
                <a:gd name="T4" fmla="*/ 432 w 667"/>
                <a:gd name="T5" fmla="*/ 14 h 666"/>
                <a:gd name="T6" fmla="*/ 493 w 667"/>
                <a:gd name="T7" fmla="*/ 40 h 666"/>
                <a:gd name="T8" fmla="*/ 546 w 667"/>
                <a:gd name="T9" fmla="*/ 76 h 666"/>
                <a:gd name="T10" fmla="*/ 591 w 667"/>
                <a:gd name="T11" fmla="*/ 120 h 666"/>
                <a:gd name="T12" fmla="*/ 627 w 667"/>
                <a:gd name="T13" fmla="*/ 174 h 666"/>
                <a:gd name="T14" fmla="*/ 653 w 667"/>
                <a:gd name="T15" fmla="*/ 234 h 666"/>
                <a:gd name="T16" fmla="*/ 666 w 667"/>
                <a:gd name="T17" fmla="*/ 299 h 666"/>
                <a:gd name="T18" fmla="*/ 667 w 667"/>
                <a:gd name="T19" fmla="*/ 332 h 666"/>
                <a:gd name="T20" fmla="*/ 666 w 667"/>
                <a:gd name="T21" fmla="*/ 367 h 666"/>
                <a:gd name="T22" fmla="*/ 653 w 667"/>
                <a:gd name="T23" fmla="*/ 432 h 666"/>
                <a:gd name="T24" fmla="*/ 627 w 667"/>
                <a:gd name="T25" fmla="*/ 492 h 666"/>
                <a:gd name="T26" fmla="*/ 591 w 667"/>
                <a:gd name="T27" fmla="*/ 545 h 666"/>
                <a:gd name="T28" fmla="*/ 546 w 667"/>
                <a:gd name="T29" fmla="*/ 590 h 666"/>
                <a:gd name="T30" fmla="*/ 493 w 667"/>
                <a:gd name="T31" fmla="*/ 626 h 666"/>
                <a:gd name="T32" fmla="*/ 432 w 667"/>
                <a:gd name="T33" fmla="*/ 652 h 666"/>
                <a:gd name="T34" fmla="*/ 367 w 667"/>
                <a:gd name="T35" fmla="*/ 665 h 666"/>
                <a:gd name="T36" fmla="*/ 334 w 667"/>
                <a:gd name="T37" fmla="*/ 666 h 666"/>
                <a:gd name="T38" fmla="*/ 300 w 667"/>
                <a:gd name="T39" fmla="*/ 665 h 666"/>
                <a:gd name="T40" fmla="*/ 235 w 667"/>
                <a:gd name="T41" fmla="*/ 652 h 666"/>
                <a:gd name="T42" fmla="*/ 174 w 667"/>
                <a:gd name="T43" fmla="*/ 626 h 666"/>
                <a:gd name="T44" fmla="*/ 121 w 667"/>
                <a:gd name="T45" fmla="*/ 590 h 666"/>
                <a:gd name="T46" fmla="*/ 76 w 667"/>
                <a:gd name="T47" fmla="*/ 545 h 666"/>
                <a:gd name="T48" fmla="*/ 40 w 667"/>
                <a:gd name="T49" fmla="*/ 492 h 666"/>
                <a:gd name="T50" fmla="*/ 15 w 667"/>
                <a:gd name="T51" fmla="*/ 432 h 666"/>
                <a:gd name="T52" fmla="*/ 2 w 667"/>
                <a:gd name="T53" fmla="*/ 367 h 666"/>
                <a:gd name="T54" fmla="*/ 0 w 667"/>
                <a:gd name="T55" fmla="*/ 332 h 666"/>
                <a:gd name="T56" fmla="*/ 2 w 667"/>
                <a:gd name="T57" fmla="*/ 299 h 666"/>
                <a:gd name="T58" fmla="*/ 15 w 667"/>
                <a:gd name="T59" fmla="*/ 234 h 666"/>
                <a:gd name="T60" fmla="*/ 40 w 667"/>
                <a:gd name="T61" fmla="*/ 174 h 666"/>
                <a:gd name="T62" fmla="*/ 76 w 667"/>
                <a:gd name="T63" fmla="*/ 120 h 666"/>
                <a:gd name="T64" fmla="*/ 121 w 667"/>
                <a:gd name="T65" fmla="*/ 76 h 666"/>
                <a:gd name="T66" fmla="*/ 174 w 667"/>
                <a:gd name="T67" fmla="*/ 40 h 666"/>
                <a:gd name="T68" fmla="*/ 235 w 667"/>
                <a:gd name="T69" fmla="*/ 14 h 666"/>
                <a:gd name="T70" fmla="*/ 300 w 667"/>
                <a:gd name="T71" fmla="*/ 1 h 666"/>
                <a:gd name="T72" fmla="*/ 334 w 667"/>
                <a:gd name="T73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7" h="666">
                  <a:moveTo>
                    <a:pt x="334" y="0"/>
                  </a:moveTo>
                  <a:lnTo>
                    <a:pt x="367" y="1"/>
                  </a:lnTo>
                  <a:lnTo>
                    <a:pt x="432" y="14"/>
                  </a:lnTo>
                  <a:lnTo>
                    <a:pt x="493" y="40"/>
                  </a:lnTo>
                  <a:lnTo>
                    <a:pt x="546" y="76"/>
                  </a:lnTo>
                  <a:lnTo>
                    <a:pt x="591" y="120"/>
                  </a:lnTo>
                  <a:lnTo>
                    <a:pt x="627" y="174"/>
                  </a:lnTo>
                  <a:lnTo>
                    <a:pt x="653" y="234"/>
                  </a:lnTo>
                  <a:lnTo>
                    <a:pt x="666" y="299"/>
                  </a:lnTo>
                  <a:lnTo>
                    <a:pt x="667" y="332"/>
                  </a:lnTo>
                  <a:lnTo>
                    <a:pt x="666" y="367"/>
                  </a:lnTo>
                  <a:lnTo>
                    <a:pt x="653" y="432"/>
                  </a:lnTo>
                  <a:lnTo>
                    <a:pt x="627" y="492"/>
                  </a:lnTo>
                  <a:lnTo>
                    <a:pt x="591" y="545"/>
                  </a:lnTo>
                  <a:lnTo>
                    <a:pt x="546" y="590"/>
                  </a:lnTo>
                  <a:lnTo>
                    <a:pt x="493" y="626"/>
                  </a:lnTo>
                  <a:lnTo>
                    <a:pt x="432" y="652"/>
                  </a:lnTo>
                  <a:lnTo>
                    <a:pt x="367" y="665"/>
                  </a:lnTo>
                  <a:lnTo>
                    <a:pt x="334" y="666"/>
                  </a:lnTo>
                  <a:lnTo>
                    <a:pt x="300" y="665"/>
                  </a:lnTo>
                  <a:lnTo>
                    <a:pt x="235" y="652"/>
                  </a:lnTo>
                  <a:lnTo>
                    <a:pt x="174" y="626"/>
                  </a:lnTo>
                  <a:lnTo>
                    <a:pt x="121" y="590"/>
                  </a:lnTo>
                  <a:lnTo>
                    <a:pt x="76" y="545"/>
                  </a:lnTo>
                  <a:lnTo>
                    <a:pt x="40" y="492"/>
                  </a:lnTo>
                  <a:lnTo>
                    <a:pt x="15" y="432"/>
                  </a:lnTo>
                  <a:lnTo>
                    <a:pt x="2" y="367"/>
                  </a:lnTo>
                  <a:lnTo>
                    <a:pt x="0" y="332"/>
                  </a:lnTo>
                  <a:lnTo>
                    <a:pt x="2" y="299"/>
                  </a:lnTo>
                  <a:lnTo>
                    <a:pt x="15" y="234"/>
                  </a:lnTo>
                  <a:lnTo>
                    <a:pt x="40" y="174"/>
                  </a:lnTo>
                  <a:lnTo>
                    <a:pt x="76" y="120"/>
                  </a:lnTo>
                  <a:lnTo>
                    <a:pt x="121" y="76"/>
                  </a:lnTo>
                  <a:lnTo>
                    <a:pt x="174" y="40"/>
                  </a:lnTo>
                  <a:lnTo>
                    <a:pt x="235" y="14"/>
                  </a:lnTo>
                  <a:lnTo>
                    <a:pt x="300" y="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자유형 7"/>
          <p:cNvSpPr/>
          <p:nvPr/>
        </p:nvSpPr>
        <p:spPr>
          <a:xfrm>
            <a:off x="8902536" y="17813"/>
            <a:ext cx="3289464" cy="6840187"/>
          </a:xfrm>
          <a:custGeom>
            <a:avLst/>
            <a:gdLst>
              <a:gd name="connsiteX0" fmla="*/ 3289464 w 3289464"/>
              <a:gd name="connsiteY0" fmla="*/ 0 h 6840187"/>
              <a:gd name="connsiteX1" fmla="*/ 1496290 w 3289464"/>
              <a:gd name="connsiteY1" fmla="*/ 6840187 h 6840187"/>
              <a:gd name="connsiteX2" fmla="*/ 0 w 3289464"/>
              <a:gd name="connsiteY2" fmla="*/ 5486400 h 6840187"/>
              <a:gd name="connsiteX3" fmla="*/ 3289464 w 3289464"/>
              <a:gd name="connsiteY3" fmla="*/ 0 h 6840187"/>
              <a:gd name="connsiteX0" fmla="*/ 3289464 w 3289464"/>
              <a:gd name="connsiteY0" fmla="*/ 0 h 6840187"/>
              <a:gd name="connsiteX1" fmla="*/ 1496290 w 3289464"/>
              <a:gd name="connsiteY1" fmla="*/ 6840187 h 6840187"/>
              <a:gd name="connsiteX2" fmla="*/ 0 w 3289464"/>
              <a:gd name="connsiteY2" fmla="*/ 5486400 h 6840187"/>
              <a:gd name="connsiteX3" fmla="*/ 3289464 w 3289464"/>
              <a:gd name="connsiteY3" fmla="*/ 0 h 6840187"/>
              <a:gd name="connsiteX0" fmla="*/ 3289464 w 3289464"/>
              <a:gd name="connsiteY0" fmla="*/ 0 h 6840187"/>
              <a:gd name="connsiteX1" fmla="*/ 1496290 w 3289464"/>
              <a:gd name="connsiteY1" fmla="*/ 6840187 h 6840187"/>
              <a:gd name="connsiteX2" fmla="*/ 0 w 3289464"/>
              <a:gd name="connsiteY2" fmla="*/ 5486400 h 6840187"/>
              <a:gd name="connsiteX3" fmla="*/ 3289464 w 3289464"/>
              <a:gd name="connsiteY3" fmla="*/ 0 h 6840187"/>
              <a:gd name="connsiteX0" fmla="*/ 3289464 w 3289464"/>
              <a:gd name="connsiteY0" fmla="*/ 0 h 6840187"/>
              <a:gd name="connsiteX1" fmla="*/ 1496290 w 3289464"/>
              <a:gd name="connsiteY1" fmla="*/ 6840187 h 6840187"/>
              <a:gd name="connsiteX2" fmla="*/ 0 w 3289464"/>
              <a:gd name="connsiteY2" fmla="*/ 5486400 h 6840187"/>
              <a:gd name="connsiteX3" fmla="*/ 3289464 w 3289464"/>
              <a:gd name="connsiteY3" fmla="*/ 0 h 6840187"/>
              <a:gd name="connsiteX0" fmla="*/ 3289464 w 3289464"/>
              <a:gd name="connsiteY0" fmla="*/ 0 h 6840187"/>
              <a:gd name="connsiteX1" fmla="*/ 1496290 w 3289464"/>
              <a:gd name="connsiteY1" fmla="*/ 6840187 h 6840187"/>
              <a:gd name="connsiteX2" fmla="*/ 0 w 3289464"/>
              <a:gd name="connsiteY2" fmla="*/ 5486400 h 6840187"/>
              <a:gd name="connsiteX3" fmla="*/ 3289464 w 3289464"/>
              <a:gd name="connsiteY3" fmla="*/ 0 h 6840187"/>
              <a:gd name="connsiteX0" fmla="*/ 3289464 w 3289464"/>
              <a:gd name="connsiteY0" fmla="*/ 0 h 6840187"/>
              <a:gd name="connsiteX1" fmla="*/ 1496290 w 3289464"/>
              <a:gd name="connsiteY1" fmla="*/ 6840187 h 6840187"/>
              <a:gd name="connsiteX2" fmla="*/ 0 w 3289464"/>
              <a:gd name="connsiteY2" fmla="*/ 5486400 h 6840187"/>
              <a:gd name="connsiteX3" fmla="*/ 3289464 w 3289464"/>
              <a:gd name="connsiteY3" fmla="*/ 0 h 684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9464" h="6840187">
                <a:moveTo>
                  <a:pt x="3289464" y="0"/>
                </a:moveTo>
                <a:cubicBezTo>
                  <a:pt x="2321037" y="2280062"/>
                  <a:pt x="2674783" y="6253000"/>
                  <a:pt x="1496290" y="6840187"/>
                </a:cubicBezTo>
                <a:cubicBezTo>
                  <a:pt x="1080654" y="6127668"/>
                  <a:pt x="1116280" y="5640779"/>
                  <a:pt x="0" y="5486400"/>
                </a:cubicBezTo>
                <a:lnTo>
                  <a:pt x="3289464" y="0"/>
                </a:lnTo>
                <a:close/>
              </a:path>
            </a:pathLst>
          </a:custGeom>
          <a:gradFill flip="none" rotWithShape="1">
            <a:gsLst>
              <a:gs pos="36000">
                <a:schemeClr val="bg1">
                  <a:shade val="67500"/>
                  <a:satMod val="115000"/>
                </a:schemeClr>
              </a:gs>
              <a:gs pos="53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8807497" y="5146504"/>
            <a:ext cx="886580" cy="1008616"/>
            <a:chOff x="593730" y="5140566"/>
            <a:chExt cx="886580" cy="1008616"/>
          </a:xfrm>
        </p:grpSpPr>
        <p:sp>
          <p:nvSpPr>
            <p:cNvPr id="66" name="자유형 65"/>
            <p:cNvSpPr/>
            <p:nvPr/>
          </p:nvSpPr>
          <p:spPr>
            <a:xfrm>
              <a:off x="593730" y="5140566"/>
              <a:ext cx="886580" cy="1008616"/>
            </a:xfrm>
            <a:custGeom>
              <a:avLst/>
              <a:gdLst>
                <a:gd name="connsiteX0" fmla="*/ 693507 w 709755"/>
                <a:gd name="connsiteY0" fmla="*/ 520259 h 998687"/>
                <a:gd name="connsiteX1" fmla="*/ 693507 w 709755"/>
                <a:gd name="connsiteY1" fmla="*/ 131639 h 998687"/>
                <a:gd name="connsiteX2" fmla="*/ 579207 w 709755"/>
                <a:gd name="connsiteY2" fmla="*/ 2099 h 998687"/>
                <a:gd name="connsiteX3" fmla="*/ 297267 w 709755"/>
                <a:gd name="connsiteY3" fmla="*/ 215459 h 998687"/>
                <a:gd name="connsiteX4" fmla="*/ 114387 w 709755"/>
                <a:gd name="connsiteY4" fmla="*/ 497399 h 998687"/>
                <a:gd name="connsiteX5" fmla="*/ 87 w 709755"/>
                <a:gd name="connsiteY5" fmla="*/ 665039 h 998687"/>
                <a:gd name="connsiteX6" fmla="*/ 99147 w 709755"/>
                <a:gd name="connsiteY6" fmla="*/ 901259 h 998687"/>
                <a:gd name="connsiteX7" fmla="*/ 289647 w 709755"/>
                <a:gd name="connsiteY7" fmla="*/ 977459 h 998687"/>
                <a:gd name="connsiteX8" fmla="*/ 381087 w 709755"/>
                <a:gd name="connsiteY8" fmla="*/ 977459 h 998687"/>
                <a:gd name="connsiteX9" fmla="*/ 548727 w 709755"/>
                <a:gd name="connsiteY9" fmla="*/ 733619 h 998687"/>
                <a:gd name="connsiteX10" fmla="*/ 693507 w 709755"/>
                <a:gd name="connsiteY10" fmla="*/ 520259 h 998687"/>
                <a:gd name="connsiteX0" fmla="*/ 693507 w 847909"/>
                <a:gd name="connsiteY0" fmla="*/ 528162 h 1006590"/>
                <a:gd name="connsiteX1" fmla="*/ 845907 w 847909"/>
                <a:gd name="connsiteY1" fmla="*/ 86202 h 1006590"/>
                <a:gd name="connsiteX2" fmla="*/ 579207 w 847909"/>
                <a:gd name="connsiteY2" fmla="*/ 10002 h 1006590"/>
                <a:gd name="connsiteX3" fmla="*/ 297267 w 847909"/>
                <a:gd name="connsiteY3" fmla="*/ 223362 h 1006590"/>
                <a:gd name="connsiteX4" fmla="*/ 114387 w 847909"/>
                <a:gd name="connsiteY4" fmla="*/ 505302 h 1006590"/>
                <a:gd name="connsiteX5" fmla="*/ 87 w 847909"/>
                <a:gd name="connsiteY5" fmla="*/ 672942 h 1006590"/>
                <a:gd name="connsiteX6" fmla="*/ 99147 w 847909"/>
                <a:gd name="connsiteY6" fmla="*/ 909162 h 1006590"/>
                <a:gd name="connsiteX7" fmla="*/ 289647 w 847909"/>
                <a:gd name="connsiteY7" fmla="*/ 985362 h 1006590"/>
                <a:gd name="connsiteX8" fmla="*/ 381087 w 847909"/>
                <a:gd name="connsiteY8" fmla="*/ 985362 h 1006590"/>
                <a:gd name="connsiteX9" fmla="*/ 548727 w 847909"/>
                <a:gd name="connsiteY9" fmla="*/ 741522 h 1006590"/>
                <a:gd name="connsiteX10" fmla="*/ 693507 w 847909"/>
                <a:gd name="connsiteY10" fmla="*/ 528162 h 1006590"/>
                <a:gd name="connsiteX0" fmla="*/ 845907 w 881175"/>
                <a:gd name="connsiteY0" fmla="*/ 302920 h 1002328"/>
                <a:gd name="connsiteX1" fmla="*/ 845907 w 881175"/>
                <a:gd name="connsiteY1" fmla="*/ 81940 h 1002328"/>
                <a:gd name="connsiteX2" fmla="*/ 579207 w 881175"/>
                <a:gd name="connsiteY2" fmla="*/ 5740 h 1002328"/>
                <a:gd name="connsiteX3" fmla="*/ 297267 w 881175"/>
                <a:gd name="connsiteY3" fmla="*/ 219100 h 1002328"/>
                <a:gd name="connsiteX4" fmla="*/ 114387 w 881175"/>
                <a:gd name="connsiteY4" fmla="*/ 501040 h 1002328"/>
                <a:gd name="connsiteX5" fmla="*/ 87 w 881175"/>
                <a:gd name="connsiteY5" fmla="*/ 668680 h 1002328"/>
                <a:gd name="connsiteX6" fmla="*/ 99147 w 881175"/>
                <a:gd name="connsiteY6" fmla="*/ 904900 h 1002328"/>
                <a:gd name="connsiteX7" fmla="*/ 289647 w 881175"/>
                <a:gd name="connsiteY7" fmla="*/ 981100 h 1002328"/>
                <a:gd name="connsiteX8" fmla="*/ 381087 w 881175"/>
                <a:gd name="connsiteY8" fmla="*/ 981100 h 1002328"/>
                <a:gd name="connsiteX9" fmla="*/ 548727 w 881175"/>
                <a:gd name="connsiteY9" fmla="*/ 737260 h 1002328"/>
                <a:gd name="connsiteX10" fmla="*/ 845907 w 881175"/>
                <a:gd name="connsiteY10" fmla="*/ 302920 h 1002328"/>
                <a:gd name="connsiteX0" fmla="*/ 845907 w 886580"/>
                <a:gd name="connsiteY0" fmla="*/ 309208 h 1008616"/>
                <a:gd name="connsiteX1" fmla="*/ 845907 w 886580"/>
                <a:gd name="connsiteY1" fmla="*/ 88228 h 1008616"/>
                <a:gd name="connsiteX2" fmla="*/ 579207 w 886580"/>
                <a:gd name="connsiteY2" fmla="*/ 12028 h 1008616"/>
                <a:gd name="connsiteX3" fmla="*/ 297267 w 886580"/>
                <a:gd name="connsiteY3" fmla="*/ 225388 h 1008616"/>
                <a:gd name="connsiteX4" fmla="*/ 114387 w 886580"/>
                <a:gd name="connsiteY4" fmla="*/ 507328 h 1008616"/>
                <a:gd name="connsiteX5" fmla="*/ 87 w 886580"/>
                <a:gd name="connsiteY5" fmla="*/ 674968 h 1008616"/>
                <a:gd name="connsiteX6" fmla="*/ 99147 w 886580"/>
                <a:gd name="connsiteY6" fmla="*/ 911188 h 1008616"/>
                <a:gd name="connsiteX7" fmla="*/ 289647 w 886580"/>
                <a:gd name="connsiteY7" fmla="*/ 987388 h 1008616"/>
                <a:gd name="connsiteX8" fmla="*/ 381087 w 886580"/>
                <a:gd name="connsiteY8" fmla="*/ 987388 h 1008616"/>
                <a:gd name="connsiteX9" fmla="*/ 548727 w 886580"/>
                <a:gd name="connsiteY9" fmla="*/ 743548 h 1008616"/>
                <a:gd name="connsiteX10" fmla="*/ 845907 w 886580"/>
                <a:gd name="connsiteY10" fmla="*/ 309208 h 1008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6580" h="1008616">
                  <a:moveTo>
                    <a:pt x="845907" y="309208"/>
                  </a:moveTo>
                  <a:cubicBezTo>
                    <a:pt x="895437" y="199988"/>
                    <a:pt x="904645" y="185383"/>
                    <a:pt x="845907" y="88228"/>
                  </a:cubicBezTo>
                  <a:cubicBezTo>
                    <a:pt x="787169" y="-8927"/>
                    <a:pt x="670647" y="-10832"/>
                    <a:pt x="579207" y="12028"/>
                  </a:cubicBezTo>
                  <a:cubicBezTo>
                    <a:pt x="487767" y="34888"/>
                    <a:pt x="374737" y="142838"/>
                    <a:pt x="297267" y="225388"/>
                  </a:cubicBezTo>
                  <a:cubicBezTo>
                    <a:pt x="219797" y="307938"/>
                    <a:pt x="163917" y="432398"/>
                    <a:pt x="114387" y="507328"/>
                  </a:cubicBezTo>
                  <a:cubicBezTo>
                    <a:pt x="64857" y="582258"/>
                    <a:pt x="2627" y="607658"/>
                    <a:pt x="87" y="674968"/>
                  </a:cubicBezTo>
                  <a:cubicBezTo>
                    <a:pt x="-2453" y="742278"/>
                    <a:pt x="50887" y="859118"/>
                    <a:pt x="99147" y="911188"/>
                  </a:cubicBezTo>
                  <a:cubicBezTo>
                    <a:pt x="147407" y="963258"/>
                    <a:pt x="242657" y="974688"/>
                    <a:pt x="289647" y="987388"/>
                  </a:cubicBezTo>
                  <a:cubicBezTo>
                    <a:pt x="336637" y="1000088"/>
                    <a:pt x="337907" y="1028028"/>
                    <a:pt x="381087" y="987388"/>
                  </a:cubicBezTo>
                  <a:cubicBezTo>
                    <a:pt x="424267" y="946748"/>
                    <a:pt x="471257" y="856578"/>
                    <a:pt x="548727" y="743548"/>
                  </a:cubicBezTo>
                  <a:cubicBezTo>
                    <a:pt x="626197" y="630518"/>
                    <a:pt x="796377" y="418428"/>
                    <a:pt x="845907" y="309208"/>
                  </a:cubicBez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자유형 66"/>
            <p:cNvSpPr/>
            <p:nvPr/>
          </p:nvSpPr>
          <p:spPr>
            <a:xfrm>
              <a:off x="1095258" y="5251451"/>
              <a:ext cx="334729" cy="299160"/>
            </a:xfrm>
            <a:custGeom>
              <a:avLst/>
              <a:gdLst>
                <a:gd name="connsiteX0" fmla="*/ 54092 w 334729"/>
                <a:gd name="connsiteY0" fmla="*/ 95249 h 299160"/>
                <a:gd name="connsiteX1" fmla="*/ 174742 w 334729"/>
                <a:gd name="connsiteY1" fmla="*/ 6349 h 299160"/>
                <a:gd name="connsiteX2" fmla="*/ 276342 w 334729"/>
                <a:gd name="connsiteY2" fmla="*/ 12699 h 299160"/>
                <a:gd name="connsiteX3" fmla="*/ 327142 w 334729"/>
                <a:gd name="connsiteY3" fmla="*/ 57149 h 299160"/>
                <a:gd name="connsiteX4" fmla="*/ 327142 w 334729"/>
                <a:gd name="connsiteY4" fmla="*/ 139699 h 299160"/>
                <a:gd name="connsiteX5" fmla="*/ 257292 w 334729"/>
                <a:gd name="connsiteY5" fmla="*/ 273049 h 299160"/>
                <a:gd name="connsiteX6" fmla="*/ 212842 w 334729"/>
                <a:gd name="connsiteY6" fmla="*/ 298449 h 299160"/>
                <a:gd name="connsiteX7" fmla="*/ 104892 w 334729"/>
                <a:gd name="connsiteY7" fmla="*/ 260349 h 299160"/>
                <a:gd name="connsiteX8" fmla="*/ 15992 w 334729"/>
                <a:gd name="connsiteY8" fmla="*/ 203199 h 299160"/>
                <a:gd name="connsiteX9" fmla="*/ 3292 w 334729"/>
                <a:gd name="connsiteY9" fmla="*/ 158749 h 299160"/>
                <a:gd name="connsiteX10" fmla="*/ 54092 w 334729"/>
                <a:gd name="connsiteY10" fmla="*/ 95249 h 2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729" h="299160">
                  <a:moveTo>
                    <a:pt x="54092" y="95249"/>
                  </a:moveTo>
                  <a:cubicBezTo>
                    <a:pt x="82667" y="69849"/>
                    <a:pt x="137700" y="20107"/>
                    <a:pt x="174742" y="6349"/>
                  </a:cubicBezTo>
                  <a:cubicBezTo>
                    <a:pt x="211784" y="-7409"/>
                    <a:pt x="250942" y="4232"/>
                    <a:pt x="276342" y="12699"/>
                  </a:cubicBezTo>
                  <a:cubicBezTo>
                    <a:pt x="301742" y="21166"/>
                    <a:pt x="318675" y="35982"/>
                    <a:pt x="327142" y="57149"/>
                  </a:cubicBezTo>
                  <a:cubicBezTo>
                    <a:pt x="335609" y="78316"/>
                    <a:pt x="338784" y="103716"/>
                    <a:pt x="327142" y="139699"/>
                  </a:cubicBezTo>
                  <a:cubicBezTo>
                    <a:pt x="315500" y="175682"/>
                    <a:pt x="276342" y="246591"/>
                    <a:pt x="257292" y="273049"/>
                  </a:cubicBezTo>
                  <a:cubicBezTo>
                    <a:pt x="238242" y="299507"/>
                    <a:pt x="238242" y="300566"/>
                    <a:pt x="212842" y="298449"/>
                  </a:cubicBezTo>
                  <a:cubicBezTo>
                    <a:pt x="187442" y="296332"/>
                    <a:pt x="137700" y="276224"/>
                    <a:pt x="104892" y="260349"/>
                  </a:cubicBezTo>
                  <a:cubicBezTo>
                    <a:pt x="72084" y="244474"/>
                    <a:pt x="32925" y="220132"/>
                    <a:pt x="15992" y="203199"/>
                  </a:cubicBezTo>
                  <a:cubicBezTo>
                    <a:pt x="-941" y="186266"/>
                    <a:pt x="-3058" y="173566"/>
                    <a:pt x="3292" y="158749"/>
                  </a:cubicBezTo>
                  <a:cubicBezTo>
                    <a:pt x="9642" y="143932"/>
                    <a:pt x="25517" y="120649"/>
                    <a:pt x="54092" y="95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3336921" y="1919027"/>
            <a:ext cx="5518159" cy="1586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한성 미니 </a:t>
            </a:r>
            <a:r>
              <a:rPr lang="ko-KR" altLang="en-US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해커톤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주제 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미세먼지에 관하여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2708 </a:t>
            </a:r>
            <a:r>
              <a:rPr lang="ko-KR" altLang="en-US" sz="1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김상민 </a:t>
            </a:r>
            <a:r>
              <a:rPr lang="en-US" altLang="ko-KR" sz="1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2720 </a:t>
            </a:r>
            <a:r>
              <a:rPr lang="ko-KR" altLang="en-US" sz="1000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한석휘</a:t>
            </a:r>
            <a:endParaRPr lang="ko-KR" altLang="en-US" sz="54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94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 rot="5400000" flipH="1">
            <a:off x="-1929500" y="1929499"/>
            <a:ext cx="6858002" cy="2999004"/>
          </a:xfrm>
          <a:custGeom>
            <a:avLst/>
            <a:gdLst>
              <a:gd name="connsiteX0" fmla="*/ 6857999 w 6857999"/>
              <a:gd name="connsiteY0" fmla="*/ 3976902 h 3976902"/>
              <a:gd name="connsiteX1" fmla="*/ 6857999 w 6857999"/>
              <a:gd name="connsiteY1" fmla="*/ 0 h 3976902"/>
              <a:gd name="connsiteX2" fmla="*/ 0 w 6857999"/>
              <a:gd name="connsiteY2" fmla="*/ 1801343 h 3976902"/>
              <a:gd name="connsiteX3" fmla="*/ 0 w 6857999"/>
              <a:gd name="connsiteY3" fmla="*/ 3976902 h 3976902"/>
              <a:gd name="connsiteX0" fmla="*/ 6858002 w 6858002"/>
              <a:gd name="connsiteY0" fmla="*/ 3976902 h 3976902"/>
              <a:gd name="connsiteX1" fmla="*/ 6858002 w 6858002"/>
              <a:gd name="connsiteY1" fmla="*/ 0 h 3976902"/>
              <a:gd name="connsiteX2" fmla="*/ 0 w 6858002"/>
              <a:gd name="connsiteY2" fmla="*/ 2321011 h 3976902"/>
              <a:gd name="connsiteX3" fmla="*/ 3 w 6858002"/>
              <a:gd name="connsiteY3" fmla="*/ 3976902 h 3976902"/>
              <a:gd name="connsiteX4" fmla="*/ 6858002 w 6858002"/>
              <a:gd name="connsiteY4" fmla="*/ 3976902 h 3976902"/>
              <a:gd name="connsiteX0" fmla="*/ 6858002 w 6858002"/>
              <a:gd name="connsiteY0" fmla="*/ 3976902 h 3976902"/>
              <a:gd name="connsiteX1" fmla="*/ 6858002 w 6858002"/>
              <a:gd name="connsiteY1" fmla="*/ 0 h 3976902"/>
              <a:gd name="connsiteX2" fmla="*/ 0 w 6858002"/>
              <a:gd name="connsiteY2" fmla="*/ 2321011 h 3976902"/>
              <a:gd name="connsiteX3" fmla="*/ 3 w 6858002"/>
              <a:gd name="connsiteY3" fmla="*/ 3976902 h 3976902"/>
              <a:gd name="connsiteX4" fmla="*/ 6858002 w 6858002"/>
              <a:gd name="connsiteY4" fmla="*/ 3976902 h 3976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2" h="3976902">
                <a:moveTo>
                  <a:pt x="6858002" y="3976902"/>
                </a:moveTo>
                <a:lnTo>
                  <a:pt x="6858002" y="0"/>
                </a:lnTo>
                <a:cubicBezTo>
                  <a:pt x="5558972" y="869905"/>
                  <a:pt x="2286001" y="1547341"/>
                  <a:pt x="0" y="2321011"/>
                </a:cubicBezTo>
                <a:cubicBezTo>
                  <a:pt x="1" y="2872975"/>
                  <a:pt x="2" y="3424938"/>
                  <a:pt x="3" y="3976902"/>
                </a:cubicBezTo>
                <a:lnTo>
                  <a:pt x="6858002" y="3976902"/>
                </a:lnTo>
                <a:close/>
              </a:path>
            </a:pathLst>
          </a:custGeom>
          <a:solidFill>
            <a:srgbClr val="AED1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2511067" y="0"/>
            <a:ext cx="5510069" cy="8358966"/>
            <a:chOff x="-2511067" y="0"/>
            <a:chExt cx="5510069" cy="8358966"/>
          </a:xfrm>
        </p:grpSpPr>
        <p:grpSp>
          <p:nvGrpSpPr>
            <p:cNvPr id="19" name="그룹 18"/>
            <p:cNvGrpSpPr/>
            <p:nvPr/>
          </p:nvGrpSpPr>
          <p:grpSpPr>
            <a:xfrm rot="1399625" flipH="1">
              <a:off x="-2511067" y="4087003"/>
              <a:ext cx="2565401" cy="4271963"/>
              <a:chOff x="7913902" y="2408237"/>
              <a:chExt cx="2565401" cy="4271963"/>
            </a:xfrm>
          </p:grpSpPr>
          <p:sp>
            <p:nvSpPr>
              <p:cNvPr id="24" name="Freeform 37"/>
              <p:cNvSpPr>
                <a:spLocks/>
              </p:cNvSpPr>
              <p:nvPr/>
            </p:nvSpPr>
            <p:spPr bwMode="auto">
              <a:xfrm>
                <a:off x="7913902" y="2408237"/>
                <a:ext cx="2403475" cy="3690938"/>
              </a:xfrm>
              <a:custGeom>
                <a:avLst/>
                <a:gdLst>
                  <a:gd name="T0" fmla="*/ 73 w 4544"/>
                  <a:gd name="T1" fmla="*/ 786 h 6973"/>
                  <a:gd name="T2" fmla="*/ 7 w 4544"/>
                  <a:gd name="T3" fmla="*/ 646 h 6973"/>
                  <a:gd name="T4" fmla="*/ 4 w 4544"/>
                  <a:gd name="T5" fmla="*/ 528 h 6973"/>
                  <a:gd name="T6" fmla="*/ 448 w 4544"/>
                  <a:gd name="T7" fmla="*/ 290 h 6973"/>
                  <a:gd name="T8" fmla="*/ 534 w 4544"/>
                  <a:gd name="T9" fmla="*/ 236 h 6973"/>
                  <a:gd name="T10" fmla="*/ 723 w 4544"/>
                  <a:gd name="T11" fmla="*/ 161 h 6973"/>
                  <a:gd name="T12" fmla="*/ 927 w 4544"/>
                  <a:gd name="T13" fmla="*/ 133 h 6973"/>
                  <a:gd name="T14" fmla="*/ 1104 w 4544"/>
                  <a:gd name="T15" fmla="*/ 138 h 6973"/>
                  <a:gd name="T16" fmla="*/ 1673 w 4544"/>
                  <a:gd name="T17" fmla="*/ 181 h 6973"/>
                  <a:gd name="T18" fmla="*/ 2085 w 4544"/>
                  <a:gd name="T19" fmla="*/ 8 h 6973"/>
                  <a:gd name="T20" fmla="*/ 2151 w 4544"/>
                  <a:gd name="T21" fmla="*/ 0 h 6973"/>
                  <a:gd name="T22" fmla="*/ 2290 w 4544"/>
                  <a:gd name="T23" fmla="*/ 18 h 6973"/>
                  <a:gd name="T24" fmla="*/ 2431 w 4544"/>
                  <a:gd name="T25" fmla="*/ 85 h 6973"/>
                  <a:gd name="T26" fmla="*/ 2513 w 4544"/>
                  <a:gd name="T27" fmla="*/ 145 h 6973"/>
                  <a:gd name="T28" fmla="*/ 2897 w 4544"/>
                  <a:gd name="T29" fmla="*/ 506 h 6973"/>
                  <a:gd name="T30" fmla="*/ 3595 w 4544"/>
                  <a:gd name="T31" fmla="*/ 1192 h 6973"/>
                  <a:gd name="T32" fmla="*/ 3737 w 4544"/>
                  <a:gd name="T33" fmla="*/ 1309 h 6973"/>
                  <a:gd name="T34" fmla="*/ 3947 w 4544"/>
                  <a:gd name="T35" fmla="*/ 1493 h 6973"/>
                  <a:gd name="T36" fmla="*/ 4106 w 4544"/>
                  <a:gd name="T37" fmla="*/ 1682 h 6973"/>
                  <a:gd name="T38" fmla="*/ 4204 w 4544"/>
                  <a:gd name="T39" fmla="*/ 1880 h 6973"/>
                  <a:gd name="T40" fmla="*/ 4210 w 4544"/>
                  <a:gd name="T41" fmla="*/ 1981 h 6973"/>
                  <a:gd name="T42" fmla="*/ 4136 w 4544"/>
                  <a:gd name="T43" fmla="*/ 2423 h 6973"/>
                  <a:gd name="T44" fmla="*/ 3973 w 4544"/>
                  <a:gd name="T45" fmla="*/ 3276 h 6973"/>
                  <a:gd name="T46" fmla="*/ 3929 w 4544"/>
                  <a:gd name="T47" fmla="*/ 3619 h 6973"/>
                  <a:gd name="T48" fmla="*/ 3909 w 4544"/>
                  <a:gd name="T49" fmla="*/ 3946 h 6973"/>
                  <a:gd name="T50" fmla="*/ 3910 w 4544"/>
                  <a:gd name="T51" fmla="*/ 4679 h 6973"/>
                  <a:gd name="T52" fmla="*/ 3946 w 4544"/>
                  <a:gd name="T53" fmla="*/ 5036 h 6973"/>
                  <a:gd name="T54" fmla="*/ 3968 w 4544"/>
                  <a:gd name="T55" fmla="*/ 5131 h 6973"/>
                  <a:gd name="T56" fmla="*/ 4162 w 4544"/>
                  <a:gd name="T57" fmla="*/ 5694 h 6973"/>
                  <a:gd name="T58" fmla="*/ 4544 w 4544"/>
                  <a:gd name="T59" fmla="*/ 6717 h 6973"/>
                  <a:gd name="T60" fmla="*/ 2226 w 4544"/>
                  <a:gd name="T61" fmla="*/ 6839 h 6973"/>
                  <a:gd name="T62" fmla="*/ 1876 w 4544"/>
                  <a:gd name="T63" fmla="*/ 5789 h 6973"/>
                  <a:gd name="T64" fmla="*/ 1753 w 4544"/>
                  <a:gd name="T65" fmla="*/ 5514 h 6973"/>
                  <a:gd name="T66" fmla="*/ 1617 w 4544"/>
                  <a:gd name="T67" fmla="*/ 5305 h 6973"/>
                  <a:gd name="T68" fmla="*/ 1228 w 4544"/>
                  <a:gd name="T69" fmla="*/ 4830 h 6973"/>
                  <a:gd name="T70" fmla="*/ 985 w 4544"/>
                  <a:gd name="T71" fmla="*/ 4541 h 6973"/>
                  <a:gd name="T72" fmla="*/ 599 w 4544"/>
                  <a:gd name="T73" fmla="*/ 3976 h 6973"/>
                  <a:gd name="T74" fmla="*/ 438 w 4544"/>
                  <a:gd name="T75" fmla="*/ 3669 h 6973"/>
                  <a:gd name="T76" fmla="*/ 392 w 4544"/>
                  <a:gd name="T77" fmla="*/ 3512 h 6973"/>
                  <a:gd name="T78" fmla="*/ 272 w 4544"/>
                  <a:gd name="T79" fmla="*/ 2904 h 6973"/>
                  <a:gd name="T80" fmla="*/ 217 w 4544"/>
                  <a:gd name="T81" fmla="*/ 2493 h 6973"/>
                  <a:gd name="T82" fmla="*/ 155 w 4544"/>
                  <a:gd name="T83" fmla="*/ 2130 h 6973"/>
                  <a:gd name="T84" fmla="*/ 62 w 4544"/>
                  <a:gd name="T85" fmla="*/ 1621 h 6973"/>
                  <a:gd name="T86" fmla="*/ 37 w 4544"/>
                  <a:gd name="T87" fmla="*/ 1391 h 6973"/>
                  <a:gd name="T88" fmla="*/ 21 w 4544"/>
                  <a:gd name="T89" fmla="*/ 1049 h 6973"/>
                  <a:gd name="T90" fmla="*/ 37 w 4544"/>
                  <a:gd name="T91" fmla="*/ 901 h 6973"/>
                  <a:gd name="T92" fmla="*/ 89 w 4544"/>
                  <a:gd name="T93" fmla="*/ 802 h 6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544" h="6973">
                    <a:moveTo>
                      <a:pt x="89" y="802"/>
                    </a:moveTo>
                    <a:lnTo>
                      <a:pt x="73" y="786"/>
                    </a:lnTo>
                    <a:lnTo>
                      <a:pt x="21" y="695"/>
                    </a:lnTo>
                    <a:lnTo>
                      <a:pt x="7" y="646"/>
                    </a:lnTo>
                    <a:lnTo>
                      <a:pt x="0" y="590"/>
                    </a:lnTo>
                    <a:lnTo>
                      <a:pt x="4" y="528"/>
                    </a:lnTo>
                    <a:lnTo>
                      <a:pt x="11" y="495"/>
                    </a:lnTo>
                    <a:lnTo>
                      <a:pt x="448" y="290"/>
                    </a:lnTo>
                    <a:lnTo>
                      <a:pt x="455" y="285"/>
                    </a:lnTo>
                    <a:lnTo>
                      <a:pt x="534" y="236"/>
                    </a:lnTo>
                    <a:lnTo>
                      <a:pt x="638" y="188"/>
                    </a:lnTo>
                    <a:lnTo>
                      <a:pt x="723" y="161"/>
                    </a:lnTo>
                    <a:lnTo>
                      <a:pt x="821" y="141"/>
                    </a:lnTo>
                    <a:lnTo>
                      <a:pt x="927" y="133"/>
                    </a:lnTo>
                    <a:lnTo>
                      <a:pt x="985" y="136"/>
                    </a:lnTo>
                    <a:lnTo>
                      <a:pt x="1104" y="138"/>
                    </a:lnTo>
                    <a:lnTo>
                      <a:pt x="1356" y="152"/>
                    </a:lnTo>
                    <a:lnTo>
                      <a:pt x="1673" y="181"/>
                    </a:lnTo>
                    <a:lnTo>
                      <a:pt x="1727" y="188"/>
                    </a:lnTo>
                    <a:lnTo>
                      <a:pt x="2085" y="8"/>
                    </a:lnTo>
                    <a:lnTo>
                      <a:pt x="2091" y="7"/>
                    </a:lnTo>
                    <a:lnTo>
                      <a:pt x="2151" y="0"/>
                    </a:lnTo>
                    <a:lnTo>
                      <a:pt x="2228" y="5"/>
                    </a:lnTo>
                    <a:lnTo>
                      <a:pt x="2290" y="18"/>
                    </a:lnTo>
                    <a:lnTo>
                      <a:pt x="2357" y="44"/>
                    </a:lnTo>
                    <a:lnTo>
                      <a:pt x="2431" y="85"/>
                    </a:lnTo>
                    <a:lnTo>
                      <a:pt x="2470" y="110"/>
                    </a:lnTo>
                    <a:lnTo>
                      <a:pt x="2513" y="145"/>
                    </a:lnTo>
                    <a:lnTo>
                      <a:pt x="2643" y="262"/>
                    </a:lnTo>
                    <a:lnTo>
                      <a:pt x="2897" y="506"/>
                    </a:lnTo>
                    <a:lnTo>
                      <a:pt x="3282" y="887"/>
                    </a:lnTo>
                    <a:lnTo>
                      <a:pt x="3595" y="1192"/>
                    </a:lnTo>
                    <a:lnTo>
                      <a:pt x="3674" y="1263"/>
                    </a:lnTo>
                    <a:lnTo>
                      <a:pt x="3737" y="1309"/>
                    </a:lnTo>
                    <a:lnTo>
                      <a:pt x="3861" y="1411"/>
                    </a:lnTo>
                    <a:lnTo>
                      <a:pt x="3947" y="1493"/>
                    </a:lnTo>
                    <a:lnTo>
                      <a:pt x="4031" y="1585"/>
                    </a:lnTo>
                    <a:lnTo>
                      <a:pt x="4106" y="1682"/>
                    </a:lnTo>
                    <a:lnTo>
                      <a:pt x="4166" y="1781"/>
                    </a:lnTo>
                    <a:lnTo>
                      <a:pt x="4204" y="1880"/>
                    </a:lnTo>
                    <a:lnTo>
                      <a:pt x="4211" y="1929"/>
                    </a:lnTo>
                    <a:lnTo>
                      <a:pt x="4210" y="1981"/>
                    </a:lnTo>
                    <a:lnTo>
                      <a:pt x="4189" y="2130"/>
                    </a:lnTo>
                    <a:lnTo>
                      <a:pt x="4136" y="2423"/>
                    </a:lnTo>
                    <a:lnTo>
                      <a:pt x="4041" y="2903"/>
                    </a:lnTo>
                    <a:lnTo>
                      <a:pt x="3973" y="3276"/>
                    </a:lnTo>
                    <a:lnTo>
                      <a:pt x="3940" y="3511"/>
                    </a:lnTo>
                    <a:lnTo>
                      <a:pt x="3929" y="3619"/>
                    </a:lnTo>
                    <a:lnTo>
                      <a:pt x="3920" y="3725"/>
                    </a:lnTo>
                    <a:lnTo>
                      <a:pt x="3909" y="3946"/>
                    </a:lnTo>
                    <a:lnTo>
                      <a:pt x="3900" y="4276"/>
                    </a:lnTo>
                    <a:lnTo>
                      <a:pt x="3910" y="4679"/>
                    </a:lnTo>
                    <a:lnTo>
                      <a:pt x="3929" y="4918"/>
                    </a:lnTo>
                    <a:lnTo>
                      <a:pt x="3946" y="5036"/>
                    </a:lnTo>
                    <a:lnTo>
                      <a:pt x="3955" y="5078"/>
                    </a:lnTo>
                    <a:lnTo>
                      <a:pt x="3968" y="5131"/>
                    </a:lnTo>
                    <a:lnTo>
                      <a:pt x="4027" y="5313"/>
                    </a:lnTo>
                    <a:lnTo>
                      <a:pt x="4162" y="5694"/>
                    </a:lnTo>
                    <a:lnTo>
                      <a:pt x="4476" y="6541"/>
                    </a:lnTo>
                    <a:lnTo>
                      <a:pt x="4544" y="6717"/>
                    </a:lnTo>
                    <a:lnTo>
                      <a:pt x="2265" y="6973"/>
                    </a:lnTo>
                    <a:lnTo>
                      <a:pt x="2226" y="6839"/>
                    </a:lnTo>
                    <a:lnTo>
                      <a:pt x="2006" y="6144"/>
                    </a:lnTo>
                    <a:lnTo>
                      <a:pt x="1876" y="5789"/>
                    </a:lnTo>
                    <a:lnTo>
                      <a:pt x="1791" y="5590"/>
                    </a:lnTo>
                    <a:lnTo>
                      <a:pt x="1753" y="5514"/>
                    </a:lnTo>
                    <a:lnTo>
                      <a:pt x="1712" y="5445"/>
                    </a:lnTo>
                    <a:lnTo>
                      <a:pt x="1617" y="5305"/>
                    </a:lnTo>
                    <a:lnTo>
                      <a:pt x="1454" y="5095"/>
                    </a:lnTo>
                    <a:lnTo>
                      <a:pt x="1228" y="4830"/>
                    </a:lnTo>
                    <a:lnTo>
                      <a:pt x="1042" y="4615"/>
                    </a:lnTo>
                    <a:lnTo>
                      <a:pt x="985" y="4541"/>
                    </a:lnTo>
                    <a:lnTo>
                      <a:pt x="860" y="4368"/>
                    </a:lnTo>
                    <a:lnTo>
                      <a:pt x="599" y="3976"/>
                    </a:lnTo>
                    <a:lnTo>
                      <a:pt x="491" y="3783"/>
                    </a:lnTo>
                    <a:lnTo>
                      <a:pt x="438" y="3669"/>
                    </a:lnTo>
                    <a:lnTo>
                      <a:pt x="422" y="3619"/>
                    </a:lnTo>
                    <a:lnTo>
                      <a:pt x="392" y="3512"/>
                    </a:lnTo>
                    <a:lnTo>
                      <a:pt x="330" y="3226"/>
                    </a:lnTo>
                    <a:lnTo>
                      <a:pt x="272" y="2904"/>
                    </a:lnTo>
                    <a:lnTo>
                      <a:pt x="229" y="2608"/>
                    </a:lnTo>
                    <a:lnTo>
                      <a:pt x="217" y="2493"/>
                    </a:lnTo>
                    <a:lnTo>
                      <a:pt x="204" y="2383"/>
                    </a:lnTo>
                    <a:lnTo>
                      <a:pt x="155" y="2130"/>
                    </a:lnTo>
                    <a:lnTo>
                      <a:pt x="98" y="1846"/>
                    </a:lnTo>
                    <a:lnTo>
                      <a:pt x="62" y="1621"/>
                    </a:lnTo>
                    <a:lnTo>
                      <a:pt x="43" y="1469"/>
                    </a:lnTo>
                    <a:lnTo>
                      <a:pt x="37" y="1391"/>
                    </a:lnTo>
                    <a:lnTo>
                      <a:pt x="29" y="1248"/>
                    </a:lnTo>
                    <a:lnTo>
                      <a:pt x="21" y="1049"/>
                    </a:lnTo>
                    <a:lnTo>
                      <a:pt x="27" y="952"/>
                    </a:lnTo>
                    <a:lnTo>
                      <a:pt x="37" y="901"/>
                    </a:lnTo>
                    <a:lnTo>
                      <a:pt x="62" y="841"/>
                    </a:lnTo>
                    <a:lnTo>
                      <a:pt x="89" y="802"/>
                    </a:lnTo>
                    <a:close/>
                  </a:path>
                </a:pathLst>
              </a:custGeom>
              <a:solidFill>
                <a:srgbClr val="FABB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38"/>
              <p:cNvSpPr>
                <a:spLocks/>
              </p:cNvSpPr>
              <p:nvPr/>
            </p:nvSpPr>
            <p:spPr bwMode="auto">
              <a:xfrm>
                <a:off x="7913902" y="2408237"/>
                <a:ext cx="2349500" cy="3392488"/>
              </a:xfrm>
              <a:custGeom>
                <a:avLst/>
                <a:gdLst>
                  <a:gd name="T0" fmla="*/ 1817 w 4441"/>
                  <a:gd name="T1" fmla="*/ 5612 h 6410"/>
                  <a:gd name="T2" fmla="*/ 1989 w 4441"/>
                  <a:gd name="T3" fmla="*/ 6034 h 6410"/>
                  <a:gd name="T4" fmla="*/ 2111 w 4441"/>
                  <a:gd name="T5" fmla="*/ 6410 h 6410"/>
                  <a:gd name="T6" fmla="*/ 4310 w 4441"/>
                  <a:gd name="T7" fmla="*/ 6044 h 6410"/>
                  <a:gd name="T8" fmla="*/ 3955 w 4441"/>
                  <a:gd name="T9" fmla="*/ 5078 h 6410"/>
                  <a:gd name="T10" fmla="*/ 3932 w 4441"/>
                  <a:gd name="T11" fmla="*/ 4908 h 6410"/>
                  <a:gd name="T12" fmla="*/ 3911 w 4441"/>
                  <a:gd name="T13" fmla="*/ 4268 h 6410"/>
                  <a:gd name="T14" fmla="*/ 3929 w 4441"/>
                  <a:gd name="T15" fmla="*/ 3619 h 6410"/>
                  <a:gd name="T16" fmla="*/ 3973 w 4441"/>
                  <a:gd name="T17" fmla="*/ 3276 h 6410"/>
                  <a:gd name="T18" fmla="*/ 4136 w 4441"/>
                  <a:gd name="T19" fmla="*/ 2423 h 6410"/>
                  <a:gd name="T20" fmla="*/ 4210 w 4441"/>
                  <a:gd name="T21" fmla="*/ 1981 h 6410"/>
                  <a:gd name="T22" fmla="*/ 4210 w 4441"/>
                  <a:gd name="T23" fmla="*/ 1905 h 6410"/>
                  <a:gd name="T24" fmla="*/ 4175 w 4441"/>
                  <a:gd name="T25" fmla="*/ 1781 h 6410"/>
                  <a:gd name="T26" fmla="*/ 4042 w 4441"/>
                  <a:gd name="T27" fmla="*/ 1585 h 6410"/>
                  <a:gd name="T28" fmla="*/ 3865 w 4441"/>
                  <a:gd name="T29" fmla="*/ 1411 h 6410"/>
                  <a:gd name="T30" fmla="*/ 3674 w 4441"/>
                  <a:gd name="T31" fmla="*/ 1263 h 6410"/>
                  <a:gd name="T32" fmla="*/ 3524 w 4441"/>
                  <a:gd name="T33" fmla="*/ 1134 h 6410"/>
                  <a:gd name="T34" fmla="*/ 2897 w 4441"/>
                  <a:gd name="T35" fmla="*/ 514 h 6410"/>
                  <a:gd name="T36" fmla="*/ 2513 w 4441"/>
                  <a:gd name="T37" fmla="*/ 145 h 6410"/>
                  <a:gd name="T38" fmla="*/ 2431 w 4441"/>
                  <a:gd name="T39" fmla="*/ 85 h 6410"/>
                  <a:gd name="T40" fmla="*/ 2290 w 4441"/>
                  <a:gd name="T41" fmla="*/ 18 h 6410"/>
                  <a:gd name="T42" fmla="*/ 2151 w 4441"/>
                  <a:gd name="T43" fmla="*/ 0 h 6410"/>
                  <a:gd name="T44" fmla="*/ 2085 w 4441"/>
                  <a:gd name="T45" fmla="*/ 8 h 6410"/>
                  <a:gd name="T46" fmla="*/ 1673 w 4441"/>
                  <a:gd name="T47" fmla="*/ 181 h 6410"/>
                  <a:gd name="T48" fmla="*/ 1104 w 4441"/>
                  <a:gd name="T49" fmla="*/ 138 h 6410"/>
                  <a:gd name="T50" fmla="*/ 927 w 4441"/>
                  <a:gd name="T51" fmla="*/ 138 h 6410"/>
                  <a:gd name="T52" fmla="*/ 723 w 4441"/>
                  <a:gd name="T53" fmla="*/ 172 h 6410"/>
                  <a:gd name="T54" fmla="*/ 476 w 4441"/>
                  <a:gd name="T55" fmla="*/ 272 h 6410"/>
                  <a:gd name="T56" fmla="*/ 11 w 4441"/>
                  <a:gd name="T57" fmla="*/ 495 h 6410"/>
                  <a:gd name="T58" fmla="*/ 0 w 4441"/>
                  <a:gd name="T59" fmla="*/ 580 h 6410"/>
                  <a:gd name="T60" fmla="*/ 21 w 4441"/>
                  <a:gd name="T61" fmla="*/ 684 h 6410"/>
                  <a:gd name="T62" fmla="*/ 89 w 4441"/>
                  <a:gd name="T63" fmla="*/ 802 h 6410"/>
                  <a:gd name="T64" fmla="*/ 53 w 4441"/>
                  <a:gd name="T65" fmla="*/ 862 h 6410"/>
                  <a:gd name="T66" fmla="*/ 27 w 4441"/>
                  <a:gd name="T67" fmla="*/ 962 h 6410"/>
                  <a:gd name="T68" fmla="*/ 29 w 4441"/>
                  <a:gd name="T69" fmla="*/ 1273 h 6410"/>
                  <a:gd name="T70" fmla="*/ 43 w 4441"/>
                  <a:gd name="T71" fmla="*/ 1493 h 6410"/>
                  <a:gd name="T72" fmla="*/ 98 w 4441"/>
                  <a:gd name="T73" fmla="*/ 1872 h 6410"/>
                  <a:gd name="T74" fmla="*/ 204 w 4441"/>
                  <a:gd name="T75" fmla="*/ 2408 h 6410"/>
                  <a:gd name="T76" fmla="*/ 258 w 4441"/>
                  <a:gd name="T77" fmla="*/ 2768 h 6410"/>
                  <a:gd name="T78" fmla="*/ 393 w 4441"/>
                  <a:gd name="T79" fmla="*/ 3538 h 6410"/>
                  <a:gd name="T80" fmla="*/ 438 w 4441"/>
                  <a:gd name="T81" fmla="*/ 3694 h 6410"/>
                  <a:gd name="T82" fmla="*/ 599 w 4441"/>
                  <a:gd name="T83" fmla="*/ 4000 h 6410"/>
                  <a:gd name="T84" fmla="*/ 985 w 4441"/>
                  <a:gd name="T85" fmla="*/ 4566 h 6410"/>
                  <a:gd name="T86" fmla="*/ 1479 w 4441"/>
                  <a:gd name="T87" fmla="*/ 5121 h 6410"/>
                  <a:gd name="T88" fmla="*/ 1738 w 4441"/>
                  <a:gd name="T89" fmla="*/ 5471 h 6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441" h="6410">
                    <a:moveTo>
                      <a:pt x="1778" y="5539"/>
                    </a:moveTo>
                    <a:lnTo>
                      <a:pt x="1817" y="5612"/>
                    </a:lnTo>
                    <a:lnTo>
                      <a:pt x="1902" y="5804"/>
                    </a:lnTo>
                    <a:lnTo>
                      <a:pt x="1989" y="6034"/>
                    </a:lnTo>
                    <a:lnTo>
                      <a:pt x="2072" y="6285"/>
                    </a:lnTo>
                    <a:lnTo>
                      <a:pt x="2111" y="6410"/>
                    </a:lnTo>
                    <a:lnTo>
                      <a:pt x="4441" y="6410"/>
                    </a:lnTo>
                    <a:lnTo>
                      <a:pt x="4310" y="6044"/>
                    </a:lnTo>
                    <a:lnTo>
                      <a:pt x="4022" y="5266"/>
                    </a:lnTo>
                    <a:lnTo>
                      <a:pt x="3955" y="5078"/>
                    </a:lnTo>
                    <a:lnTo>
                      <a:pt x="3946" y="5032"/>
                    </a:lnTo>
                    <a:lnTo>
                      <a:pt x="3932" y="4908"/>
                    </a:lnTo>
                    <a:lnTo>
                      <a:pt x="3917" y="4667"/>
                    </a:lnTo>
                    <a:lnTo>
                      <a:pt x="3911" y="4268"/>
                    </a:lnTo>
                    <a:lnTo>
                      <a:pt x="3920" y="3833"/>
                    </a:lnTo>
                    <a:lnTo>
                      <a:pt x="3929" y="3619"/>
                    </a:lnTo>
                    <a:lnTo>
                      <a:pt x="3940" y="3511"/>
                    </a:lnTo>
                    <a:lnTo>
                      <a:pt x="3973" y="3276"/>
                    </a:lnTo>
                    <a:lnTo>
                      <a:pt x="4041" y="2903"/>
                    </a:lnTo>
                    <a:lnTo>
                      <a:pt x="4136" y="2423"/>
                    </a:lnTo>
                    <a:lnTo>
                      <a:pt x="4189" y="2130"/>
                    </a:lnTo>
                    <a:lnTo>
                      <a:pt x="4210" y="1981"/>
                    </a:lnTo>
                    <a:lnTo>
                      <a:pt x="4211" y="1929"/>
                    </a:lnTo>
                    <a:lnTo>
                      <a:pt x="4210" y="1905"/>
                    </a:lnTo>
                    <a:lnTo>
                      <a:pt x="4201" y="1856"/>
                    </a:lnTo>
                    <a:lnTo>
                      <a:pt x="4175" y="1781"/>
                    </a:lnTo>
                    <a:lnTo>
                      <a:pt x="4117" y="1682"/>
                    </a:lnTo>
                    <a:lnTo>
                      <a:pt x="4042" y="1585"/>
                    </a:lnTo>
                    <a:lnTo>
                      <a:pt x="3956" y="1493"/>
                    </a:lnTo>
                    <a:lnTo>
                      <a:pt x="3865" y="1411"/>
                    </a:lnTo>
                    <a:lnTo>
                      <a:pt x="3739" y="1309"/>
                    </a:lnTo>
                    <a:lnTo>
                      <a:pt x="3674" y="1263"/>
                    </a:lnTo>
                    <a:lnTo>
                      <a:pt x="3639" y="1238"/>
                    </a:lnTo>
                    <a:lnTo>
                      <a:pt x="3524" y="1134"/>
                    </a:lnTo>
                    <a:lnTo>
                      <a:pt x="3282" y="898"/>
                    </a:lnTo>
                    <a:lnTo>
                      <a:pt x="2897" y="514"/>
                    </a:lnTo>
                    <a:lnTo>
                      <a:pt x="2643" y="265"/>
                    </a:lnTo>
                    <a:lnTo>
                      <a:pt x="2513" y="145"/>
                    </a:lnTo>
                    <a:lnTo>
                      <a:pt x="2470" y="110"/>
                    </a:lnTo>
                    <a:lnTo>
                      <a:pt x="2431" y="85"/>
                    </a:lnTo>
                    <a:lnTo>
                      <a:pt x="2357" y="44"/>
                    </a:lnTo>
                    <a:lnTo>
                      <a:pt x="2290" y="18"/>
                    </a:lnTo>
                    <a:lnTo>
                      <a:pt x="2228" y="5"/>
                    </a:lnTo>
                    <a:lnTo>
                      <a:pt x="2151" y="0"/>
                    </a:lnTo>
                    <a:lnTo>
                      <a:pt x="2091" y="7"/>
                    </a:lnTo>
                    <a:lnTo>
                      <a:pt x="2085" y="8"/>
                    </a:lnTo>
                    <a:lnTo>
                      <a:pt x="1727" y="188"/>
                    </a:lnTo>
                    <a:lnTo>
                      <a:pt x="1673" y="181"/>
                    </a:lnTo>
                    <a:lnTo>
                      <a:pt x="1356" y="152"/>
                    </a:lnTo>
                    <a:lnTo>
                      <a:pt x="1104" y="138"/>
                    </a:lnTo>
                    <a:lnTo>
                      <a:pt x="985" y="136"/>
                    </a:lnTo>
                    <a:lnTo>
                      <a:pt x="927" y="138"/>
                    </a:lnTo>
                    <a:lnTo>
                      <a:pt x="821" y="151"/>
                    </a:lnTo>
                    <a:lnTo>
                      <a:pt x="723" y="172"/>
                    </a:lnTo>
                    <a:lnTo>
                      <a:pt x="638" y="200"/>
                    </a:lnTo>
                    <a:lnTo>
                      <a:pt x="476" y="272"/>
                    </a:lnTo>
                    <a:lnTo>
                      <a:pt x="448" y="290"/>
                    </a:lnTo>
                    <a:lnTo>
                      <a:pt x="11" y="495"/>
                    </a:lnTo>
                    <a:lnTo>
                      <a:pt x="4" y="524"/>
                    </a:lnTo>
                    <a:lnTo>
                      <a:pt x="0" y="580"/>
                    </a:lnTo>
                    <a:lnTo>
                      <a:pt x="7" y="635"/>
                    </a:lnTo>
                    <a:lnTo>
                      <a:pt x="21" y="684"/>
                    </a:lnTo>
                    <a:lnTo>
                      <a:pt x="73" y="783"/>
                    </a:lnTo>
                    <a:lnTo>
                      <a:pt x="89" y="802"/>
                    </a:lnTo>
                    <a:lnTo>
                      <a:pt x="75" y="822"/>
                    </a:lnTo>
                    <a:lnTo>
                      <a:pt x="53" y="862"/>
                    </a:lnTo>
                    <a:lnTo>
                      <a:pt x="37" y="907"/>
                    </a:lnTo>
                    <a:lnTo>
                      <a:pt x="27" y="962"/>
                    </a:lnTo>
                    <a:lnTo>
                      <a:pt x="21" y="1067"/>
                    </a:lnTo>
                    <a:lnTo>
                      <a:pt x="29" y="1273"/>
                    </a:lnTo>
                    <a:lnTo>
                      <a:pt x="37" y="1417"/>
                    </a:lnTo>
                    <a:lnTo>
                      <a:pt x="43" y="1493"/>
                    </a:lnTo>
                    <a:lnTo>
                      <a:pt x="62" y="1647"/>
                    </a:lnTo>
                    <a:lnTo>
                      <a:pt x="98" y="1872"/>
                    </a:lnTo>
                    <a:lnTo>
                      <a:pt x="155" y="2156"/>
                    </a:lnTo>
                    <a:lnTo>
                      <a:pt x="204" y="2408"/>
                    </a:lnTo>
                    <a:lnTo>
                      <a:pt x="217" y="2518"/>
                    </a:lnTo>
                    <a:lnTo>
                      <a:pt x="258" y="2768"/>
                    </a:lnTo>
                    <a:lnTo>
                      <a:pt x="337" y="3252"/>
                    </a:lnTo>
                    <a:lnTo>
                      <a:pt x="393" y="3538"/>
                    </a:lnTo>
                    <a:lnTo>
                      <a:pt x="422" y="3645"/>
                    </a:lnTo>
                    <a:lnTo>
                      <a:pt x="438" y="3694"/>
                    </a:lnTo>
                    <a:lnTo>
                      <a:pt x="491" y="3809"/>
                    </a:lnTo>
                    <a:lnTo>
                      <a:pt x="599" y="4000"/>
                    </a:lnTo>
                    <a:lnTo>
                      <a:pt x="860" y="4394"/>
                    </a:lnTo>
                    <a:lnTo>
                      <a:pt x="985" y="4566"/>
                    </a:lnTo>
                    <a:lnTo>
                      <a:pt x="1135" y="4732"/>
                    </a:lnTo>
                    <a:lnTo>
                      <a:pt x="1479" y="5121"/>
                    </a:lnTo>
                    <a:lnTo>
                      <a:pt x="1643" y="5331"/>
                    </a:lnTo>
                    <a:lnTo>
                      <a:pt x="1738" y="5471"/>
                    </a:lnTo>
                    <a:lnTo>
                      <a:pt x="1778" y="5539"/>
                    </a:lnTo>
                    <a:close/>
                  </a:path>
                </a:pathLst>
              </a:custGeom>
              <a:solidFill>
                <a:srgbClr val="FBCA92"/>
              </a:solidFill>
              <a:ln>
                <a:noFill/>
              </a:ln>
              <a:effectLst>
                <a:outerShdw blurRad="2667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39"/>
              <p:cNvSpPr>
                <a:spLocks/>
              </p:cNvSpPr>
              <p:nvPr/>
            </p:nvSpPr>
            <p:spPr bwMode="auto">
              <a:xfrm>
                <a:off x="8244102" y="2698749"/>
                <a:ext cx="868363" cy="974725"/>
              </a:xfrm>
              <a:custGeom>
                <a:avLst/>
                <a:gdLst>
                  <a:gd name="T0" fmla="*/ 19 w 1639"/>
                  <a:gd name="T1" fmla="*/ 307 h 1843"/>
                  <a:gd name="T2" fmla="*/ 182 w 1639"/>
                  <a:gd name="T3" fmla="*/ 266 h 1843"/>
                  <a:gd name="T4" fmla="*/ 231 w 1639"/>
                  <a:gd name="T5" fmla="*/ 230 h 1843"/>
                  <a:gd name="T6" fmla="*/ 177 w 1639"/>
                  <a:gd name="T7" fmla="*/ 118 h 1843"/>
                  <a:gd name="T8" fmla="*/ 154 w 1639"/>
                  <a:gd name="T9" fmla="*/ 0 h 1843"/>
                  <a:gd name="T10" fmla="*/ 231 w 1639"/>
                  <a:gd name="T11" fmla="*/ 135 h 1843"/>
                  <a:gd name="T12" fmla="*/ 314 w 1639"/>
                  <a:gd name="T13" fmla="*/ 219 h 1843"/>
                  <a:gd name="T14" fmla="*/ 380 w 1639"/>
                  <a:gd name="T15" fmla="*/ 252 h 1843"/>
                  <a:gd name="T16" fmla="*/ 680 w 1639"/>
                  <a:gd name="T17" fmla="*/ 340 h 1843"/>
                  <a:gd name="T18" fmla="*/ 836 w 1639"/>
                  <a:gd name="T19" fmla="*/ 356 h 1843"/>
                  <a:gd name="T20" fmla="*/ 890 w 1639"/>
                  <a:gd name="T21" fmla="*/ 340 h 1843"/>
                  <a:gd name="T22" fmla="*/ 923 w 1639"/>
                  <a:gd name="T23" fmla="*/ 311 h 1843"/>
                  <a:gd name="T24" fmla="*/ 974 w 1639"/>
                  <a:gd name="T25" fmla="*/ 191 h 1843"/>
                  <a:gd name="T26" fmla="*/ 974 w 1639"/>
                  <a:gd name="T27" fmla="*/ 204 h 1843"/>
                  <a:gd name="T28" fmla="*/ 990 w 1639"/>
                  <a:gd name="T29" fmla="*/ 428 h 1843"/>
                  <a:gd name="T30" fmla="*/ 1018 w 1639"/>
                  <a:gd name="T31" fmla="*/ 504 h 1843"/>
                  <a:gd name="T32" fmla="*/ 1294 w 1639"/>
                  <a:gd name="T33" fmla="*/ 909 h 1843"/>
                  <a:gd name="T34" fmla="*/ 1464 w 1639"/>
                  <a:gd name="T35" fmla="*/ 1092 h 1843"/>
                  <a:gd name="T36" fmla="*/ 1514 w 1639"/>
                  <a:gd name="T37" fmla="*/ 1109 h 1843"/>
                  <a:gd name="T38" fmla="*/ 1629 w 1639"/>
                  <a:gd name="T39" fmla="*/ 1103 h 1843"/>
                  <a:gd name="T40" fmla="*/ 1623 w 1639"/>
                  <a:gd name="T41" fmla="*/ 1103 h 1843"/>
                  <a:gd name="T42" fmla="*/ 1508 w 1639"/>
                  <a:gd name="T43" fmla="*/ 1178 h 1843"/>
                  <a:gd name="T44" fmla="*/ 1485 w 1639"/>
                  <a:gd name="T45" fmla="*/ 1228 h 1843"/>
                  <a:gd name="T46" fmla="*/ 1481 w 1639"/>
                  <a:gd name="T47" fmla="*/ 1312 h 1843"/>
                  <a:gd name="T48" fmla="*/ 1527 w 1639"/>
                  <a:gd name="T49" fmla="*/ 1776 h 1843"/>
                  <a:gd name="T50" fmla="*/ 1524 w 1639"/>
                  <a:gd name="T51" fmla="*/ 1786 h 1843"/>
                  <a:gd name="T52" fmla="*/ 1438 w 1639"/>
                  <a:gd name="T53" fmla="*/ 1312 h 1843"/>
                  <a:gd name="T54" fmla="*/ 1433 w 1639"/>
                  <a:gd name="T55" fmla="*/ 1236 h 1843"/>
                  <a:gd name="T56" fmla="*/ 1384 w 1639"/>
                  <a:gd name="T57" fmla="*/ 1146 h 1843"/>
                  <a:gd name="T58" fmla="*/ 1281 w 1639"/>
                  <a:gd name="T59" fmla="*/ 1028 h 1843"/>
                  <a:gd name="T60" fmla="*/ 1255 w 1639"/>
                  <a:gd name="T61" fmla="*/ 972 h 1843"/>
                  <a:gd name="T62" fmla="*/ 1013 w 1639"/>
                  <a:gd name="T63" fmla="*/ 610 h 1843"/>
                  <a:gd name="T64" fmla="*/ 925 w 1639"/>
                  <a:gd name="T65" fmla="*/ 451 h 1843"/>
                  <a:gd name="T66" fmla="*/ 913 w 1639"/>
                  <a:gd name="T67" fmla="*/ 438 h 1843"/>
                  <a:gd name="T68" fmla="*/ 717 w 1639"/>
                  <a:gd name="T69" fmla="*/ 412 h 1843"/>
                  <a:gd name="T70" fmla="*/ 347 w 1639"/>
                  <a:gd name="T71" fmla="*/ 317 h 1843"/>
                  <a:gd name="T72" fmla="*/ 283 w 1639"/>
                  <a:gd name="T73" fmla="*/ 281 h 1843"/>
                  <a:gd name="T74" fmla="*/ 239 w 1639"/>
                  <a:gd name="T75" fmla="*/ 295 h 1843"/>
                  <a:gd name="T76" fmla="*/ 49 w 1639"/>
                  <a:gd name="T77" fmla="*/ 314 h 1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39" h="1843">
                    <a:moveTo>
                      <a:pt x="0" y="307"/>
                    </a:moveTo>
                    <a:lnTo>
                      <a:pt x="19" y="307"/>
                    </a:lnTo>
                    <a:lnTo>
                      <a:pt x="124" y="289"/>
                    </a:lnTo>
                    <a:lnTo>
                      <a:pt x="182" y="266"/>
                    </a:lnTo>
                    <a:lnTo>
                      <a:pt x="216" y="243"/>
                    </a:lnTo>
                    <a:lnTo>
                      <a:pt x="231" y="230"/>
                    </a:lnTo>
                    <a:lnTo>
                      <a:pt x="221" y="214"/>
                    </a:lnTo>
                    <a:lnTo>
                      <a:pt x="177" y="118"/>
                    </a:lnTo>
                    <a:lnTo>
                      <a:pt x="156" y="39"/>
                    </a:lnTo>
                    <a:lnTo>
                      <a:pt x="154" y="0"/>
                    </a:lnTo>
                    <a:lnTo>
                      <a:pt x="163" y="21"/>
                    </a:lnTo>
                    <a:lnTo>
                      <a:pt x="231" y="135"/>
                    </a:lnTo>
                    <a:lnTo>
                      <a:pt x="278" y="190"/>
                    </a:lnTo>
                    <a:lnTo>
                      <a:pt x="314" y="219"/>
                    </a:lnTo>
                    <a:lnTo>
                      <a:pt x="333" y="230"/>
                    </a:lnTo>
                    <a:lnTo>
                      <a:pt x="380" y="252"/>
                    </a:lnTo>
                    <a:lnTo>
                      <a:pt x="542" y="305"/>
                    </a:lnTo>
                    <a:lnTo>
                      <a:pt x="680" y="340"/>
                    </a:lnTo>
                    <a:lnTo>
                      <a:pt x="764" y="353"/>
                    </a:lnTo>
                    <a:lnTo>
                      <a:pt x="836" y="356"/>
                    </a:lnTo>
                    <a:lnTo>
                      <a:pt x="873" y="348"/>
                    </a:lnTo>
                    <a:lnTo>
                      <a:pt x="890" y="340"/>
                    </a:lnTo>
                    <a:lnTo>
                      <a:pt x="896" y="333"/>
                    </a:lnTo>
                    <a:lnTo>
                      <a:pt x="923" y="311"/>
                    </a:lnTo>
                    <a:lnTo>
                      <a:pt x="955" y="261"/>
                    </a:lnTo>
                    <a:lnTo>
                      <a:pt x="974" y="191"/>
                    </a:lnTo>
                    <a:lnTo>
                      <a:pt x="974" y="178"/>
                    </a:lnTo>
                    <a:lnTo>
                      <a:pt x="974" y="204"/>
                    </a:lnTo>
                    <a:lnTo>
                      <a:pt x="980" y="337"/>
                    </a:lnTo>
                    <a:lnTo>
                      <a:pt x="990" y="428"/>
                    </a:lnTo>
                    <a:lnTo>
                      <a:pt x="998" y="461"/>
                    </a:lnTo>
                    <a:lnTo>
                      <a:pt x="1018" y="504"/>
                    </a:lnTo>
                    <a:lnTo>
                      <a:pt x="1135" y="688"/>
                    </a:lnTo>
                    <a:lnTo>
                      <a:pt x="1294" y="909"/>
                    </a:lnTo>
                    <a:lnTo>
                      <a:pt x="1404" y="1040"/>
                    </a:lnTo>
                    <a:lnTo>
                      <a:pt x="1464" y="1092"/>
                    </a:lnTo>
                    <a:lnTo>
                      <a:pt x="1485" y="1100"/>
                    </a:lnTo>
                    <a:lnTo>
                      <a:pt x="1514" y="1109"/>
                    </a:lnTo>
                    <a:lnTo>
                      <a:pt x="1569" y="1112"/>
                    </a:lnTo>
                    <a:lnTo>
                      <a:pt x="1629" y="1103"/>
                    </a:lnTo>
                    <a:lnTo>
                      <a:pt x="1639" y="1100"/>
                    </a:lnTo>
                    <a:lnTo>
                      <a:pt x="1623" y="1103"/>
                    </a:lnTo>
                    <a:lnTo>
                      <a:pt x="1546" y="1142"/>
                    </a:lnTo>
                    <a:lnTo>
                      <a:pt x="1508" y="1178"/>
                    </a:lnTo>
                    <a:lnTo>
                      <a:pt x="1491" y="1210"/>
                    </a:lnTo>
                    <a:lnTo>
                      <a:pt x="1485" y="1228"/>
                    </a:lnTo>
                    <a:lnTo>
                      <a:pt x="1481" y="1247"/>
                    </a:lnTo>
                    <a:lnTo>
                      <a:pt x="1481" y="1312"/>
                    </a:lnTo>
                    <a:lnTo>
                      <a:pt x="1489" y="1456"/>
                    </a:lnTo>
                    <a:lnTo>
                      <a:pt x="1527" y="1776"/>
                    </a:lnTo>
                    <a:lnTo>
                      <a:pt x="1537" y="1843"/>
                    </a:lnTo>
                    <a:lnTo>
                      <a:pt x="1524" y="1786"/>
                    </a:lnTo>
                    <a:lnTo>
                      <a:pt x="1466" y="1496"/>
                    </a:lnTo>
                    <a:lnTo>
                      <a:pt x="1438" y="1312"/>
                    </a:lnTo>
                    <a:lnTo>
                      <a:pt x="1435" y="1254"/>
                    </a:lnTo>
                    <a:lnTo>
                      <a:pt x="1433" y="1236"/>
                    </a:lnTo>
                    <a:lnTo>
                      <a:pt x="1420" y="1198"/>
                    </a:lnTo>
                    <a:lnTo>
                      <a:pt x="1384" y="1146"/>
                    </a:lnTo>
                    <a:lnTo>
                      <a:pt x="1322" y="1080"/>
                    </a:lnTo>
                    <a:lnTo>
                      <a:pt x="1281" y="1028"/>
                    </a:lnTo>
                    <a:lnTo>
                      <a:pt x="1260" y="991"/>
                    </a:lnTo>
                    <a:lnTo>
                      <a:pt x="1255" y="972"/>
                    </a:lnTo>
                    <a:lnTo>
                      <a:pt x="1187" y="864"/>
                    </a:lnTo>
                    <a:lnTo>
                      <a:pt x="1013" y="610"/>
                    </a:lnTo>
                    <a:lnTo>
                      <a:pt x="948" y="504"/>
                    </a:lnTo>
                    <a:lnTo>
                      <a:pt x="925" y="451"/>
                    </a:lnTo>
                    <a:lnTo>
                      <a:pt x="922" y="435"/>
                    </a:lnTo>
                    <a:lnTo>
                      <a:pt x="913" y="438"/>
                    </a:lnTo>
                    <a:lnTo>
                      <a:pt x="857" y="435"/>
                    </a:lnTo>
                    <a:lnTo>
                      <a:pt x="717" y="412"/>
                    </a:lnTo>
                    <a:lnTo>
                      <a:pt x="487" y="358"/>
                    </a:lnTo>
                    <a:lnTo>
                      <a:pt x="347" y="317"/>
                    </a:lnTo>
                    <a:lnTo>
                      <a:pt x="291" y="291"/>
                    </a:lnTo>
                    <a:lnTo>
                      <a:pt x="283" y="281"/>
                    </a:lnTo>
                    <a:lnTo>
                      <a:pt x="285" y="282"/>
                    </a:lnTo>
                    <a:lnTo>
                      <a:pt x="239" y="295"/>
                    </a:lnTo>
                    <a:lnTo>
                      <a:pt x="153" y="311"/>
                    </a:lnTo>
                    <a:lnTo>
                      <a:pt x="49" y="314"/>
                    </a:lnTo>
                    <a:lnTo>
                      <a:pt x="0" y="307"/>
                    </a:lnTo>
                    <a:close/>
                  </a:path>
                </a:pathLst>
              </a:custGeom>
              <a:solidFill>
                <a:srgbClr val="FAB56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40"/>
              <p:cNvSpPr>
                <a:spLocks/>
              </p:cNvSpPr>
              <p:nvPr/>
            </p:nvSpPr>
            <p:spPr bwMode="auto">
              <a:xfrm>
                <a:off x="8366340" y="2846387"/>
                <a:ext cx="422275" cy="339725"/>
              </a:xfrm>
              <a:custGeom>
                <a:avLst/>
                <a:gdLst>
                  <a:gd name="T0" fmla="*/ 793 w 796"/>
                  <a:gd name="T1" fmla="*/ 308 h 641"/>
                  <a:gd name="T2" fmla="*/ 762 w 796"/>
                  <a:gd name="T3" fmla="*/ 319 h 641"/>
                  <a:gd name="T4" fmla="*/ 599 w 796"/>
                  <a:gd name="T5" fmla="*/ 371 h 641"/>
                  <a:gd name="T6" fmla="*/ 520 w 796"/>
                  <a:gd name="T7" fmla="*/ 387 h 641"/>
                  <a:gd name="T8" fmla="*/ 476 w 796"/>
                  <a:gd name="T9" fmla="*/ 389 h 641"/>
                  <a:gd name="T10" fmla="*/ 461 w 796"/>
                  <a:gd name="T11" fmla="*/ 384 h 641"/>
                  <a:gd name="T12" fmla="*/ 445 w 796"/>
                  <a:gd name="T13" fmla="*/ 377 h 641"/>
                  <a:gd name="T14" fmla="*/ 397 w 796"/>
                  <a:gd name="T15" fmla="*/ 340 h 641"/>
                  <a:gd name="T16" fmla="*/ 305 w 796"/>
                  <a:gd name="T17" fmla="*/ 252 h 641"/>
                  <a:gd name="T18" fmla="*/ 115 w 796"/>
                  <a:gd name="T19" fmla="*/ 44 h 641"/>
                  <a:gd name="T20" fmla="*/ 76 w 796"/>
                  <a:gd name="T21" fmla="*/ 0 h 641"/>
                  <a:gd name="T22" fmla="*/ 26 w 796"/>
                  <a:gd name="T23" fmla="*/ 26 h 641"/>
                  <a:gd name="T24" fmla="*/ 0 w 796"/>
                  <a:gd name="T25" fmla="*/ 26 h 641"/>
                  <a:gd name="T26" fmla="*/ 41 w 796"/>
                  <a:gd name="T27" fmla="*/ 60 h 641"/>
                  <a:gd name="T28" fmla="*/ 229 w 796"/>
                  <a:gd name="T29" fmla="*/ 249 h 641"/>
                  <a:gd name="T30" fmla="*/ 302 w 796"/>
                  <a:gd name="T31" fmla="*/ 350 h 641"/>
                  <a:gd name="T32" fmla="*/ 330 w 796"/>
                  <a:gd name="T33" fmla="*/ 410 h 641"/>
                  <a:gd name="T34" fmla="*/ 332 w 796"/>
                  <a:gd name="T35" fmla="*/ 435 h 641"/>
                  <a:gd name="T36" fmla="*/ 154 w 796"/>
                  <a:gd name="T37" fmla="*/ 615 h 641"/>
                  <a:gd name="T38" fmla="*/ 154 w 796"/>
                  <a:gd name="T39" fmla="*/ 641 h 641"/>
                  <a:gd name="T40" fmla="*/ 224 w 796"/>
                  <a:gd name="T41" fmla="*/ 589 h 641"/>
                  <a:gd name="T42" fmla="*/ 361 w 796"/>
                  <a:gd name="T43" fmla="*/ 485 h 641"/>
                  <a:gd name="T44" fmla="*/ 420 w 796"/>
                  <a:gd name="T45" fmla="*/ 449 h 641"/>
                  <a:gd name="T46" fmla="*/ 450 w 796"/>
                  <a:gd name="T47" fmla="*/ 436 h 641"/>
                  <a:gd name="T48" fmla="*/ 461 w 796"/>
                  <a:gd name="T49" fmla="*/ 435 h 641"/>
                  <a:gd name="T50" fmla="*/ 512 w 796"/>
                  <a:gd name="T51" fmla="*/ 425 h 641"/>
                  <a:gd name="T52" fmla="*/ 629 w 796"/>
                  <a:gd name="T53" fmla="*/ 390 h 641"/>
                  <a:gd name="T54" fmla="*/ 736 w 796"/>
                  <a:gd name="T55" fmla="*/ 353 h 641"/>
                  <a:gd name="T56" fmla="*/ 785 w 796"/>
                  <a:gd name="T57" fmla="*/ 327 h 641"/>
                  <a:gd name="T58" fmla="*/ 796 w 796"/>
                  <a:gd name="T59" fmla="*/ 312 h 641"/>
                  <a:gd name="T60" fmla="*/ 793 w 796"/>
                  <a:gd name="T61" fmla="*/ 308 h 641"/>
                  <a:gd name="T62" fmla="*/ 793 w 796"/>
                  <a:gd name="T63" fmla="*/ 308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96" h="641">
                    <a:moveTo>
                      <a:pt x="793" y="308"/>
                    </a:moveTo>
                    <a:lnTo>
                      <a:pt x="762" y="319"/>
                    </a:lnTo>
                    <a:lnTo>
                      <a:pt x="599" y="371"/>
                    </a:lnTo>
                    <a:lnTo>
                      <a:pt x="520" y="387"/>
                    </a:lnTo>
                    <a:lnTo>
                      <a:pt x="476" y="389"/>
                    </a:lnTo>
                    <a:lnTo>
                      <a:pt x="461" y="384"/>
                    </a:lnTo>
                    <a:lnTo>
                      <a:pt x="445" y="377"/>
                    </a:lnTo>
                    <a:lnTo>
                      <a:pt x="397" y="340"/>
                    </a:lnTo>
                    <a:lnTo>
                      <a:pt x="305" y="252"/>
                    </a:lnTo>
                    <a:lnTo>
                      <a:pt x="115" y="44"/>
                    </a:lnTo>
                    <a:lnTo>
                      <a:pt x="76" y="0"/>
                    </a:lnTo>
                    <a:lnTo>
                      <a:pt x="26" y="26"/>
                    </a:lnTo>
                    <a:lnTo>
                      <a:pt x="0" y="26"/>
                    </a:lnTo>
                    <a:lnTo>
                      <a:pt x="41" y="60"/>
                    </a:lnTo>
                    <a:lnTo>
                      <a:pt x="229" y="249"/>
                    </a:lnTo>
                    <a:lnTo>
                      <a:pt x="302" y="350"/>
                    </a:lnTo>
                    <a:lnTo>
                      <a:pt x="330" y="410"/>
                    </a:lnTo>
                    <a:lnTo>
                      <a:pt x="332" y="435"/>
                    </a:lnTo>
                    <a:lnTo>
                      <a:pt x="154" y="615"/>
                    </a:lnTo>
                    <a:lnTo>
                      <a:pt x="154" y="641"/>
                    </a:lnTo>
                    <a:lnTo>
                      <a:pt x="224" y="589"/>
                    </a:lnTo>
                    <a:lnTo>
                      <a:pt x="361" y="485"/>
                    </a:lnTo>
                    <a:lnTo>
                      <a:pt x="420" y="449"/>
                    </a:lnTo>
                    <a:lnTo>
                      <a:pt x="450" y="436"/>
                    </a:lnTo>
                    <a:lnTo>
                      <a:pt x="461" y="435"/>
                    </a:lnTo>
                    <a:lnTo>
                      <a:pt x="512" y="425"/>
                    </a:lnTo>
                    <a:lnTo>
                      <a:pt x="629" y="390"/>
                    </a:lnTo>
                    <a:lnTo>
                      <a:pt x="736" y="353"/>
                    </a:lnTo>
                    <a:lnTo>
                      <a:pt x="785" y="327"/>
                    </a:lnTo>
                    <a:lnTo>
                      <a:pt x="796" y="312"/>
                    </a:lnTo>
                    <a:lnTo>
                      <a:pt x="793" y="308"/>
                    </a:lnTo>
                    <a:lnTo>
                      <a:pt x="793" y="308"/>
                    </a:lnTo>
                    <a:close/>
                  </a:path>
                </a:pathLst>
              </a:custGeom>
              <a:solidFill>
                <a:srgbClr val="FAB56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41"/>
              <p:cNvSpPr>
                <a:spLocks/>
              </p:cNvSpPr>
              <p:nvPr/>
            </p:nvSpPr>
            <p:spPr bwMode="auto">
              <a:xfrm>
                <a:off x="8542552" y="3198812"/>
                <a:ext cx="366713" cy="460375"/>
              </a:xfrm>
              <a:custGeom>
                <a:avLst/>
                <a:gdLst>
                  <a:gd name="T0" fmla="*/ 2 w 692"/>
                  <a:gd name="T1" fmla="*/ 871 h 871"/>
                  <a:gd name="T2" fmla="*/ 0 w 692"/>
                  <a:gd name="T3" fmla="*/ 871 h 871"/>
                  <a:gd name="T4" fmla="*/ 26 w 692"/>
                  <a:gd name="T5" fmla="*/ 835 h 871"/>
                  <a:gd name="T6" fmla="*/ 35 w 692"/>
                  <a:gd name="T7" fmla="*/ 809 h 871"/>
                  <a:gd name="T8" fmla="*/ 61 w 692"/>
                  <a:gd name="T9" fmla="*/ 730 h 871"/>
                  <a:gd name="T10" fmla="*/ 77 w 692"/>
                  <a:gd name="T11" fmla="*/ 641 h 871"/>
                  <a:gd name="T12" fmla="*/ 87 w 692"/>
                  <a:gd name="T13" fmla="*/ 605 h 871"/>
                  <a:gd name="T14" fmla="*/ 106 w 692"/>
                  <a:gd name="T15" fmla="*/ 570 h 871"/>
                  <a:gd name="T16" fmla="*/ 129 w 692"/>
                  <a:gd name="T17" fmla="*/ 487 h 871"/>
                  <a:gd name="T18" fmla="*/ 163 w 692"/>
                  <a:gd name="T19" fmla="*/ 421 h 871"/>
                  <a:gd name="T20" fmla="*/ 196 w 692"/>
                  <a:gd name="T21" fmla="*/ 363 h 871"/>
                  <a:gd name="T22" fmla="*/ 231 w 692"/>
                  <a:gd name="T23" fmla="*/ 282 h 871"/>
                  <a:gd name="T24" fmla="*/ 231 w 692"/>
                  <a:gd name="T25" fmla="*/ 256 h 871"/>
                  <a:gd name="T26" fmla="*/ 231 w 692"/>
                  <a:gd name="T27" fmla="*/ 256 h 871"/>
                  <a:gd name="T28" fmla="*/ 231 w 692"/>
                  <a:gd name="T29" fmla="*/ 256 h 871"/>
                  <a:gd name="T30" fmla="*/ 301 w 692"/>
                  <a:gd name="T31" fmla="*/ 186 h 871"/>
                  <a:gd name="T32" fmla="*/ 359 w 692"/>
                  <a:gd name="T33" fmla="*/ 154 h 871"/>
                  <a:gd name="T34" fmla="*/ 417 w 692"/>
                  <a:gd name="T35" fmla="*/ 120 h 871"/>
                  <a:gd name="T36" fmla="*/ 455 w 692"/>
                  <a:gd name="T37" fmla="*/ 86 h 871"/>
                  <a:gd name="T38" fmla="*/ 513 w 692"/>
                  <a:gd name="T39" fmla="*/ 52 h 871"/>
                  <a:gd name="T40" fmla="*/ 618 w 692"/>
                  <a:gd name="T41" fmla="*/ 4 h 871"/>
                  <a:gd name="T42" fmla="*/ 666 w 692"/>
                  <a:gd name="T43" fmla="*/ 0 h 871"/>
                  <a:gd name="T44" fmla="*/ 692 w 692"/>
                  <a:gd name="T45" fmla="*/ 0 h 871"/>
                  <a:gd name="T46" fmla="*/ 689 w 692"/>
                  <a:gd name="T47" fmla="*/ 0 h 871"/>
                  <a:gd name="T48" fmla="*/ 667 w 692"/>
                  <a:gd name="T49" fmla="*/ 17 h 871"/>
                  <a:gd name="T50" fmla="*/ 644 w 692"/>
                  <a:gd name="T51" fmla="*/ 42 h 871"/>
                  <a:gd name="T52" fmla="*/ 574 w 692"/>
                  <a:gd name="T53" fmla="*/ 85 h 871"/>
                  <a:gd name="T54" fmla="*/ 545 w 692"/>
                  <a:gd name="T55" fmla="*/ 120 h 871"/>
                  <a:gd name="T56" fmla="*/ 487 w 692"/>
                  <a:gd name="T57" fmla="*/ 154 h 871"/>
                  <a:gd name="T58" fmla="*/ 430 w 692"/>
                  <a:gd name="T59" fmla="*/ 190 h 871"/>
                  <a:gd name="T60" fmla="*/ 391 w 692"/>
                  <a:gd name="T61" fmla="*/ 225 h 871"/>
                  <a:gd name="T62" fmla="*/ 333 w 692"/>
                  <a:gd name="T63" fmla="*/ 256 h 871"/>
                  <a:gd name="T64" fmla="*/ 307 w 692"/>
                  <a:gd name="T65" fmla="*/ 282 h 871"/>
                  <a:gd name="T66" fmla="*/ 307 w 692"/>
                  <a:gd name="T67" fmla="*/ 282 h 871"/>
                  <a:gd name="T68" fmla="*/ 307 w 692"/>
                  <a:gd name="T69" fmla="*/ 282 h 871"/>
                  <a:gd name="T70" fmla="*/ 307 w 692"/>
                  <a:gd name="T71" fmla="*/ 282 h 871"/>
                  <a:gd name="T72" fmla="*/ 307 w 692"/>
                  <a:gd name="T73" fmla="*/ 308 h 871"/>
                  <a:gd name="T74" fmla="*/ 273 w 692"/>
                  <a:gd name="T75" fmla="*/ 387 h 871"/>
                  <a:gd name="T76" fmla="*/ 241 w 692"/>
                  <a:gd name="T77" fmla="*/ 429 h 871"/>
                  <a:gd name="T78" fmla="*/ 205 w 692"/>
                  <a:gd name="T79" fmla="*/ 513 h 871"/>
                  <a:gd name="T80" fmla="*/ 170 w 692"/>
                  <a:gd name="T81" fmla="*/ 570 h 871"/>
                  <a:gd name="T82" fmla="*/ 154 w 692"/>
                  <a:gd name="T83" fmla="*/ 605 h 871"/>
                  <a:gd name="T84" fmla="*/ 129 w 692"/>
                  <a:gd name="T85" fmla="*/ 641 h 871"/>
                  <a:gd name="T86" fmla="*/ 118 w 692"/>
                  <a:gd name="T87" fmla="*/ 676 h 871"/>
                  <a:gd name="T88" fmla="*/ 84 w 692"/>
                  <a:gd name="T89" fmla="*/ 730 h 871"/>
                  <a:gd name="T90" fmla="*/ 36 w 692"/>
                  <a:gd name="T91" fmla="*/ 792 h 871"/>
                  <a:gd name="T92" fmla="*/ 34 w 692"/>
                  <a:gd name="T93" fmla="*/ 812 h 871"/>
                  <a:gd name="T94" fmla="*/ 26 w 692"/>
                  <a:gd name="T95" fmla="*/ 861 h 871"/>
                  <a:gd name="T96" fmla="*/ 0 w 692"/>
                  <a:gd name="T97" fmla="*/ 871 h 871"/>
                  <a:gd name="T98" fmla="*/ 8 w 692"/>
                  <a:gd name="T99" fmla="*/ 871 h 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2" h="871">
                    <a:moveTo>
                      <a:pt x="0" y="871"/>
                    </a:moveTo>
                    <a:lnTo>
                      <a:pt x="2" y="871"/>
                    </a:lnTo>
                    <a:lnTo>
                      <a:pt x="13" y="871"/>
                    </a:lnTo>
                    <a:lnTo>
                      <a:pt x="0" y="871"/>
                    </a:lnTo>
                    <a:lnTo>
                      <a:pt x="16" y="856"/>
                    </a:lnTo>
                    <a:lnTo>
                      <a:pt x="26" y="835"/>
                    </a:lnTo>
                    <a:lnTo>
                      <a:pt x="26" y="820"/>
                    </a:lnTo>
                    <a:lnTo>
                      <a:pt x="35" y="809"/>
                    </a:lnTo>
                    <a:lnTo>
                      <a:pt x="46" y="782"/>
                    </a:lnTo>
                    <a:lnTo>
                      <a:pt x="61" y="730"/>
                    </a:lnTo>
                    <a:lnTo>
                      <a:pt x="77" y="691"/>
                    </a:lnTo>
                    <a:lnTo>
                      <a:pt x="77" y="641"/>
                    </a:lnTo>
                    <a:lnTo>
                      <a:pt x="77" y="625"/>
                    </a:lnTo>
                    <a:lnTo>
                      <a:pt x="87" y="605"/>
                    </a:lnTo>
                    <a:lnTo>
                      <a:pt x="103" y="589"/>
                    </a:lnTo>
                    <a:lnTo>
                      <a:pt x="106" y="570"/>
                    </a:lnTo>
                    <a:lnTo>
                      <a:pt x="126" y="523"/>
                    </a:lnTo>
                    <a:lnTo>
                      <a:pt x="129" y="487"/>
                    </a:lnTo>
                    <a:lnTo>
                      <a:pt x="144" y="468"/>
                    </a:lnTo>
                    <a:lnTo>
                      <a:pt x="163" y="421"/>
                    </a:lnTo>
                    <a:lnTo>
                      <a:pt x="180" y="385"/>
                    </a:lnTo>
                    <a:lnTo>
                      <a:pt x="196" y="363"/>
                    </a:lnTo>
                    <a:lnTo>
                      <a:pt x="215" y="305"/>
                    </a:lnTo>
                    <a:lnTo>
                      <a:pt x="231" y="282"/>
                    </a:lnTo>
                    <a:lnTo>
                      <a:pt x="231" y="256"/>
                    </a:lnTo>
                    <a:lnTo>
                      <a:pt x="231" y="256"/>
                    </a:lnTo>
                    <a:lnTo>
                      <a:pt x="231" y="256"/>
                    </a:lnTo>
                    <a:lnTo>
                      <a:pt x="231" y="256"/>
                    </a:lnTo>
                    <a:lnTo>
                      <a:pt x="231" y="256"/>
                    </a:lnTo>
                    <a:lnTo>
                      <a:pt x="231" y="256"/>
                    </a:lnTo>
                    <a:lnTo>
                      <a:pt x="283" y="206"/>
                    </a:lnTo>
                    <a:lnTo>
                      <a:pt x="301" y="186"/>
                    </a:lnTo>
                    <a:lnTo>
                      <a:pt x="340" y="157"/>
                    </a:lnTo>
                    <a:lnTo>
                      <a:pt x="359" y="154"/>
                    </a:lnTo>
                    <a:lnTo>
                      <a:pt x="378" y="138"/>
                    </a:lnTo>
                    <a:lnTo>
                      <a:pt x="417" y="120"/>
                    </a:lnTo>
                    <a:lnTo>
                      <a:pt x="435" y="104"/>
                    </a:lnTo>
                    <a:lnTo>
                      <a:pt x="455" y="86"/>
                    </a:lnTo>
                    <a:lnTo>
                      <a:pt x="493" y="68"/>
                    </a:lnTo>
                    <a:lnTo>
                      <a:pt x="513" y="52"/>
                    </a:lnTo>
                    <a:lnTo>
                      <a:pt x="551" y="33"/>
                    </a:lnTo>
                    <a:lnTo>
                      <a:pt x="618" y="4"/>
                    </a:lnTo>
                    <a:lnTo>
                      <a:pt x="641" y="0"/>
                    </a:lnTo>
                    <a:lnTo>
                      <a:pt x="666" y="0"/>
                    </a:lnTo>
                    <a:lnTo>
                      <a:pt x="692" y="0"/>
                    </a:lnTo>
                    <a:lnTo>
                      <a:pt x="692" y="0"/>
                    </a:lnTo>
                    <a:lnTo>
                      <a:pt x="692" y="0"/>
                    </a:lnTo>
                    <a:lnTo>
                      <a:pt x="689" y="0"/>
                    </a:lnTo>
                    <a:lnTo>
                      <a:pt x="674" y="7"/>
                    </a:lnTo>
                    <a:lnTo>
                      <a:pt x="667" y="17"/>
                    </a:lnTo>
                    <a:lnTo>
                      <a:pt x="666" y="26"/>
                    </a:lnTo>
                    <a:lnTo>
                      <a:pt x="644" y="42"/>
                    </a:lnTo>
                    <a:lnTo>
                      <a:pt x="601" y="62"/>
                    </a:lnTo>
                    <a:lnTo>
                      <a:pt x="574" y="85"/>
                    </a:lnTo>
                    <a:lnTo>
                      <a:pt x="564" y="104"/>
                    </a:lnTo>
                    <a:lnTo>
                      <a:pt x="545" y="120"/>
                    </a:lnTo>
                    <a:lnTo>
                      <a:pt x="506" y="138"/>
                    </a:lnTo>
                    <a:lnTo>
                      <a:pt x="487" y="154"/>
                    </a:lnTo>
                    <a:lnTo>
                      <a:pt x="468" y="170"/>
                    </a:lnTo>
                    <a:lnTo>
                      <a:pt x="430" y="190"/>
                    </a:lnTo>
                    <a:lnTo>
                      <a:pt x="411" y="206"/>
                    </a:lnTo>
                    <a:lnTo>
                      <a:pt x="391" y="225"/>
                    </a:lnTo>
                    <a:lnTo>
                      <a:pt x="353" y="254"/>
                    </a:lnTo>
                    <a:lnTo>
                      <a:pt x="333" y="256"/>
                    </a:lnTo>
                    <a:lnTo>
                      <a:pt x="307" y="282"/>
                    </a:lnTo>
                    <a:lnTo>
                      <a:pt x="307" y="282"/>
                    </a:lnTo>
                    <a:lnTo>
                      <a:pt x="307" y="282"/>
                    </a:lnTo>
                    <a:lnTo>
                      <a:pt x="307" y="282"/>
                    </a:lnTo>
                    <a:lnTo>
                      <a:pt x="307" y="282"/>
                    </a:lnTo>
                    <a:lnTo>
                      <a:pt x="307" y="282"/>
                    </a:lnTo>
                    <a:lnTo>
                      <a:pt x="307" y="282"/>
                    </a:lnTo>
                    <a:lnTo>
                      <a:pt x="307" y="282"/>
                    </a:lnTo>
                    <a:lnTo>
                      <a:pt x="307" y="282"/>
                    </a:lnTo>
                    <a:lnTo>
                      <a:pt x="307" y="308"/>
                    </a:lnTo>
                    <a:lnTo>
                      <a:pt x="291" y="330"/>
                    </a:lnTo>
                    <a:lnTo>
                      <a:pt x="273" y="387"/>
                    </a:lnTo>
                    <a:lnTo>
                      <a:pt x="257" y="411"/>
                    </a:lnTo>
                    <a:lnTo>
                      <a:pt x="241" y="429"/>
                    </a:lnTo>
                    <a:lnTo>
                      <a:pt x="221" y="478"/>
                    </a:lnTo>
                    <a:lnTo>
                      <a:pt x="205" y="513"/>
                    </a:lnTo>
                    <a:lnTo>
                      <a:pt x="189" y="531"/>
                    </a:lnTo>
                    <a:lnTo>
                      <a:pt x="170" y="570"/>
                    </a:lnTo>
                    <a:lnTo>
                      <a:pt x="154" y="589"/>
                    </a:lnTo>
                    <a:lnTo>
                      <a:pt x="154" y="605"/>
                    </a:lnTo>
                    <a:lnTo>
                      <a:pt x="144" y="625"/>
                    </a:lnTo>
                    <a:lnTo>
                      <a:pt x="129" y="641"/>
                    </a:lnTo>
                    <a:lnTo>
                      <a:pt x="129" y="657"/>
                    </a:lnTo>
                    <a:lnTo>
                      <a:pt x="118" y="676"/>
                    </a:lnTo>
                    <a:lnTo>
                      <a:pt x="103" y="691"/>
                    </a:lnTo>
                    <a:lnTo>
                      <a:pt x="84" y="730"/>
                    </a:lnTo>
                    <a:lnTo>
                      <a:pt x="55" y="776"/>
                    </a:lnTo>
                    <a:lnTo>
                      <a:pt x="36" y="792"/>
                    </a:lnTo>
                    <a:lnTo>
                      <a:pt x="26" y="795"/>
                    </a:lnTo>
                    <a:lnTo>
                      <a:pt x="34" y="812"/>
                    </a:lnTo>
                    <a:lnTo>
                      <a:pt x="36" y="841"/>
                    </a:lnTo>
                    <a:lnTo>
                      <a:pt x="26" y="861"/>
                    </a:lnTo>
                    <a:lnTo>
                      <a:pt x="10" y="870"/>
                    </a:lnTo>
                    <a:lnTo>
                      <a:pt x="0" y="871"/>
                    </a:lnTo>
                    <a:lnTo>
                      <a:pt x="13" y="871"/>
                    </a:lnTo>
                    <a:lnTo>
                      <a:pt x="8" y="871"/>
                    </a:lnTo>
                    <a:lnTo>
                      <a:pt x="0" y="871"/>
                    </a:lnTo>
                    <a:close/>
                  </a:path>
                </a:pathLst>
              </a:custGeom>
              <a:solidFill>
                <a:srgbClr val="FAB56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51"/>
              <p:cNvSpPr>
                <a:spLocks/>
              </p:cNvSpPr>
              <p:nvPr/>
            </p:nvSpPr>
            <p:spPr bwMode="auto">
              <a:xfrm>
                <a:off x="7959940" y="2778124"/>
                <a:ext cx="690563" cy="1085850"/>
              </a:xfrm>
              <a:custGeom>
                <a:avLst/>
                <a:gdLst>
                  <a:gd name="T0" fmla="*/ 0 w 1305"/>
                  <a:gd name="T1" fmla="*/ 105 h 2052"/>
                  <a:gd name="T2" fmla="*/ 6 w 1305"/>
                  <a:gd name="T3" fmla="*/ 100 h 2052"/>
                  <a:gd name="T4" fmla="*/ 66 w 1305"/>
                  <a:gd name="T5" fmla="*/ 62 h 2052"/>
                  <a:gd name="T6" fmla="*/ 147 w 1305"/>
                  <a:gd name="T7" fmla="*/ 33 h 2052"/>
                  <a:gd name="T8" fmla="*/ 212 w 1305"/>
                  <a:gd name="T9" fmla="*/ 20 h 2052"/>
                  <a:gd name="T10" fmla="*/ 285 w 1305"/>
                  <a:gd name="T11" fmla="*/ 20 h 2052"/>
                  <a:gd name="T12" fmla="*/ 366 w 1305"/>
                  <a:gd name="T13" fmla="*/ 37 h 2052"/>
                  <a:gd name="T14" fmla="*/ 409 w 1305"/>
                  <a:gd name="T15" fmla="*/ 54 h 2052"/>
                  <a:gd name="T16" fmla="*/ 452 w 1305"/>
                  <a:gd name="T17" fmla="*/ 74 h 2052"/>
                  <a:gd name="T18" fmla="*/ 529 w 1305"/>
                  <a:gd name="T19" fmla="*/ 134 h 2052"/>
                  <a:gd name="T20" fmla="*/ 599 w 1305"/>
                  <a:gd name="T21" fmla="*/ 207 h 2052"/>
                  <a:gd name="T22" fmla="*/ 661 w 1305"/>
                  <a:gd name="T23" fmla="*/ 291 h 2052"/>
                  <a:gd name="T24" fmla="*/ 748 w 1305"/>
                  <a:gd name="T25" fmla="*/ 429 h 2052"/>
                  <a:gd name="T26" fmla="*/ 848 w 1305"/>
                  <a:gd name="T27" fmla="*/ 613 h 2052"/>
                  <a:gd name="T28" fmla="*/ 896 w 1305"/>
                  <a:gd name="T29" fmla="*/ 694 h 2052"/>
                  <a:gd name="T30" fmla="*/ 919 w 1305"/>
                  <a:gd name="T31" fmla="*/ 734 h 2052"/>
                  <a:gd name="T32" fmla="*/ 955 w 1305"/>
                  <a:gd name="T33" fmla="*/ 825 h 2052"/>
                  <a:gd name="T34" fmla="*/ 982 w 1305"/>
                  <a:gd name="T35" fmla="*/ 924 h 2052"/>
                  <a:gd name="T36" fmla="*/ 1001 w 1305"/>
                  <a:gd name="T37" fmla="*/ 1028 h 2052"/>
                  <a:gd name="T38" fmla="*/ 1018 w 1305"/>
                  <a:gd name="T39" fmla="*/ 1178 h 2052"/>
                  <a:gd name="T40" fmla="*/ 1024 w 1305"/>
                  <a:gd name="T41" fmla="*/ 1339 h 2052"/>
                  <a:gd name="T42" fmla="*/ 1024 w 1305"/>
                  <a:gd name="T43" fmla="*/ 1385 h 2052"/>
                  <a:gd name="T44" fmla="*/ 1025 w 1305"/>
                  <a:gd name="T45" fmla="*/ 1408 h 2052"/>
                  <a:gd name="T46" fmla="*/ 1038 w 1305"/>
                  <a:gd name="T47" fmla="*/ 1476 h 2052"/>
                  <a:gd name="T48" fmla="*/ 1077 w 1305"/>
                  <a:gd name="T49" fmla="*/ 1613 h 2052"/>
                  <a:gd name="T50" fmla="*/ 1138 w 1305"/>
                  <a:gd name="T51" fmla="*/ 1771 h 2052"/>
                  <a:gd name="T52" fmla="*/ 1184 w 1305"/>
                  <a:gd name="T53" fmla="*/ 1873 h 2052"/>
                  <a:gd name="T54" fmla="*/ 1231 w 1305"/>
                  <a:gd name="T55" fmla="*/ 1961 h 2052"/>
                  <a:gd name="T56" fmla="*/ 1282 w 1305"/>
                  <a:gd name="T57" fmla="*/ 2029 h 2052"/>
                  <a:gd name="T58" fmla="*/ 1305 w 1305"/>
                  <a:gd name="T59" fmla="*/ 2052 h 2052"/>
                  <a:gd name="T60" fmla="*/ 1298 w 1305"/>
                  <a:gd name="T61" fmla="*/ 2040 h 2052"/>
                  <a:gd name="T62" fmla="*/ 1226 w 1305"/>
                  <a:gd name="T63" fmla="*/ 1927 h 2052"/>
                  <a:gd name="T64" fmla="*/ 1154 w 1305"/>
                  <a:gd name="T65" fmla="*/ 1788 h 2052"/>
                  <a:gd name="T66" fmla="*/ 1109 w 1305"/>
                  <a:gd name="T67" fmla="*/ 1685 h 2052"/>
                  <a:gd name="T68" fmla="*/ 1073 w 1305"/>
                  <a:gd name="T69" fmla="*/ 1575 h 2052"/>
                  <a:gd name="T70" fmla="*/ 1051 w 1305"/>
                  <a:gd name="T71" fmla="*/ 1464 h 2052"/>
                  <a:gd name="T72" fmla="*/ 1050 w 1305"/>
                  <a:gd name="T73" fmla="*/ 1411 h 2052"/>
                  <a:gd name="T74" fmla="*/ 1049 w 1305"/>
                  <a:gd name="T75" fmla="*/ 1358 h 2052"/>
                  <a:gd name="T76" fmla="*/ 1041 w 1305"/>
                  <a:gd name="T77" fmla="*/ 1243 h 2052"/>
                  <a:gd name="T78" fmla="*/ 1025 w 1305"/>
                  <a:gd name="T79" fmla="*/ 1120 h 2052"/>
                  <a:gd name="T80" fmla="*/ 1000 w 1305"/>
                  <a:gd name="T81" fmla="*/ 989 h 2052"/>
                  <a:gd name="T82" fmla="*/ 964 w 1305"/>
                  <a:gd name="T83" fmla="*/ 852 h 2052"/>
                  <a:gd name="T84" fmla="*/ 916 w 1305"/>
                  <a:gd name="T85" fmla="*/ 710 h 2052"/>
                  <a:gd name="T86" fmla="*/ 857 w 1305"/>
                  <a:gd name="T87" fmla="*/ 563 h 2052"/>
                  <a:gd name="T88" fmla="*/ 784 w 1305"/>
                  <a:gd name="T89" fmla="*/ 413 h 2052"/>
                  <a:gd name="T90" fmla="*/ 742 w 1305"/>
                  <a:gd name="T91" fmla="*/ 335 h 2052"/>
                  <a:gd name="T92" fmla="*/ 699 w 1305"/>
                  <a:gd name="T93" fmla="*/ 266 h 2052"/>
                  <a:gd name="T94" fmla="*/ 604 w 1305"/>
                  <a:gd name="T95" fmla="*/ 155 h 2052"/>
                  <a:gd name="T96" fmla="*/ 504 w 1305"/>
                  <a:gd name="T97" fmla="*/ 74 h 2052"/>
                  <a:gd name="T98" fmla="*/ 402 w 1305"/>
                  <a:gd name="T99" fmla="*/ 24 h 2052"/>
                  <a:gd name="T100" fmla="*/ 301 w 1305"/>
                  <a:gd name="T101" fmla="*/ 0 h 2052"/>
                  <a:gd name="T102" fmla="*/ 205 w 1305"/>
                  <a:gd name="T103" fmla="*/ 1 h 2052"/>
                  <a:gd name="T104" fmla="*/ 114 w 1305"/>
                  <a:gd name="T105" fmla="*/ 27 h 2052"/>
                  <a:gd name="T106" fmla="*/ 35 w 1305"/>
                  <a:gd name="T107" fmla="*/ 73 h 2052"/>
                  <a:gd name="T108" fmla="*/ 0 w 1305"/>
                  <a:gd name="T109" fmla="*/ 105 h 2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2052">
                    <a:moveTo>
                      <a:pt x="0" y="105"/>
                    </a:moveTo>
                    <a:lnTo>
                      <a:pt x="6" y="100"/>
                    </a:lnTo>
                    <a:lnTo>
                      <a:pt x="66" y="62"/>
                    </a:lnTo>
                    <a:lnTo>
                      <a:pt x="147" y="33"/>
                    </a:lnTo>
                    <a:lnTo>
                      <a:pt x="212" y="20"/>
                    </a:lnTo>
                    <a:lnTo>
                      <a:pt x="285" y="20"/>
                    </a:lnTo>
                    <a:lnTo>
                      <a:pt x="366" y="37"/>
                    </a:lnTo>
                    <a:lnTo>
                      <a:pt x="409" y="54"/>
                    </a:lnTo>
                    <a:lnTo>
                      <a:pt x="452" y="74"/>
                    </a:lnTo>
                    <a:lnTo>
                      <a:pt x="529" y="134"/>
                    </a:lnTo>
                    <a:lnTo>
                      <a:pt x="599" y="207"/>
                    </a:lnTo>
                    <a:lnTo>
                      <a:pt x="661" y="291"/>
                    </a:lnTo>
                    <a:lnTo>
                      <a:pt x="748" y="429"/>
                    </a:lnTo>
                    <a:lnTo>
                      <a:pt x="848" y="613"/>
                    </a:lnTo>
                    <a:lnTo>
                      <a:pt x="896" y="694"/>
                    </a:lnTo>
                    <a:lnTo>
                      <a:pt x="919" y="734"/>
                    </a:lnTo>
                    <a:lnTo>
                      <a:pt x="955" y="825"/>
                    </a:lnTo>
                    <a:lnTo>
                      <a:pt x="982" y="924"/>
                    </a:lnTo>
                    <a:lnTo>
                      <a:pt x="1001" y="1028"/>
                    </a:lnTo>
                    <a:lnTo>
                      <a:pt x="1018" y="1178"/>
                    </a:lnTo>
                    <a:lnTo>
                      <a:pt x="1024" y="1339"/>
                    </a:lnTo>
                    <a:lnTo>
                      <a:pt x="1024" y="1385"/>
                    </a:lnTo>
                    <a:lnTo>
                      <a:pt x="1025" y="1408"/>
                    </a:lnTo>
                    <a:lnTo>
                      <a:pt x="1038" y="1476"/>
                    </a:lnTo>
                    <a:lnTo>
                      <a:pt x="1077" y="1613"/>
                    </a:lnTo>
                    <a:lnTo>
                      <a:pt x="1138" y="1771"/>
                    </a:lnTo>
                    <a:lnTo>
                      <a:pt x="1184" y="1873"/>
                    </a:lnTo>
                    <a:lnTo>
                      <a:pt x="1231" y="1961"/>
                    </a:lnTo>
                    <a:lnTo>
                      <a:pt x="1282" y="2029"/>
                    </a:lnTo>
                    <a:lnTo>
                      <a:pt x="1305" y="2052"/>
                    </a:lnTo>
                    <a:lnTo>
                      <a:pt x="1298" y="2040"/>
                    </a:lnTo>
                    <a:lnTo>
                      <a:pt x="1226" y="1927"/>
                    </a:lnTo>
                    <a:lnTo>
                      <a:pt x="1154" y="1788"/>
                    </a:lnTo>
                    <a:lnTo>
                      <a:pt x="1109" y="1685"/>
                    </a:lnTo>
                    <a:lnTo>
                      <a:pt x="1073" y="1575"/>
                    </a:lnTo>
                    <a:lnTo>
                      <a:pt x="1051" y="1464"/>
                    </a:lnTo>
                    <a:lnTo>
                      <a:pt x="1050" y="1411"/>
                    </a:lnTo>
                    <a:lnTo>
                      <a:pt x="1049" y="1358"/>
                    </a:lnTo>
                    <a:lnTo>
                      <a:pt x="1041" y="1243"/>
                    </a:lnTo>
                    <a:lnTo>
                      <a:pt x="1025" y="1120"/>
                    </a:lnTo>
                    <a:lnTo>
                      <a:pt x="1000" y="989"/>
                    </a:lnTo>
                    <a:lnTo>
                      <a:pt x="964" y="852"/>
                    </a:lnTo>
                    <a:lnTo>
                      <a:pt x="916" y="710"/>
                    </a:lnTo>
                    <a:lnTo>
                      <a:pt x="857" y="563"/>
                    </a:lnTo>
                    <a:lnTo>
                      <a:pt x="784" y="413"/>
                    </a:lnTo>
                    <a:lnTo>
                      <a:pt x="742" y="335"/>
                    </a:lnTo>
                    <a:lnTo>
                      <a:pt x="699" y="266"/>
                    </a:lnTo>
                    <a:lnTo>
                      <a:pt x="604" y="155"/>
                    </a:lnTo>
                    <a:lnTo>
                      <a:pt x="504" y="74"/>
                    </a:lnTo>
                    <a:lnTo>
                      <a:pt x="402" y="24"/>
                    </a:lnTo>
                    <a:lnTo>
                      <a:pt x="301" y="0"/>
                    </a:lnTo>
                    <a:lnTo>
                      <a:pt x="205" y="1"/>
                    </a:lnTo>
                    <a:lnTo>
                      <a:pt x="114" y="27"/>
                    </a:lnTo>
                    <a:lnTo>
                      <a:pt x="35" y="73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AB56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52"/>
              <p:cNvSpPr>
                <a:spLocks/>
              </p:cNvSpPr>
              <p:nvPr/>
            </p:nvSpPr>
            <p:spPr bwMode="auto">
              <a:xfrm>
                <a:off x="8610815" y="5014912"/>
                <a:ext cx="1571625" cy="446088"/>
              </a:xfrm>
              <a:custGeom>
                <a:avLst/>
                <a:gdLst>
                  <a:gd name="T0" fmla="*/ 2969 w 2969"/>
                  <a:gd name="T1" fmla="*/ 844 h 844"/>
                  <a:gd name="T2" fmla="*/ 2867 w 2969"/>
                  <a:gd name="T3" fmla="*/ 0 h 844"/>
                  <a:gd name="T4" fmla="*/ 0 w 2969"/>
                  <a:gd name="T5" fmla="*/ 333 h 844"/>
                  <a:gd name="T6" fmla="*/ 76 w 2969"/>
                  <a:gd name="T7" fmla="*/ 844 h 844"/>
                  <a:gd name="T8" fmla="*/ 2969 w 2969"/>
                  <a:gd name="T9" fmla="*/ 844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69" h="844">
                    <a:moveTo>
                      <a:pt x="2969" y="844"/>
                    </a:moveTo>
                    <a:lnTo>
                      <a:pt x="2867" y="0"/>
                    </a:lnTo>
                    <a:lnTo>
                      <a:pt x="0" y="333"/>
                    </a:lnTo>
                    <a:lnTo>
                      <a:pt x="76" y="844"/>
                    </a:lnTo>
                    <a:lnTo>
                      <a:pt x="2969" y="844"/>
                    </a:lnTo>
                    <a:close/>
                  </a:path>
                </a:pathLst>
              </a:custGeom>
              <a:solidFill>
                <a:srgbClr val="EFE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53"/>
              <p:cNvSpPr>
                <a:spLocks/>
              </p:cNvSpPr>
              <p:nvPr/>
            </p:nvSpPr>
            <p:spPr bwMode="auto">
              <a:xfrm>
                <a:off x="8474290" y="5205412"/>
                <a:ext cx="2005013" cy="1474788"/>
              </a:xfrm>
              <a:custGeom>
                <a:avLst/>
                <a:gdLst>
                  <a:gd name="T0" fmla="*/ 282 w 3789"/>
                  <a:gd name="T1" fmla="*/ 2789 h 2789"/>
                  <a:gd name="T2" fmla="*/ 0 w 3789"/>
                  <a:gd name="T3" fmla="*/ 409 h 2789"/>
                  <a:gd name="T4" fmla="*/ 3509 w 3789"/>
                  <a:gd name="T5" fmla="*/ 0 h 2789"/>
                  <a:gd name="T6" fmla="*/ 3789 w 3789"/>
                  <a:gd name="T7" fmla="*/ 2354 h 2789"/>
                  <a:gd name="T8" fmla="*/ 282 w 3789"/>
                  <a:gd name="T9" fmla="*/ 2789 h 2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9" h="2789">
                    <a:moveTo>
                      <a:pt x="282" y="2789"/>
                    </a:moveTo>
                    <a:lnTo>
                      <a:pt x="0" y="409"/>
                    </a:lnTo>
                    <a:lnTo>
                      <a:pt x="3509" y="0"/>
                    </a:lnTo>
                    <a:lnTo>
                      <a:pt x="3789" y="2354"/>
                    </a:lnTo>
                    <a:lnTo>
                      <a:pt x="282" y="2789"/>
                    </a:lnTo>
                    <a:close/>
                  </a:path>
                </a:pathLst>
              </a:custGeom>
              <a:solidFill>
                <a:srgbClr val="37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54"/>
              <p:cNvSpPr>
                <a:spLocks/>
              </p:cNvSpPr>
              <p:nvPr/>
            </p:nvSpPr>
            <p:spPr bwMode="auto">
              <a:xfrm>
                <a:off x="8704477" y="5583237"/>
                <a:ext cx="354013" cy="352425"/>
              </a:xfrm>
              <a:custGeom>
                <a:avLst/>
                <a:gdLst>
                  <a:gd name="T0" fmla="*/ 334 w 667"/>
                  <a:gd name="T1" fmla="*/ 0 h 666"/>
                  <a:gd name="T2" fmla="*/ 367 w 667"/>
                  <a:gd name="T3" fmla="*/ 1 h 666"/>
                  <a:gd name="T4" fmla="*/ 432 w 667"/>
                  <a:gd name="T5" fmla="*/ 14 h 666"/>
                  <a:gd name="T6" fmla="*/ 493 w 667"/>
                  <a:gd name="T7" fmla="*/ 40 h 666"/>
                  <a:gd name="T8" fmla="*/ 546 w 667"/>
                  <a:gd name="T9" fmla="*/ 76 h 666"/>
                  <a:gd name="T10" fmla="*/ 591 w 667"/>
                  <a:gd name="T11" fmla="*/ 120 h 666"/>
                  <a:gd name="T12" fmla="*/ 627 w 667"/>
                  <a:gd name="T13" fmla="*/ 174 h 666"/>
                  <a:gd name="T14" fmla="*/ 653 w 667"/>
                  <a:gd name="T15" fmla="*/ 234 h 666"/>
                  <a:gd name="T16" fmla="*/ 666 w 667"/>
                  <a:gd name="T17" fmla="*/ 299 h 666"/>
                  <a:gd name="T18" fmla="*/ 667 w 667"/>
                  <a:gd name="T19" fmla="*/ 332 h 666"/>
                  <a:gd name="T20" fmla="*/ 666 w 667"/>
                  <a:gd name="T21" fmla="*/ 367 h 666"/>
                  <a:gd name="T22" fmla="*/ 653 w 667"/>
                  <a:gd name="T23" fmla="*/ 432 h 666"/>
                  <a:gd name="T24" fmla="*/ 627 w 667"/>
                  <a:gd name="T25" fmla="*/ 492 h 666"/>
                  <a:gd name="T26" fmla="*/ 591 w 667"/>
                  <a:gd name="T27" fmla="*/ 545 h 666"/>
                  <a:gd name="T28" fmla="*/ 546 w 667"/>
                  <a:gd name="T29" fmla="*/ 590 h 666"/>
                  <a:gd name="T30" fmla="*/ 493 w 667"/>
                  <a:gd name="T31" fmla="*/ 626 h 666"/>
                  <a:gd name="T32" fmla="*/ 432 w 667"/>
                  <a:gd name="T33" fmla="*/ 652 h 666"/>
                  <a:gd name="T34" fmla="*/ 367 w 667"/>
                  <a:gd name="T35" fmla="*/ 665 h 666"/>
                  <a:gd name="T36" fmla="*/ 334 w 667"/>
                  <a:gd name="T37" fmla="*/ 666 h 666"/>
                  <a:gd name="T38" fmla="*/ 300 w 667"/>
                  <a:gd name="T39" fmla="*/ 665 h 666"/>
                  <a:gd name="T40" fmla="*/ 235 w 667"/>
                  <a:gd name="T41" fmla="*/ 652 h 666"/>
                  <a:gd name="T42" fmla="*/ 174 w 667"/>
                  <a:gd name="T43" fmla="*/ 626 h 666"/>
                  <a:gd name="T44" fmla="*/ 121 w 667"/>
                  <a:gd name="T45" fmla="*/ 590 h 666"/>
                  <a:gd name="T46" fmla="*/ 76 w 667"/>
                  <a:gd name="T47" fmla="*/ 545 h 666"/>
                  <a:gd name="T48" fmla="*/ 40 w 667"/>
                  <a:gd name="T49" fmla="*/ 492 h 666"/>
                  <a:gd name="T50" fmla="*/ 15 w 667"/>
                  <a:gd name="T51" fmla="*/ 432 h 666"/>
                  <a:gd name="T52" fmla="*/ 2 w 667"/>
                  <a:gd name="T53" fmla="*/ 367 h 666"/>
                  <a:gd name="T54" fmla="*/ 0 w 667"/>
                  <a:gd name="T55" fmla="*/ 332 h 666"/>
                  <a:gd name="T56" fmla="*/ 2 w 667"/>
                  <a:gd name="T57" fmla="*/ 299 h 666"/>
                  <a:gd name="T58" fmla="*/ 15 w 667"/>
                  <a:gd name="T59" fmla="*/ 234 h 666"/>
                  <a:gd name="T60" fmla="*/ 40 w 667"/>
                  <a:gd name="T61" fmla="*/ 174 h 666"/>
                  <a:gd name="T62" fmla="*/ 76 w 667"/>
                  <a:gd name="T63" fmla="*/ 120 h 666"/>
                  <a:gd name="T64" fmla="*/ 121 w 667"/>
                  <a:gd name="T65" fmla="*/ 76 h 666"/>
                  <a:gd name="T66" fmla="*/ 174 w 667"/>
                  <a:gd name="T67" fmla="*/ 40 h 666"/>
                  <a:gd name="T68" fmla="*/ 235 w 667"/>
                  <a:gd name="T69" fmla="*/ 14 h 666"/>
                  <a:gd name="T70" fmla="*/ 300 w 667"/>
                  <a:gd name="T71" fmla="*/ 1 h 666"/>
                  <a:gd name="T72" fmla="*/ 334 w 667"/>
                  <a:gd name="T73" fmla="*/ 0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67" h="666">
                    <a:moveTo>
                      <a:pt x="334" y="0"/>
                    </a:moveTo>
                    <a:lnTo>
                      <a:pt x="367" y="1"/>
                    </a:lnTo>
                    <a:lnTo>
                      <a:pt x="432" y="14"/>
                    </a:lnTo>
                    <a:lnTo>
                      <a:pt x="493" y="40"/>
                    </a:lnTo>
                    <a:lnTo>
                      <a:pt x="546" y="76"/>
                    </a:lnTo>
                    <a:lnTo>
                      <a:pt x="591" y="120"/>
                    </a:lnTo>
                    <a:lnTo>
                      <a:pt x="627" y="174"/>
                    </a:lnTo>
                    <a:lnTo>
                      <a:pt x="653" y="234"/>
                    </a:lnTo>
                    <a:lnTo>
                      <a:pt x="666" y="299"/>
                    </a:lnTo>
                    <a:lnTo>
                      <a:pt x="667" y="332"/>
                    </a:lnTo>
                    <a:lnTo>
                      <a:pt x="666" y="367"/>
                    </a:lnTo>
                    <a:lnTo>
                      <a:pt x="653" y="432"/>
                    </a:lnTo>
                    <a:lnTo>
                      <a:pt x="627" y="492"/>
                    </a:lnTo>
                    <a:lnTo>
                      <a:pt x="591" y="545"/>
                    </a:lnTo>
                    <a:lnTo>
                      <a:pt x="546" y="590"/>
                    </a:lnTo>
                    <a:lnTo>
                      <a:pt x="493" y="626"/>
                    </a:lnTo>
                    <a:lnTo>
                      <a:pt x="432" y="652"/>
                    </a:lnTo>
                    <a:lnTo>
                      <a:pt x="367" y="665"/>
                    </a:lnTo>
                    <a:lnTo>
                      <a:pt x="334" y="666"/>
                    </a:lnTo>
                    <a:lnTo>
                      <a:pt x="300" y="665"/>
                    </a:lnTo>
                    <a:lnTo>
                      <a:pt x="235" y="652"/>
                    </a:lnTo>
                    <a:lnTo>
                      <a:pt x="174" y="626"/>
                    </a:lnTo>
                    <a:lnTo>
                      <a:pt x="121" y="590"/>
                    </a:lnTo>
                    <a:lnTo>
                      <a:pt x="76" y="545"/>
                    </a:lnTo>
                    <a:lnTo>
                      <a:pt x="40" y="492"/>
                    </a:lnTo>
                    <a:lnTo>
                      <a:pt x="15" y="432"/>
                    </a:lnTo>
                    <a:lnTo>
                      <a:pt x="2" y="367"/>
                    </a:lnTo>
                    <a:lnTo>
                      <a:pt x="0" y="332"/>
                    </a:lnTo>
                    <a:lnTo>
                      <a:pt x="2" y="299"/>
                    </a:lnTo>
                    <a:lnTo>
                      <a:pt x="15" y="234"/>
                    </a:lnTo>
                    <a:lnTo>
                      <a:pt x="40" y="174"/>
                    </a:lnTo>
                    <a:lnTo>
                      <a:pt x="76" y="120"/>
                    </a:lnTo>
                    <a:lnTo>
                      <a:pt x="121" y="76"/>
                    </a:lnTo>
                    <a:lnTo>
                      <a:pt x="174" y="40"/>
                    </a:lnTo>
                    <a:lnTo>
                      <a:pt x="235" y="14"/>
                    </a:lnTo>
                    <a:lnTo>
                      <a:pt x="300" y="1"/>
                    </a:lnTo>
                    <a:lnTo>
                      <a:pt x="334" y="0"/>
                    </a:lnTo>
                    <a:close/>
                  </a:path>
                </a:pathLst>
              </a:custGeom>
              <a:solidFill>
                <a:srgbClr val="314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0" name="자유형 19"/>
            <p:cNvSpPr/>
            <p:nvPr/>
          </p:nvSpPr>
          <p:spPr>
            <a:xfrm>
              <a:off x="-290462" y="0"/>
              <a:ext cx="3289464" cy="6840187"/>
            </a:xfrm>
            <a:custGeom>
              <a:avLst/>
              <a:gdLst>
                <a:gd name="connsiteX0" fmla="*/ 3289464 w 3289464"/>
                <a:gd name="connsiteY0" fmla="*/ 0 h 6840187"/>
                <a:gd name="connsiteX1" fmla="*/ 1496290 w 3289464"/>
                <a:gd name="connsiteY1" fmla="*/ 6840187 h 6840187"/>
                <a:gd name="connsiteX2" fmla="*/ 0 w 3289464"/>
                <a:gd name="connsiteY2" fmla="*/ 5486400 h 6840187"/>
                <a:gd name="connsiteX3" fmla="*/ 3289464 w 3289464"/>
                <a:gd name="connsiteY3" fmla="*/ 0 h 6840187"/>
                <a:gd name="connsiteX0" fmla="*/ 3289464 w 3289464"/>
                <a:gd name="connsiteY0" fmla="*/ 0 h 6840187"/>
                <a:gd name="connsiteX1" fmla="*/ 1496290 w 3289464"/>
                <a:gd name="connsiteY1" fmla="*/ 6840187 h 6840187"/>
                <a:gd name="connsiteX2" fmla="*/ 0 w 3289464"/>
                <a:gd name="connsiteY2" fmla="*/ 5486400 h 6840187"/>
                <a:gd name="connsiteX3" fmla="*/ 3289464 w 3289464"/>
                <a:gd name="connsiteY3" fmla="*/ 0 h 6840187"/>
                <a:gd name="connsiteX0" fmla="*/ 3289464 w 3289464"/>
                <a:gd name="connsiteY0" fmla="*/ 0 h 6840187"/>
                <a:gd name="connsiteX1" fmla="*/ 1496290 w 3289464"/>
                <a:gd name="connsiteY1" fmla="*/ 6840187 h 6840187"/>
                <a:gd name="connsiteX2" fmla="*/ 0 w 3289464"/>
                <a:gd name="connsiteY2" fmla="*/ 5486400 h 6840187"/>
                <a:gd name="connsiteX3" fmla="*/ 3289464 w 3289464"/>
                <a:gd name="connsiteY3" fmla="*/ 0 h 6840187"/>
                <a:gd name="connsiteX0" fmla="*/ 3289464 w 3289464"/>
                <a:gd name="connsiteY0" fmla="*/ 0 h 6840187"/>
                <a:gd name="connsiteX1" fmla="*/ 1496290 w 3289464"/>
                <a:gd name="connsiteY1" fmla="*/ 6840187 h 6840187"/>
                <a:gd name="connsiteX2" fmla="*/ 0 w 3289464"/>
                <a:gd name="connsiteY2" fmla="*/ 5486400 h 6840187"/>
                <a:gd name="connsiteX3" fmla="*/ 3289464 w 3289464"/>
                <a:gd name="connsiteY3" fmla="*/ 0 h 6840187"/>
                <a:gd name="connsiteX0" fmla="*/ 3289464 w 3289464"/>
                <a:gd name="connsiteY0" fmla="*/ 0 h 6840187"/>
                <a:gd name="connsiteX1" fmla="*/ 1496290 w 3289464"/>
                <a:gd name="connsiteY1" fmla="*/ 6840187 h 6840187"/>
                <a:gd name="connsiteX2" fmla="*/ 0 w 3289464"/>
                <a:gd name="connsiteY2" fmla="*/ 5486400 h 6840187"/>
                <a:gd name="connsiteX3" fmla="*/ 3289464 w 3289464"/>
                <a:gd name="connsiteY3" fmla="*/ 0 h 6840187"/>
                <a:gd name="connsiteX0" fmla="*/ 3289464 w 3289464"/>
                <a:gd name="connsiteY0" fmla="*/ 0 h 6840187"/>
                <a:gd name="connsiteX1" fmla="*/ 1496290 w 3289464"/>
                <a:gd name="connsiteY1" fmla="*/ 6840187 h 6840187"/>
                <a:gd name="connsiteX2" fmla="*/ 0 w 3289464"/>
                <a:gd name="connsiteY2" fmla="*/ 5486400 h 6840187"/>
                <a:gd name="connsiteX3" fmla="*/ 3289464 w 3289464"/>
                <a:gd name="connsiteY3" fmla="*/ 0 h 684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9464" h="6840187">
                  <a:moveTo>
                    <a:pt x="3289464" y="0"/>
                  </a:moveTo>
                  <a:cubicBezTo>
                    <a:pt x="2321037" y="2280062"/>
                    <a:pt x="2674783" y="6253000"/>
                    <a:pt x="1496290" y="6840187"/>
                  </a:cubicBezTo>
                  <a:cubicBezTo>
                    <a:pt x="1080654" y="6127668"/>
                    <a:pt x="1116280" y="5640779"/>
                    <a:pt x="0" y="5486400"/>
                  </a:cubicBezTo>
                  <a:lnTo>
                    <a:pt x="3289464" y="0"/>
                  </a:lnTo>
                  <a:close/>
                </a:path>
              </a:pathLst>
            </a:custGeom>
            <a:gradFill flip="none" rotWithShape="1">
              <a:gsLst>
                <a:gs pos="36000">
                  <a:schemeClr val="bg1">
                    <a:shade val="67500"/>
                    <a:satMod val="115000"/>
                  </a:schemeClr>
                </a:gs>
                <a:gs pos="5300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-290251" y="5033441"/>
              <a:ext cx="886580" cy="1008616"/>
              <a:chOff x="593730" y="5140566"/>
              <a:chExt cx="886580" cy="1008616"/>
            </a:xfrm>
          </p:grpSpPr>
          <p:sp>
            <p:nvSpPr>
              <p:cNvPr id="22" name="자유형 21"/>
              <p:cNvSpPr/>
              <p:nvPr/>
            </p:nvSpPr>
            <p:spPr>
              <a:xfrm>
                <a:off x="593730" y="5140566"/>
                <a:ext cx="886580" cy="1008616"/>
              </a:xfrm>
              <a:custGeom>
                <a:avLst/>
                <a:gdLst>
                  <a:gd name="connsiteX0" fmla="*/ 693507 w 709755"/>
                  <a:gd name="connsiteY0" fmla="*/ 520259 h 998687"/>
                  <a:gd name="connsiteX1" fmla="*/ 693507 w 709755"/>
                  <a:gd name="connsiteY1" fmla="*/ 131639 h 998687"/>
                  <a:gd name="connsiteX2" fmla="*/ 579207 w 709755"/>
                  <a:gd name="connsiteY2" fmla="*/ 2099 h 998687"/>
                  <a:gd name="connsiteX3" fmla="*/ 297267 w 709755"/>
                  <a:gd name="connsiteY3" fmla="*/ 215459 h 998687"/>
                  <a:gd name="connsiteX4" fmla="*/ 114387 w 709755"/>
                  <a:gd name="connsiteY4" fmla="*/ 497399 h 998687"/>
                  <a:gd name="connsiteX5" fmla="*/ 87 w 709755"/>
                  <a:gd name="connsiteY5" fmla="*/ 665039 h 998687"/>
                  <a:gd name="connsiteX6" fmla="*/ 99147 w 709755"/>
                  <a:gd name="connsiteY6" fmla="*/ 901259 h 998687"/>
                  <a:gd name="connsiteX7" fmla="*/ 289647 w 709755"/>
                  <a:gd name="connsiteY7" fmla="*/ 977459 h 998687"/>
                  <a:gd name="connsiteX8" fmla="*/ 381087 w 709755"/>
                  <a:gd name="connsiteY8" fmla="*/ 977459 h 998687"/>
                  <a:gd name="connsiteX9" fmla="*/ 548727 w 709755"/>
                  <a:gd name="connsiteY9" fmla="*/ 733619 h 998687"/>
                  <a:gd name="connsiteX10" fmla="*/ 693507 w 709755"/>
                  <a:gd name="connsiteY10" fmla="*/ 520259 h 998687"/>
                  <a:gd name="connsiteX0" fmla="*/ 693507 w 847909"/>
                  <a:gd name="connsiteY0" fmla="*/ 528162 h 1006590"/>
                  <a:gd name="connsiteX1" fmla="*/ 845907 w 847909"/>
                  <a:gd name="connsiteY1" fmla="*/ 86202 h 1006590"/>
                  <a:gd name="connsiteX2" fmla="*/ 579207 w 847909"/>
                  <a:gd name="connsiteY2" fmla="*/ 10002 h 1006590"/>
                  <a:gd name="connsiteX3" fmla="*/ 297267 w 847909"/>
                  <a:gd name="connsiteY3" fmla="*/ 223362 h 1006590"/>
                  <a:gd name="connsiteX4" fmla="*/ 114387 w 847909"/>
                  <a:gd name="connsiteY4" fmla="*/ 505302 h 1006590"/>
                  <a:gd name="connsiteX5" fmla="*/ 87 w 847909"/>
                  <a:gd name="connsiteY5" fmla="*/ 672942 h 1006590"/>
                  <a:gd name="connsiteX6" fmla="*/ 99147 w 847909"/>
                  <a:gd name="connsiteY6" fmla="*/ 909162 h 1006590"/>
                  <a:gd name="connsiteX7" fmla="*/ 289647 w 847909"/>
                  <a:gd name="connsiteY7" fmla="*/ 985362 h 1006590"/>
                  <a:gd name="connsiteX8" fmla="*/ 381087 w 847909"/>
                  <a:gd name="connsiteY8" fmla="*/ 985362 h 1006590"/>
                  <a:gd name="connsiteX9" fmla="*/ 548727 w 847909"/>
                  <a:gd name="connsiteY9" fmla="*/ 741522 h 1006590"/>
                  <a:gd name="connsiteX10" fmla="*/ 693507 w 847909"/>
                  <a:gd name="connsiteY10" fmla="*/ 528162 h 1006590"/>
                  <a:gd name="connsiteX0" fmla="*/ 845907 w 881175"/>
                  <a:gd name="connsiteY0" fmla="*/ 302920 h 1002328"/>
                  <a:gd name="connsiteX1" fmla="*/ 845907 w 881175"/>
                  <a:gd name="connsiteY1" fmla="*/ 81940 h 1002328"/>
                  <a:gd name="connsiteX2" fmla="*/ 579207 w 881175"/>
                  <a:gd name="connsiteY2" fmla="*/ 5740 h 1002328"/>
                  <a:gd name="connsiteX3" fmla="*/ 297267 w 881175"/>
                  <a:gd name="connsiteY3" fmla="*/ 219100 h 1002328"/>
                  <a:gd name="connsiteX4" fmla="*/ 114387 w 881175"/>
                  <a:gd name="connsiteY4" fmla="*/ 501040 h 1002328"/>
                  <a:gd name="connsiteX5" fmla="*/ 87 w 881175"/>
                  <a:gd name="connsiteY5" fmla="*/ 668680 h 1002328"/>
                  <a:gd name="connsiteX6" fmla="*/ 99147 w 881175"/>
                  <a:gd name="connsiteY6" fmla="*/ 904900 h 1002328"/>
                  <a:gd name="connsiteX7" fmla="*/ 289647 w 881175"/>
                  <a:gd name="connsiteY7" fmla="*/ 981100 h 1002328"/>
                  <a:gd name="connsiteX8" fmla="*/ 381087 w 881175"/>
                  <a:gd name="connsiteY8" fmla="*/ 981100 h 1002328"/>
                  <a:gd name="connsiteX9" fmla="*/ 548727 w 881175"/>
                  <a:gd name="connsiteY9" fmla="*/ 737260 h 1002328"/>
                  <a:gd name="connsiteX10" fmla="*/ 845907 w 881175"/>
                  <a:gd name="connsiteY10" fmla="*/ 302920 h 1002328"/>
                  <a:gd name="connsiteX0" fmla="*/ 845907 w 886580"/>
                  <a:gd name="connsiteY0" fmla="*/ 309208 h 1008616"/>
                  <a:gd name="connsiteX1" fmla="*/ 845907 w 886580"/>
                  <a:gd name="connsiteY1" fmla="*/ 88228 h 1008616"/>
                  <a:gd name="connsiteX2" fmla="*/ 579207 w 886580"/>
                  <a:gd name="connsiteY2" fmla="*/ 12028 h 1008616"/>
                  <a:gd name="connsiteX3" fmla="*/ 297267 w 886580"/>
                  <a:gd name="connsiteY3" fmla="*/ 225388 h 1008616"/>
                  <a:gd name="connsiteX4" fmla="*/ 114387 w 886580"/>
                  <a:gd name="connsiteY4" fmla="*/ 507328 h 1008616"/>
                  <a:gd name="connsiteX5" fmla="*/ 87 w 886580"/>
                  <a:gd name="connsiteY5" fmla="*/ 674968 h 1008616"/>
                  <a:gd name="connsiteX6" fmla="*/ 99147 w 886580"/>
                  <a:gd name="connsiteY6" fmla="*/ 911188 h 1008616"/>
                  <a:gd name="connsiteX7" fmla="*/ 289647 w 886580"/>
                  <a:gd name="connsiteY7" fmla="*/ 987388 h 1008616"/>
                  <a:gd name="connsiteX8" fmla="*/ 381087 w 886580"/>
                  <a:gd name="connsiteY8" fmla="*/ 987388 h 1008616"/>
                  <a:gd name="connsiteX9" fmla="*/ 548727 w 886580"/>
                  <a:gd name="connsiteY9" fmla="*/ 743548 h 1008616"/>
                  <a:gd name="connsiteX10" fmla="*/ 845907 w 886580"/>
                  <a:gd name="connsiteY10" fmla="*/ 309208 h 100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6580" h="1008616">
                    <a:moveTo>
                      <a:pt x="845907" y="309208"/>
                    </a:moveTo>
                    <a:cubicBezTo>
                      <a:pt x="895437" y="199988"/>
                      <a:pt x="904645" y="185383"/>
                      <a:pt x="845907" y="88228"/>
                    </a:cubicBezTo>
                    <a:cubicBezTo>
                      <a:pt x="787169" y="-8927"/>
                      <a:pt x="670647" y="-10832"/>
                      <a:pt x="579207" y="12028"/>
                    </a:cubicBezTo>
                    <a:cubicBezTo>
                      <a:pt x="487767" y="34888"/>
                      <a:pt x="374737" y="142838"/>
                      <a:pt x="297267" y="225388"/>
                    </a:cubicBezTo>
                    <a:cubicBezTo>
                      <a:pt x="219797" y="307938"/>
                      <a:pt x="163917" y="432398"/>
                      <a:pt x="114387" y="507328"/>
                    </a:cubicBezTo>
                    <a:cubicBezTo>
                      <a:pt x="64857" y="582258"/>
                      <a:pt x="2627" y="607658"/>
                      <a:pt x="87" y="674968"/>
                    </a:cubicBezTo>
                    <a:cubicBezTo>
                      <a:pt x="-2453" y="742278"/>
                      <a:pt x="50887" y="859118"/>
                      <a:pt x="99147" y="911188"/>
                    </a:cubicBezTo>
                    <a:cubicBezTo>
                      <a:pt x="147407" y="963258"/>
                      <a:pt x="242657" y="974688"/>
                      <a:pt x="289647" y="987388"/>
                    </a:cubicBezTo>
                    <a:cubicBezTo>
                      <a:pt x="336637" y="1000088"/>
                      <a:pt x="337907" y="1028028"/>
                      <a:pt x="381087" y="987388"/>
                    </a:cubicBezTo>
                    <a:cubicBezTo>
                      <a:pt x="424267" y="946748"/>
                      <a:pt x="471257" y="856578"/>
                      <a:pt x="548727" y="743548"/>
                    </a:cubicBezTo>
                    <a:cubicBezTo>
                      <a:pt x="626197" y="630518"/>
                      <a:pt x="796377" y="418428"/>
                      <a:pt x="845907" y="309208"/>
                    </a:cubicBezTo>
                    <a:close/>
                  </a:path>
                </a:pathLst>
              </a:custGeom>
              <a:solidFill>
                <a:srgbClr val="FBCA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 22"/>
              <p:cNvSpPr/>
              <p:nvPr/>
            </p:nvSpPr>
            <p:spPr>
              <a:xfrm>
                <a:off x="1095258" y="5251451"/>
                <a:ext cx="334729" cy="299160"/>
              </a:xfrm>
              <a:custGeom>
                <a:avLst/>
                <a:gdLst>
                  <a:gd name="connsiteX0" fmla="*/ 54092 w 334729"/>
                  <a:gd name="connsiteY0" fmla="*/ 95249 h 299160"/>
                  <a:gd name="connsiteX1" fmla="*/ 174742 w 334729"/>
                  <a:gd name="connsiteY1" fmla="*/ 6349 h 299160"/>
                  <a:gd name="connsiteX2" fmla="*/ 276342 w 334729"/>
                  <a:gd name="connsiteY2" fmla="*/ 12699 h 299160"/>
                  <a:gd name="connsiteX3" fmla="*/ 327142 w 334729"/>
                  <a:gd name="connsiteY3" fmla="*/ 57149 h 299160"/>
                  <a:gd name="connsiteX4" fmla="*/ 327142 w 334729"/>
                  <a:gd name="connsiteY4" fmla="*/ 139699 h 299160"/>
                  <a:gd name="connsiteX5" fmla="*/ 257292 w 334729"/>
                  <a:gd name="connsiteY5" fmla="*/ 273049 h 299160"/>
                  <a:gd name="connsiteX6" fmla="*/ 212842 w 334729"/>
                  <a:gd name="connsiteY6" fmla="*/ 298449 h 299160"/>
                  <a:gd name="connsiteX7" fmla="*/ 104892 w 334729"/>
                  <a:gd name="connsiteY7" fmla="*/ 260349 h 299160"/>
                  <a:gd name="connsiteX8" fmla="*/ 15992 w 334729"/>
                  <a:gd name="connsiteY8" fmla="*/ 203199 h 299160"/>
                  <a:gd name="connsiteX9" fmla="*/ 3292 w 334729"/>
                  <a:gd name="connsiteY9" fmla="*/ 158749 h 299160"/>
                  <a:gd name="connsiteX10" fmla="*/ 54092 w 334729"/>
                  <a:gd name="connsiteY10" fmla="*/ 95249 h 299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4729" h="299160">
                    <a:moveTo>
                      <a:pt x="54092" y="95249"/>
                    </a:moveTo>
                    <a:cubicBezTo>
                      <a:pt x="82667" y="69849"/>
                      <a:pt x="137700" y="20107"/>
                      <a:pt x="174742" y="6349"/>
                    </a:cubicBezTo>
                    <a:cubicBezTo>
                      <a:pt x="211784" y="-7409"/>
                      <a:pt x="250942" y="4232"/>
                      <a:pt x="276342" y="12699"/>
                    </a:cubicBezTo>
                    <a:cubicBezTo>
                      <a:pt x="301742" y="21166"/>
                      <a:pt x="318675" y="35982"/>
                      <a:pt x="327142" y="57149"/>
                    </a:cubicBezTo>
                    <a:cubicBezTo>
                      <a:pt x="335609" y="78316"/>
                      <a:pt x="338784" y="103716"/>
                      <a:pt x="327142" y="139699"/>
                    </a:cubicBezTo>
                    <a:cubicBezTo>
                      <a:pt x="315500" y="175682"/>
                      <a:pt x="276342" y="246591"/>
                      <a:pt x="257292" y="273049"/>
                    </a:cubicBezTo>
                    <a:cubicBezTo>
                      <a:pt x="238242" y="299507"/>
                      <a:pt x="238242" y="300566"/>
                      <a:pt x="212842" y="298449"/>
                    </a:cubicBezTo>
                    <a:cubicBezTo>
                      <a:pt x="187442" y="296332"/>
                      <a:pt x="137700" y="276224"/>
                      <a:pt x="104892" y="260349"/>
                    </a:cubicBezTo>
                    <a:cubicBezTo>
                      <a:pt x="72084" y="244474"/>
                      <a:pt x="32925" y="220132"/>
                      <a:pt x="15992" y="203199"/>
                    </a:cubicBezTo>
                    <a:cubicBezTo>
                      <a:pt x="-941" y="186266"/>
                      <a:pt x="-3058" y="173566"/>
                      <a:pt x="3292" y="158749"/>
                    </a:cubicBezTo>
                    <a:cubicBezTo>
                      <a:pt x="9642" y="143932"/>
                      <a:pt x="25517" y="120649"/>
                      <a:pt x="54092" y="95249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3" name="직사각형 32"/>
          <p:cNvSpPr/>
          <p:nvPr/>
        </p:nvSpPr>
        <p:spPr>
          <a:xfrm>
            <a:off x="377045" y="384883"/>
            <a:ext cx="2271887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DB1807B-C244-4F85-8013-3E6CF823D5C2}"/>
              </a:ext>
            </a:extLst>
          </p:cNvPr>
          <p:cNvSpPr/>
          <p:nvPr/>
        </p:nvSpPr>
        <p:spPr>
          <a:xfrm>
            <a:off x="3094026" y="841317"/>
            <a:ext cx="4801314" cy="3690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0">
              <a:lnSpc>
                <a:spcPct val="150000"/>
              </a:lnSpc>
              <a:buAutoNum type="arabicPeriod"/>
              <a:defRPr/>
            </a:pP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역할 분담 및 주제 설명</a:t>
            </a:r>
            <a:endParaRPr lang="en-US" altLang="ko-KR" sz="32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 latinLnBrk="0">
              <a:lnSpc>
                <a:spcPct val="150000"/>
              </a:lnSpc>
              <a:buAutoNum type="arabicPeriod"/>
              <a:defRPr/>
            </a:pPr>
            <a:endParaRPr lang="en-US" altLang="ko-KR" sz="32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설명</a:t>
            </a:r>
            <a:endParaRPr lang="en-US" altLang="ko-KR" sz="32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32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Q&amp;A</a:t>
            </a:r>
          </a:p>
        </p:txBody>
      </p:sp>
    </p:spTree>
    <p:extLst>
      <p:ext uri="{BB962C8B-B14F-4D97-AF65-F5344CB8AC3E}">
        <p14:creationId xmlns:p14="http://schemas.microsoft.com/office/powerpoint/2010/main" val="35177360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 rot="5400000" flipH="1">
            <a:off x="-1936757" y="1936756"/>
            <a:ext cx="6872516" cy="2999004"/>
          </a:xfrm>
          <a:custGeom>
            <a:avLst/>
            <a:gdLst>
              <a:gd name="connsiteX0" fmla="*/ 6857999 w 6857999"/>
              <a:gd name="connsiteY0" fmla="*/ 3976902 h 3976902"/>
              <a:gd name="connsiteX1" fmla="*/ 6857999 w 6857999"/>
              <a:gd name="connsiteY1" fmla="*/ 0 h 3976902"/>
              <a:gd name="connsiteX2" fmla="*/ 0 w 6857999"/>
              <a:gd name="connsiteY2" fmla="*/ 1801343 h 3976902"/>
              <a:gd name="connsiteX3" fmla="*/ 0 w 6857999"/>
              <a:gd name="connsiteY3" fmla="*/ 3976902 h 3976902"/>
              <a:gd name="connsiteX0" fmla="*/ 6857999 w 6857999"/>
              <a:gd name="connsiteY0" fmla="*/ 3976902 h 3976902"/>
              <a:gd name="connsiteX1" fmla="*/ 6857999 w 6857999"/>
              <a:gd name="connsiteY1" fmla="*/ 0 h 3976902"/>
              <a:gd name="connsiteX2" fmla="*/ 0 w 6857999"/>
              <a:gd name="connsiteY2" fmla="*/ 1801343 h 3976902"/>
              <a:gd name="connsiteX3" fmla="*/ 0 w 6857999"/>
              <a:gd name="connsiteY3" fmla="*/ 3976902 h 3976902"/>
              <a:gd name="connsiteX4" fmla="*/ 6857999 w 6857999"/>
              <a:gd name="connsiteY4" fmla="*/ 3976902 h 3976902"/>
              <a:gd name="connsiteX0" fmla="*/ 6857999 w 6857999"/>
              <a:gd name="connsiteY0" fmla="*/ 3976902 h 3976902"/>
              <a:gd name="connsiteX1" fmla="*/ 6857999 w 6857999"/>
              <a:gd name="connsiteY1" fmla="*/ 0 h 3976902"/>
              <a:gd name="connsiteX2" fmla="*/ 0 w 6857999"/>
              <a:gd name="connsiteY2" fmla="*/ 1801343 h 3976902"/>
              <a:gd name="connsiteX3" fmla="*/ 0 w 6857999"/>
              <a:gd name="connsiteY3" fmla="*/ 3976902 h 3976902"/>
              <a:gd name="connsiteX4" fmla="*/ 6857999 w 6857999"/>
              <a:gd name="connsiteY4" fmla="*/ 3976902 h 3976902"/>
              <a:gd name="connsiteX0" fmla="*/ 6872516 w 6872516"/>
              <a:gd name="connsiteY0" fmla="*/ 3976902 h 3976902"/>
              <a:gd name="connsiteX1" fmla="*/ 6872516 w 6872516"/>
              <a:gd name="connsiteY1" fmla="*/ 0 h 3976902"/>
              <a:gd name="connsiteX2" fmla="*/ 0 w 6872516"/>
              <a:gd name="connsiteY2" fmla="*/ 2359506 h 3976902"/>
              <a:gd name="connsiteX3" fmla="*/ 14517 w 6872516"/>
              <a:gd name="connsiteY3" fmla="*/ 3976902 h 3976902"/>
              <a:gd name="connsiteX4" fmla="*/ 6872516 w 6872516"/>
              <a:gd name="connsiteY4" fmla="*/ 3976902 h 3976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2516" h="3976902">
                <a:moveTo>
                  <a:pt x="6872516" y="3976902"/>
                </a:moveTo>
                <a:lnTo>
                  <a:pt x="6872516" y="0"/>
                </a:lnTo>
                <a:cubicBezTo>
                  <a:pt x="5693230" y="701493"/>
                  <a:pt x="2286000" y="1759058"/>
                  <a:pt x="0" y="2359506"/>
                </a:cubicBezTo>
                <a:lnTo>
                  <a:pt x="14517" y="3976902"/>
                </a:lnTo>
                <a:lnTo>
                  <a:pt x="6872516" y="3976902"/>
                </a:lnTo>
                <a:close/>
              </a:path>
            </a:pathLst>
          </a:custGeom>
          <a:solidFill>
            <a:srgbClr val="AED1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자유형 33"/>
          <p:cNvSpPr>
            <a:spLocks/>
          </p:cNvSpPr>
          <p:nvPr/>
        </p:nvSpPr>
        <p:spPr bwMode="auto">
          <a:xfrm rot="1399625" flipH="1">
            <a:off x="-334866" y="4608206"/>
            <a:ext cx="827065" cy="1557618"/>
          </a:xfrm>
          <a:custGeom>
            <a:avLst/>
            <a:gdLst>
              <a:gd name="connsiteX0" fmla="*/ 827065 w 827065"/>
              <a:gd name="connsiteY0" fmla="*/ 18506 h 1557618"/>
              <a:gd name="connsiteX1" fmla="*/ 717389 w 827065"/>
              <a:gd name="connsiteY1" fmla="*/ 8468 h 1557618"/>
              <a:gd name="connsiteX2" fmla="*/ 584068 w 827065"/>
              <a:gd name="connsiteY2" fmla="*/ 1059 h 1557618"/>
              <a:gd name="connsiteX3" fmla="*/ 521112 w 827065"/>
              <a:gd name="connsiteY3" fmla="*/ 0 h 1557618"/>
              <a:gd name="connsiteX4" fmla="*/ 490427 w 827065"/>
              <a:gd name="connsiteY4" fmla="*/ 1058 h 1557618"/>
              <a:gd name="connsiteX5" fmla="*/ 434348 w 827065"/>
              <a:gd name="connsiteY5" fmla="*/ 7939 h 1557618"/>
              <a:gd name="connsiteX6" fmla="*/ 382501 w 827065"/>
              <a:gd name="connsiteY6" fmla="*/ 19053 h 1557618"/>
              <a:gd name="connsiteX7" fmla="*/ 337532 w 827065"/>
              <a:gd name="connsiteY7" fmla="*/ 33872 h 1557618"/>
              <a:gd name="connsiteX8" fmla="*/ 251827 w 827065"/>
              <a:gd name="connsiteY8" fmla="*/ 71978 h 1557618"/>
              <a:gd name="connsiteX9" fmla="*/ 237013 w 827065"/>
              <a:gd name="connsiteY9" fmla="*/ 81504 h 1557618"/>
              <a:gd name="connsiteX10" fmla="*/ 5820 w 827065"/>
              <a:gd name="connsiteY10" fmla="*/ 190001 h 1557618"/>
              <a:gd name="connsiteX11" fmla="*/ 2116 w 827065"/>
              <a:gd name="connsiteY11" fmla="*/ 205349 h 1557618"/>
              <a:gd name="connsiteX12" fmla="*/ 0 w 827065"/>
              <a:gd name="connsiteY12" fmla="*/ 234987 h 1557618"/>
              <a:gd name="connsiteX13" fmla="*/ 3703 w 827065"/>
              <a:gd name="connsiteY13" fmla="*/ 264095 h 1557618"/>
              <a:gd name="connsiteX14" fmla="*/ 11110 w 827065"/>
              <a:gd name="connsiteY14" fmla="*/ 290028 h 1557618"/>
              <a:gd name="connsiteX15" fmla="*/ 38620 w 827065"/>
              <a:gd name="connsiteY15" fmla="*/ 342424 h 1557618"/>
              <a:gd name="connsiteX16" fmla="*/ 47085 w 827065"/>
              <a:gd name="connsiteY16" fmla="*/ 352480 h 1557618"/>
              <a:gd name="connsiteX17" fmla="*/ 39679 w 827065"/>
              <a:gd name="connsiteY17" fmla="*/ 363065 h 1557618"/>
              <a:gd name="connsiteX18" fmla="*/ 28039 w 827065"/>
              <a:gd name="connsiteY18" fmla="*/ 384235 h 1557618"/>
              <a:gd name="connsiteX19" fmla="*/ 19575 w 827065"/>
              <a:gd name="connsiteY19" fmla="*/ 408051 h 1557618"/>
              <a:gd name="connsiteX20" fmla="*/ 14284 w 827065"/>
              <a:gd name="connsiteY20" fmla="*/ 437160 h 1557618"/>
              <a:gd name="connsiteX21" fmla="*/ 11110 w 827065"/>
              <a:gd name="connsiteY21" fmla="*/ 492731 h 1557618"/>
              <a:gd name="connsiteX22" fmla="*/ 15342 w 827065"/>
              <a:gd name="connsiteY22" fmla="*/ 601757 h 1557618"/>
              <a:gd name="connsiteX23" fmla="*/ 19575 w 827065"/>
              <a:gd name="connsiteY23" fmla="*/ 677968 h 1557618"/>
              <a:gd name="connsiteX24" fmla="*/ 22749 w 827065"/>
              <a:gd name="connsiteY24" fmla="*/ 718191 h 1557618"/>
              <a:gd name="connsiteX25" fmla="*/ 32801 w 827065"/>
              <a:gd name="connsiteY25" fmla="*/ 799696 h 1557618"/>
              <a:gd name="connsiteX26" fmla="*/ 51847 w 827065"/>
              <a:gd name="connsiteY26" fmla="*/ 918777 h 1557618"/>
              <a:gd name="connsiteX27" fmla="*/ 82002 w 827065"/>
              <a:gd name="connsiteY27" fmla="*/ 1069084 h 1557618"/>
              <a:gd name="connsiteX28" fmla="*/ 107926 w 827065"/>
              <a:gd name="connsiteY28" fmla="*/ 1202454 h 1557618"/>
              <a:gd name="connsiteX29" fmla="*/ 114803 w 827065"/>
              <a:gd name="connsiteY29" fmla="*/ 1260672 h 1557618"/>
              <a:gd name="connsiteX30" fmla="*/ 136494 w 827065"/>
              <a:gd name="connsiteY30" fmla="*/ 1392984 h 1557618"/>
              <a:gd name="connsiteX31" fmla="*/ 163356 w 827065"/>
              <a:gd name="connsiteY31" fmla="*/ 1557618 h 1557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27065" h="1557618">
                <a:moveTo>
                  <a:pt x="827065" y="18506"/>
                </a:moveTo>
                <a:lnTo>
                  <a:pt x="717389" y="8468"/>
                </a:lnTo>
                <a:lnTo>
                  <a:pt x="584068" y="1059"/>
                </a:lnTo>
                <a:lnTo>
                  <a:pt x="521112" y="0"/>
                </a:lnTo>
                <a:lnTo>
                  <a:pt x="490427" y="1058"/>
                </a:lnTo>
                <a:lnTo>
                  <a:pt x="434348" y="7939"/>
                </a:lnTo>
                <a:lnTo>
                  <a:pt x="382501" y="19053"/>
                </a:lnTo>
                <a:lnTo>
                  <a:pt x="337532" y="33872"/>
                </a:lnTo>
                <a:lnTo>
                  <a:pt x="251827" y="71978"/>
                </a:lnTo>
                <a:lnTo>
                  <a:pt x="237013" y="81504"/>
                </a:lnTo>
                <a:lnTo>
                  <a:pt x="5820" y="190001"/>
                </a:lnTo>
                <a:lnTo>
                  <a:pt x="2116" y="205349"/>
                </a:lnTo>
                <a:lnTo>
                  <a:pt x="0" y="234987"/>
                </a:lnTo>
                <a:lnTo>
                  <a:pt x="3703" y="264095"/>
                </a:lnTo>
                <a:lnTo>
                  <a:pt x="11110" y="290028"/>
                </a:lnTo>
                <a:lnTo>
                  <a:pt x="38620" y="342424"/>
                </a:lnTo>
                <a:lnTo>
                  <a:pt x="47085" y="352480"/>
                </a:lnTo>
                <a:lnTo>
                  <a:pt x="39679" y="363065"/>
                </a:lnTo>
                <a:lnTo>
                  <a:pt x="28039" y="384235"/>
                </a:lnTo>
                <a:lnTo>
                  <a:pt x="19575" y="408051"/>
                </a:lnTo>
                <a:lnTo>
                  <a:pt x="14284" y="437160"/>
                </a:lnTo>
                <a:lnTo>
                  <a:pt x="11110" y="492731"/>
                </a:lnTo>
                <a:lnTo>
                  <a:pt x="15342" y="601757"/>
                </a:lnTo>
                <a:lnTo>
                  <a:pt x="19575" y="677968"/>
                </a:lnTo>
                <a:lnTo>
                  <a:pt x="22749" y="718191"/>
                </a:lnTo>
                <a:lnTo>
                  <a:pt x="32801" y="799696"/>
                </a:lnTo>
                <a:lnTo>
                  <a:pt x="51847" y="918777"/>
                </a:lnTo>
                <a:lnTo>
                  <a:pt x="82002" y="1069084"/>
                </a:lnTo>
                <a:lnTo>
                  <a:pt x="107926" y="1202454"/>
                </a:lnTo>
                <a:lnTo>
                  <a:pt x="114803" y="1260672"/>
                </a:lnTo>
                <a:lnTo>
                  <a:pt x="136494" y="1392984"/>
                </a:lnTo>
                <a:lnTo>
                  <a:pt x="163356" y="1557618"/>
                </a:lnTo>
                <a:close/>
              </a:path>
            </a:pathLst>
          </a:custGeom>
          <a:solidFill>
            <a:srgbClr val="FBCA92"/>
          </a:solidFill>
          <a:ln>
            <a:noFill/>
          </a:ln>
          <a:effectLst>
            <a:outerShdw blurRad="2667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6" name="자유형 35"/>
          <p:cNvSpPr/>
          <p:nvPr/>
        </p:nvSpPr>
        <p:spPr>
          <a:xfrm>
            <a:off x="-2" y="0"/>
            <a:ext cx="2999004" cy="6840187"/>
          </a:xfrm>
          <a:custGeom>
            <a:avLst/>
            <a:gdLst>
              <a:gd name="connsiteX0" fmla="*/ 2999004 w 2999004"/>
              <a:gd name="connsiteY0" fmla="*/ 0 h 6840187"/>
              <a:gd name="connsiteX1" fmla="*/ 1205830 w 2999004"/>
              <a:gd name="connsiteY1" fmla="*/ 6840187 h 6840187"/>
              <a:gd name="connsiteX2" fmla="*/ 77281 w 2999004"/>
              <a:gd name="connsiteY2" fmla="*/ 5559670 h 6840187"/>
              <a:gd name="connsiteX3" fmla="*/ 0 w 2999004"/>
              <a:gd name="connsiteY3" fmla="*/ 5541446 h 6840187"/>
              <a:gd name="connsiteX4" fmla="*/ 0 w 2999004"/>
              <a:gd name="connsiteY4" fmla="*/ 5001951 h 684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9004" h="6840187">
                <a:moveTo>
                  <a:pt x="2999004" y="0"/>
                </a:moveTo>
                <a:cubicBezTo>
                  <a:pt x="2030577" y="2280062"/>
                  <a:pt x="2384323" y="6253000"/>
                  <a:pt x="1205830" y="6840187"/>
                </a:cubicBezTo>
                <a:cubicBezTo>
                  <a:pt x="842149" y="6216733"/>
                  <a:pt x="823965" y="5766027"/>
                  <a:pt x="77281" y="5559670"/>
                </a:cubicBezTo>
                <a:lnTo>
                  <a:pt x="0" y="5541446"/>
                </a:lnTo>
                <a:lnTo>
                  <a:pt x="0" y="5001951"/>
                </a:lnTo>
                <a:close/>
              </a:path>
            </a:pathLst>
          </a:custGeom>
          <a:gradFill flip="none" rotWithShape="1">
            <a:gsLst>
              <a:gs pos="36000">
                <a:schemeClr val="bg1">
                  <a:shade val="67500"/>
                  <a:satMod val="115000"/>
                </a:schemeClr>
              </a:gs>
              <a:gs pos="53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자유형 36"/>
          <p:cNvSpPr/>
          <p:nvPr/>
        </p:nvSpPr>
        <p:spPr>
          <a:xfrm>
            <a:off x="1" y="5033441"/>
            <a:ext cx="596329" cy="1008616"/>
          </a:xfrm>
          <a:custGeom>
            <a:avLst/>
            <a:gdLst>
              <a:gd name="connsiteX0" fmla="*/ 360944 w 596329"/>
              <a:gd name="connsiteY0" fmla="*/ 628 h 1008616"/>
              <a:gd name="connsiteX1" fmla="*/ 555656 w 596329"/>
              <a:gd name="connsiteY1" fmla="*/ 88228 h 1008616"/>
              <a:gd name="connsiteX2" fmla="*/ 555656 w 596329"/>
              <a:gd name="connsiteY2" fmla="*/ 309208 h 1008616"/>
              <a:gd name="connsiteX3" fmla="*/ 258476 w 596329"/>
              <a:gd name="connsiteY3" fmla="*/ 743548 h 1008616"/>
              <a:gd name="connsiteX4" fmla="*/ 90836 w 596329"/>
              <a:gd name="connsiteY4" fmla="*/ 987388 h 1008616"/>
              <a:gd name="connsiteX5" fmla="*/ 27435 w 596329"/>
              <a:gd name="connsiteY5" fmla="*/ 998461 h 1008616"/>
              <a:gd name="connsiteX6" fmla="*/ 0 w 596329"/>
              <a:gd name="connsiteY6" fmla="*/ 987627 h 1008616"/>
              <a:gd name="connsiteX7" fmla="*/ 0 w 596329"/>
              <a:gd name="connsiteY7" fmla="*/ 234220 h 1008616"/>
              <a:gd name="connsiteX8" fmla="*/ 7016 w 596329"/>
              <a:gd name="connsiteY8" fmla="*/ 225388 h 1008616"/>
              <a:gd name="connsiteX9" fmla="*/ 288956 w 596329"/>
              <a:gd name="connsiteY9" fmla="*/ 12028 h 1008616"/>
              <a:gd name="connsiteX10" fmla="*/ 360944 w 596329"/>
              <a:gd name="connsiteY10" fmla="*/ 628 h 100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6329" h="1008616">
                <a:moveTo>
                  <a:pt x="360944" y="628"/>
                </a:moveTo>
                <a:cubicBezTo>
                  <a:pt x="435046" y="-3927"/>
                  <a:pt x="511603" y="15362"/>
                  <a:pt x="555656" y="88228"/>
                </a:cubicBezTo>
                <a:cubicBezTo>
                  <a:pt x="614394" y="185383"/>
                  <a:pt x="605186" y="199988"/>
                  <a:pt x="555656" y="309208"/>
                </a:cubicBezTo>
                <a:cubicBezTo>
                  <a:pt x="506126" y="418428"/>
                  <a:pt x="335946" y="630518"/>
                  <a:pt x="258476" y="743548"/>
                </a:cubicBezTo>
                <a:cubicBezTo>
                  <a:pt x="181006" y="856578"/>
                  <a:pt x="134016" y="946748"/>
                  <a:pt x="90836" y="987388"/>
                </a:cubicBezTo>
                <a:cubicBezTo>
                  <a:pt x="58451" y="1017868"/>
                  <a:pt x="49640" y="1009772"/>
                  <a:pt x="27435" y="998461"/>
                </a:cubicBezTo>
                <a:lnTo>
                  <a:pt x="0" y="987627"/>
                </a:lnTo>
                <a:lnTo>
                  <a:pt x="0" y="234220"/>
                </a:lnTo>
                <a:lnTo>
                  <a:pt x="7016" y="225388"/>
                </a:lnTo>
                <a:cubicBezTo>
                  <a:pt x="84486" y="142838"/>
                  <a:pt x="197516" y="34888"/>
                  <a:pt x="288956" y="12028"/>
                </a:cubicBezTo>
                <a:cubicBezTo>
                  <a:pt x="311816" y="6313"/>
                  <a:pt x="336244" y="2146"/>
                  <a:pt x="360944" y="628"/>
                </a:cubicBezTo>
                <a:close/>
              </a:path>
            </a:pathLst>
          </a:custGeom>
          <a:solidFill>
            <a:srgbClr val="FBC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211277" y="5144326"/>
            <a:ext cx="334729" cy="299160"/>
          </a:xfrm>
          <a:custGeom>
            <a:avLst/>
            <a:gdLst>
              <a:gd name="connsiteX0" fmla="*/ 54092 w 334729"/>
              <a:gd name="connsiteY0" fmla="*/ 95249 h 299160"/>
              <a:gd name="connsiteX1" fmla="*/ 174742 w 334729"/>
              <a:gd name="connsiteY1" fmla="*/ 6349 h 299160"/>
              <a:gd name="connsiteX2" fmla="*/ 276342 w 334729"/>
              <a:gd name="connsiteY2" fmla="*/ 12699 h 299160"/>
              <a:gd name="connsiteX3" fmla="*/ 327142 w 334729"/>
              <a:gd name="connsiteY3" fmla="*/ 57149 h 299160"/>
              <a:gd name="connsiteX4" fmla="*/ 327142 w 334729"/>
              <a:gd name="connsiteY4" fmla="*/ 139699 h 299160"/>
              <a:gd name="connsiteX5" fmla="*/ 257292 w 334729"/>
              <a:gd name="connsiteY5" fmla="*/ 273049 h 299160"/>
              <a:gd name="connsiteX6" fmla="*/ 212842 w 334729"/>
              <a:gd name="connsiteY6" fmla="*/ 298449 h 299160"/>
              <a:gd name="connsiteX7" fmla="*/ 104892 w 334729"/>
              <a:gd name="connsiteY7" fmla="*/ 260349 h 299160"/>
              <a:gd name="connsiteX8" fmla="*/ 15992 w 334729"/>
              <a:gd name="connsiteY8" fmla="*/ 203199 h 299160"/>
              <a:gd name="connsiteX9" fmla="*/ 3292 w 334729"/>
              <a:gd name="connsiteY9" fmla="*/ 158749 h 299160"/>
              <a:gd name="connsiteX10" fmla="*/ 54092 w 334729"/>
              <a:gd name="connsiteY10" fmla="*/ 95249 h 29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4729" h="299160">
                <a:moveTo>
                  <a:pt x="54092" y="95249"/>
                </a:moveTo>
                <a:cubicBezTo>
                  <a:pt x="82667" y="69849"/>
                  <a:pt x="137700" y="20107"/>
                  <a:pt x="174742" y="6349"/>
                </a:cubicBezTo>
                <a:cubicBezTo>
                  <a:pt x="211784" y="-7409"/>
                  <a:pt x="250942" y="4232"/>
                  <a:pt x="276342" y="12699"/>
                </a:cubicBezTo>
                <a:cubicBezTo>
                  <a:pt x="301742" y="21166"/>
                  <a:pt x="318675" y="35982"/>
                  <a:pt x="327142" y="57149"/>
                </a:cubicBezTo>
                <a:cubicBezTo>
                  <a:pt x="335609" y="78316"/>
                  <a:pt x="338784" y="103716"/>
                  <a:pt x="327142" y="139699"/>
                </a:cubicBezTo>
                <a:cubicBezTo>
                  <a:pt x="315500" y="175682"/>
                  <a:pt x="276342" y="246591"/>
                  <a:pt x="257292" y="273049"/>
                </a:cubicBezTo>
                <a:cubicBezTo>
                  <a:pt x="238242" y="299507"/>
                  <a:pt x="238242" y="300566"/>
                  <a:pt x="212842" y="298449"/>
                </a:cubicBezTo>
                <a:cubicBezTo>
                  <a:pt x="187442" y="296332"/>
                  <a:pt x="137700" y="276224"/>
                  <a:pt x="104892" y="260349"/>
                </a:cubicBezTo>
                <a:cubicBezTo>
                  <a:pt x="72084" y="244474"/>
                  <a:pt x="32925" y="220132"/>
                  <a:pt x="15992" y="203199"/>
                </a:cubicBezTo>
                <a:cubicBezTo>
                  <a:pt x="-941" y="186266"/>
                  <a:pt x="-3058" y="173566"/>
                  <a:pt x="3292" y="158749"/>
                </a:cubicBezTo>
                <a:cubicBezTo>
                  <a:pt x="9642" y="143932"/>
                  <a:pt x="25517" y="120649"/>
                  <a:pt x="54092" y="9524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11277" y="416728"/>
            <a:ext cx="2271887" cy="95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역활</a:t>
            </a: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분담 및 </a:t>
            </a:r>
            <a:endParaRPr lang="en-US" altLang="ko-KR" sz="20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주제 설명</a:t>
            </a:r>
            <a:endParaRPr lang="en-US" altLang="ko-KR" sz="20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39579" y="512976"/>
            <a:ext cx="8605241" cy="502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역할분담</a:t>
            </a:r>
            <a:endParaRPr lang="en-US" altLang="ko-KR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	-</a:t>
            </a:r>
            <a:r>
              <a:rPr lang="ko-KR" altLang="en-US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한석휘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수집</a:t>
            </a: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코딩</a:t>
            </a: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발표</a:t>
            </a: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	-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김상민 </a:t>
            </a: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ppt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제작</a:t>
            </a: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코딩</a:t>
            </a: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발표</a:t>
            </a: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* 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수집</a:t>
            </a:r>
            <a:endParaRPr lang="en-US" altLang="ko-KR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	-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서울시 일별 환경오염 데이터</a:t>
            </a:r>
            <a:endParaRPr lang="en-US" altLang="ko-KR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	-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출처 </a:t>
            </a: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서울특별시 기상 정보 </a:t>
            </a: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 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공공 </a:t>
            </a:r>
            <a:r>
              <a:rPr lang="ko-KR" altLang="en-US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데이터포탈</a:t>
            </a: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  <a:hlinkClick r:id="rId2"/>
              </a:rPr>
              <a:t>www.data.go.kr</a:t>
            </a: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주제설명</a:t>
            </a:r>
            <a:endParaRPr lang="en-US" altLang="ko-KR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미세먼지 시간별 데이터를 분석하여 미세먼지 및 초미세먼지의 이동경로</a:t>
            </a:r>
            <a:endParaRPr lang="en-US" altLang="ko-KR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분석한다</a:t>
            </a: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7509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 rot="5400000" flipH="1">
            <a:off x="-1936757" y="1936756"/>
            <a:ext cx="6872516" cy="2999004"/>
          </a:xfrm>
          <a:custGeom>
            <a:avLst/>
            <a:gdLst>
              <a:gd name="connsiteX0" fmla="*/ 6857999 w 6857999"/>
              <a:gd name="connsiteY0" fmla="*/ 3976902 h 3976902"/>
              <a:gd name="connsiteX1" fmla="*/ 6857999 w 6857999"/>
              <a:gd name="connsiteY1" fmla="*/ 0 h 3976902"/>
              <a:gd name="connsiteX2" fmla="*/ 0 w 6857999"/>
              <a:gd name="connsiteY2" fmla="*/ 1801343 h 3976902"/>
              <a:gd name="connsiteX3" fmla="*/ 0 w 6857999"/>
              <a:gd name="connsiteY3" fmla="*/ 3976902 h 3976902"/>
              <a:gd name="connsiteX0" fmla="*/ 6857999 w 6857999"/>
              <a:gd name="connsiteY0" fmla="*/ 3976902 h 3976902"/>
              <a:gd name="connsiteX1" fmla="*/ 6857999 w 6857999"/>
              <a:gd name="connsiteY1" fmla="*/ 0 h 3976902"/>
              <a:gd name="connsiteX2" fmla="*/ 0 w 6857999"/>
              <a:gd name="connsiteY2" fmla="*/ 1801343 h 3976902"/>
              <a:gd name="connsiteX3" fmla="*/ 0 w 6857999"/>
              <a:gd name="connsiteY3" fmla="*/ 3976902 h 3976902"/>
              <a:gd name="connsiteX4" fmla="*/ 6857999 w 6857999"/>
              <a:gd name="connsiteY4" fmla="*/ 3976902 h 3976902"/>
              <a:gd name="connsiteX0" fmla="*/ 6857999 w 6857999"/>
              <a:gd name="connsiteY0" fmla="*/ 3976902 h 3976902"/>
              <a:gd name="connsiteX1" fmla="*/ 6857999 w 6857999"/>
              <a:gd name="connsiteY1" fmla="*/ 0 h 3976902"/>
              <a:gd name="connsiteX2" fmla="*/ 0 w 6857999"/>
              <a:gd name="connsiteY2" fmla="*/ 1801343 h 3976902"/>
              <a:gd name="connsiteX3" fmla="*/ 0 w 6857999"/>
              <a:gd name="connsiteY3" fmla="*/ 3976902 h 3976902"/>
              <a:gd name="connsiteX4" fmla="*/ 6857999 w 6857999"/>
              <a:gd name="connsiteY4" fmla="*/ 3976902 h 3976902"/>
              <a:gd name="connsiteX0" fmla="*/ 6872516 w 6872516"/>
              <a:gd name="connsiteY0" fmla="*/ 3976902 h 3976902"/>
              <a:gd name="connsiteX1" fmla="*/ 6872516 w 6872516"/>
              <a:gd name="connsiteY1" fmla="*/ 0 h 3976902"/>
              <a:gd name="connsiteX2" fmla="*/ 0 w 6872516"/>
              <a:gd name="connsiteY2" fmla="*/ 2359506 h 3976902"/>
              <a:gd name="connsiteX3" fmla="*/ 14517 w 6872516"/>
              <a:gd name="connsiteY3" fmla="*/ 3976902 h 3976902"/>
              <a:gd name="connsiteX4" fmla="*/ 6872516 w 6872516"/>
              <a:gd name="connsiteY4" fmla="*/ 3976902 h 3976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2516" h="3976902">
                <a:moveTo>
                  <a:pt x="6872516" y="3976902"/>
                </a:moveTo>
                <a:lnTo>
                  <a:pt x="6872516" y="0"/>
                </a:lnTo>
                <a:cubicBezTo>
                  <a:pt x="5693230" y="701493"/>
                  <a:pt x="2286000" y="1759058"/>
                  <a:pt x="0" y="2359506"/>
                </a:cubicBezTo>
                <a:lnTo>
                  <a:pt x="14517" y="3976902"/>
                </a:lnTo>
                <a:lnTo>
                  <a:pt x="6872516" y="3976902"/>
                </a:lnTo>
                <a:close/>
              </a:path>
            </a:pathLst>
          </a:custGeom>
          <a:solidFill>
            <a:srgbClr val="AED1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자유형 33"/>
          <p:cNvSpPr>
            <a:spLocks/>
          </p:cNvSpPr>
          <p:nvPr/>
        </p:nvSpPr>
        <p:spPr bwMode="auto">
          <a:xfrm rot="1399625" flipH="1">
            <a:off x="-334866" y="4608206"/>
            <a:ext cx="827065" cy="1557618"/>
          </a:xfrm>
          <a:custGeom>
            <a:avLst/>
            <a:gdLst>
              <a:gd name="connsiteX0" fmla="*/ 827065 w 827065"/>
              <a:gd name="connsiteY0" fmla="*/ 18506 h 1557618"/>
              <a:gd name="connsiteX1" fmla="*/ 717389 w 827065"/>
              <a:gd name="connsiteY1" fmla="*/ 8468 h 1557618"/>
              <a:gd name="connsiteX2" fmla="*/ 584068 w 827065"/>
              <a:gd name="connsiteY2" fmla="*/ 1059 h 1557618"/>
              <a:gd name="connsiteX3" fmla="*/ 521112 w 827065"/>
              <a:gd name="connsiteY3" fmla="*/ 0 h 1557618"/>
              <a:gd name="connsiteX4" fmla="*/ 490427 w 827065"/>
              <a:gd name="connsiteY4" fmla="*/ 1058 h 1557618"/>
              <a:gd name="connsiteX5" fmla="*/ 434348 w 827065"/>
              <a:gd name="connsiteY5" fmla="*/ 7939 h 1557618"/>
              <a:gd name="connsiteX6" fmla="*/ 382501 w 827065"/>
              <a:gd name="connsiteY6" fmla="*/ 19053 h 1557618"/>
              <a:gd name="connsiteX7" fmla="*/ 337532 w 827065"/>
              <a:gd name="connsiteY7" fmla="*/ 33872 h 1557618"/>
              <a:gd name="connsiteX8" fmla="*/ 251827 w 827065"/>
              <a:gd name="connsiteY8" fmla="*/ 71978 h 1557618"/>
              <a:gd name="connsiteX9" fmla="*/ 237013 w 827065"/>
              <a:gd name="connsiteY9" fmla="*/ 81504 h 1557618"/>
              <a:gd name="connsiteX10" fmla="*/ 5820 w 827065"/>
              <a:gd name="connsiteY10" fmla="*/ 190001 h 1557618"/>
              <a:gd name="connsiteX11" fmla="*/ 2116 w 827065"/>
              <a:gd name="connsiteY11" fmla="*/ 205349 h 1557618"/>
              <a:gd name="connsiteX12" fmla="*/ 0 w 827065"/>
              <a:gd name="connsiteY12" fmla="*/ 234987 h 1557618"/>
              <a:gd name="connsiteX13" fmla="*/ 3703 w 827065"/>
              <a:gd name="connsiteY13" fmla="*/ 264095 h 1557618"/>
              <a:gd name="connsiteX14" fmla="*/ 11110 w 827065"/>
              <a:gd name="connsiteY14" fmla="*/ 290028 h 1557618"/>
              <a:gd name="connsiteX15" fmla="*/ 38620 w 827065"/>
              <a:gd name="connsiteY15" fmla="*/ 342424 h 1557618"/>
              <a:gd name="connsiteX16" fmla="*/ 47085 w 827065"/>
              <a:gd name="connsiteY16" fmla="*/ 352480 h 1557618"/>
              <a:gd name="connsiteX17" fmla="*/ 39679 w 827065"/>
              <a:gd name="connsiteY17" fmla="*/ 363065 h 1557618"/>
              <a:gd name="connsiteX18" fmla="*/ 28039 w 827065"/>
              <a:gd name="connsiteY18" fmla="*/ 384235 h 1557618"/>
              <a:gd name="connsiteX19" fmla="*/ 19575 w 827065"/>
              <a:gd name="connsiteY19" fmla="*/ 408051 h 1557618"/>
              <a:gd name="connsiteX20" fmla="*/ 14284 w 827065"/>
              <a:gd name="connsiteY20" fmla="*/ 437160 h 1557618"/>
              <a:gd name="connsiteX21" fmla="*/ 11110 w 827065"/>
              <a:gd name="connsiteY21" fmla="*/ 492731 h 1557618"/>
              <a:gd name="connsiteX22" fmla="*/ 15342 w 827065"/>
              <a:gd name="connsiteY22" fmla="*/ 601757 h 1557618"/>
              <a:gd name="connsiteX23" fmla="*/ 19575 w 827065"/>
              <a:gd name="connsiteY23" fmla="*/ 677968 h 1557618"/>
              <a:gd name="connsiteX24" fmla="*/ 22749 w 827065"/>
              <a:gd name="connsiteY24" fmla="*/ 718191 h 1557618"/>
              <a:gd name="connsiteX25" fmla="*/ 32801 w 827065"/>
              <a:gd name="connsiteY25" fmla="*/ 799696 h 1557618"/>
              <a:gd name="connsiteX26" fmla="*/ 51847 w 827065"/>
              <a:gd name="connsiteY26" fmla="*/ 918777 h 1557618"/>
              <a:gd name="connsiteX27" fmla="*/ 82002 w 827065"/>
              <a:gd name="connsiteY27" fmla="*/ 1069084 h 1557618"/>
              <a:gd name="connsiteX28" fmla="*/ 107926 w 827065"/>
              <a:gd name="connsiteY28" fmla="*/ 1202454 h 1557618"/>
              <a:gd name="connsiteX29" fmla="*/ 114803 w 827065"/>
              <a:gd name="connsiteY29" fmla="*/ 1260672 h 1557618"/>
              <a:gd name="connsiteX30" fmla="*/ 136494 w 827065"/>
              <a:gd name="connsiteY30" fmla="*/ 1392984 h 1557618"/>
              <a:gd name="connsiteX31" fmla="*/ 163356 w 827065"/>
              <a:gd name="connsiteY31" fmla="*/ 1557618 h 1557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27065" h="1557618">
                <a:moveTo>
                  <a:pt x="827065" y="18506"/>
                </a:moveTo>
                <a:lnTo>
                  <a:pt x="717389" y="8468"/>
                </a:lnTo>
                <a:lnTo>
                  <a:pt x="584068" y="1059"/>
                </a:lnTo>
                <a:lnTo>
                  <a:pt x="521112" y="0"/>
                </a:lnTo>
                <a:lnTo>
                  <a:pt x="490427" y="1058"/>
                </a:lnTo>
                <a:lnTo>
                  <a:pt x="434348" y="7939"/>
                </a:lnTo>
                <a:lnTo>
                  <a:pt x="382501" y="19053"/>
                </a:lnTo>
                <a:lnTo>
                  <a:pt x="337532" y="33872"/>
                </a:lnTo>
                <a:lnTo>
                  <a:pt x="251827" y="71978"/>
                </a:lnTo>
                <a:lnTo>
                  <a:pt x="237013" y="81504"/>
                </a:lnTo>
                <a:lnTo>
                  <a:pt x="5820" y="190001"/>
                </a:lnTo>
                <a:lnTo>
                  <a:pt x="2116" y="205349"/>
                </a:lnTo>
                <a:lnTo>
                  <a:pt x="0" y="234987"/>
                </a:lnTo>
                <a:lnTo>
                  <a:pt x="3703" y="264095"/>
                </a:lnTo>
                <a:lnTo>
                  <a:pt x="11110" y="290028"/>
                </a:lnTo>
                <a:lnTo>
                  <a:pt x="38620" y="342424"/>
                </a:lnTo>
                <a:lnTo>
                  <a:pt x="47085" y="352480"/>
                </a:lnTo>
                <a:lnTo>
                  <a:pt x="39679" y="363065"/>
                </a:lnTo>
                <a:lnTo>
                  <a:pt x="28039" y="384235"/>
                </a:lnTo>
                <a:lnTo>
                  <a:pt x="19575" y="408051"/>
                </a:lnTo>
                <a:lnTo>
                  <a:pt x="14284" y="437160"/>
                </a:lnTo>
                <a:lnTo>
                  <a:pt x="11110" y="492731"/>
                </a:lnTo>
                <a:lnTo>
                  <a:pt x="15342" y="601757"/>
                </a:lnTo>
                <a:lnTo>
                  <a:pt x="19575" y="677968"/>
                </a:lnTo>
                <a:lnTo>
                  <a:pt x="22749" y="718191"/>
                </a:lnTo>
                <a:lnTo>
                  <a:pt x="32801" y="799696"/>
                </a:lnTo>
                <a:lnTo>
                  <a:pt x="51847" y="918777"/>
                </a:lnTo>
                <a:lnTo>
                  <a:pt x="82002" y="1069084"/>
                </a:lnTo>
                <a:lnTo>
                  <a:pt x="107926" y="1202454"/>
                </a:lnTo>
                <a:lnTo>
                  <a:pt x="114803" y="1260672"/>
                </a:lnTo>
                <a:lnTo>
                  <a:pt x="136494" y="1392984"/>
                </a:lnTo>
                <a:lnTo>
                  <a:pt x="163356" y="1557618"/>
                </a:lnTo>
                <a:close/>
              </a:path>
            </a:pathLst>
          </a:custGeom>
          <a:solidFill>
            <a:srgbClr val="FBCA92"/>
          </a:solidFill>
          <a:ln>
            <a:noFill/>
          </a:ln>
          <a:effectLst>
            <a:outerShdw blurRad="2667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6" name="자유형 35"/>
          <p:cNvSpPr/>
          <p:nvPr/>
        </p:nvSpPr>
        <p:spPr>
          <a:xfrm>
            <a:off x="-2" y="0"/>
            <a:ext cx="2999004" cy="6840187"/>
          </a:xfrm>
          <a:custGeom>
            <a:avLst/>
            <a:gdLst>
              <a:gd name="connsiteX0" fmla="*/ 2999004 w 2999004"/>
              <a:gd name="connsiteY0" fmla="*/ 0 h 6840187"/>
              <a:gd name="connsiteX1" fmla="*/ 1205830 w 2999004"/>
              <a:gd name="connsiteY1" fmla="*/ 6840187 h 6840187"/>
              <a:gd name="connsiteX2" fmla="*/ 77281 w 2999004"/>
              <a:gd name="connsiteY2" fmla="*/ 5559670 h 6840187"/>
              <a:gd name="connsiteX3" fmla="*/ 0 w 2999004"/>
              <a:gd name="connsiteY3" fmla="*/ 5541446 h 6840187"/>
              <a:gd name="connsiteX4" fmla="*/ 0 w 2999004"/>
              <a:gd name="connsiteY4" fmla="*/ 5001951 h 684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9004" h="6840187">
                <a:moveTo>
                  <a:pt x="2999004" y="0"/>
                </a:moveTo>
                <a:cubicBezTo>
                  <a:pt x="2030577" y="2280062"/>
                  <a:pt x="2384323" y="6253000"/>
                  <a:pt x="1205830" y="6840187"/>
                </a:cubicBezTo>
                <a:cubicBezTo>
                  <a:pt x="842149" y="6216733"/>
                  <a:pt x="823965" y="5766027"/>
                  <a:pt x="77281" y="5559670"/>
                </a:cubicBezTo>
                <a:lnTo>
                  <a:pt x="0" y="5541446"/>
                </a:lnTo>
                <a:lnTo>
                  <a:pt x="0" y="5001951"/>
                </a:lnTo>
                <a:close/>
              </a:path>
            </a:pathLst>
          </a:custGeom>
          <a:gradFill flip="none" rotWithShape="1">
            <a:gsLst>
              <a:gs pos="36000">
                <a:schemeClr val="bg1">
                  <a:shade val="67500"/>
                  <a:satMod val="115000"/>
                </a:schemeClr>
              </a:gs>
              <a:gs pos="53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자유형 36"/>
          <p:cNvSpPr/>
          <p:nvPr/>
        </p:nvSpPr>
        <p:spPr>
          <a:xfrm>
            <a:off x="1" y="5033441"/>
            <a:ext cx="596329" cy="1008616"/>
          </a:xfrm>
          <a:custGeom>
            <a:avLst/>
            <a:gdLst>
              <a:gd name="connsiteX0" fmla="*/ 360944 w 596329"/>
              <a:gd name="connsiteY0" fmla="*/ 628 h 1008616"/>
              <a:gd name="connsiteX1" fmla="*/ 555656 w 596329"/>
              <a:gd name="connsiteY1" fmla="*/ 88228 h 1008616"/>
              <a:gd name="connsiteX2" fmla="*/ 555656 w 596329"/>
              <a:gd name="connsiteY2" fmla="*/ 309208 h 1008616"/>
              <a:gd name="connsiteX3" fmla="*/ 258476 w 596329"/>
              <a:gd name="connsiteY3" fmla="*/ 743548 h 1008616"/>
              <a:gd name="connsiteX4" fmla="*/ 90836 w 596329"/>
              <a:gd name="connsiteY4" fmla="*/ 987388 h 1008616"/>
              <a:gd name="connsiteX5" fmla="*/ 27435 w 596329"/>
              <a:gd name="connsiteY5" fmla="*/ 998461 h 1008616"/>
              <a:gd name="connsiteX6" fmla="*/ 0 w 596329"/>
              <a:gd name="connsiteY6" fmla="*/ 987627 h 1008616"/>
              <a:gd name="connsiteX7" fmla="*/ 0 w 596329"/>
              <a:gd name="connsiteY7" fmla="*/ 234220 h 1008616"/>
              <a:gd name="connsiteX8" fmla="*/ 7016 w 596329"/>
              <a:gd name="connsiteY8" fmla="*/ 225388 h 1008616"/>
              <a:gd name="connsiteX9" fmla="*/ 288956 w 596329"/>
              <a:gd name="connsiteY9" fmla="*/ 12028 h 1008616"/>
              <a:gd name="connsiteX10" fmla="*/ 360944 w 596329"/>
              <a:gd name="connsiteY10" fmla="*/ 628 h 100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6329" h="1008616">
                <a:moveTo>
                  <a:pt x="360944" y="628"/>
                </a:moveTo>
                <a:cubicBezTo>
                  <a:pt x="435046" y="-3927"/>
                  <a:pt x="511603" y="15362"/>
                  <a:pt x="555656" y="88228"/>
                </a:cubicBezTo>
                <a:cubicBezTo>
                  <a:pt x="614394" y="185383"/>
                  <a:pt x="605186" y="199988"/>
                  <a:pt x="555656" y="309208"/>
                </a:cubicBezTo>
                <a:cubicBezTo>
                  <a:pt x="506126" y="418428"/>
                  <a:pt x="335946" y="630518"/>
                  <a:pt x="258476" y="743548"/>
                </a:cubicBezTo>
                <a:cubicBezTo>
                  <a:pt x="181006" y="856578"/>
                  <a:pt x="134016" y="946748"/>
                  <a:pt x="90836" y="987388"/>
                </a:cubicBezTo>
                <a:cubicBezTo>
                  <a:pt x="58451" y="1017868"/>
                  <a:pt x="49640" y="1009772"/>
                  <a:pt x="27435" y="998461"/>
                </a:cubicBezTo>
                <a:lnTo>
                  <a:pt x="0" y="987627"/>
                </a:lnTo>
                <a:lnTo>
                  <a:pt x="0" y="234220"/>
                </a:lnTo>
                <a:lnTo>
                  <a:pt x="7016" y="225388"/>
                </a:lnTo>
                <a:cubicBezTo>
                  <a:pt x="84486" y="142838"/>
                  <a:pt x="197516" y="34888"/>
                  <a:pt x="288956" y="12028"/>
                </a:cubicBezTo>
                <a:cubicBezTo>
                  <a:pt x="311816" y="6313"/>
                  <a:pt x="336244" y="2146"/>
                  <a:pt x="360944" y="628"/>
                </a:cubicBezTo>
                <a:close/>
              </a:path>
            </a:pathLst>
          </a:custGeom>
          <a:solidFill>
            <a:srgbClr val="FBC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211277" y="5144326"/>
            <a:ext cx="334729" cy="299160"/>
          </a:xfrm>
          <a:custGeom>
            <a:avLst/>
            <a:gdLst>
              <a:gd name="connsiteX0" fmla="*/ 54092 w 334729"/>
              <a:gd name="connsiteY0" fmla="*/ 95249 h 299160"/>
              <a:gd name="connsiteX1" fmla="*/ 174742 w 334729"/>
              <a:gd name="connsiteY1" fmla="*/ 6349 h 299160"/>
              <a:gd name="connsiteX2" fmla="*/ 276342 w 334729"/>
              <a:gd name="connsiteY2" fmla="*/ 12699 h 299160"/>
              <a:gd name="connsiteX3" fmla="*/ 327142 w 334729"/>
              <a:gd name="connsiteY3" fmla="*/ 57149 h 299160"/>
              <a:gd name="connsiteX4" fmla="*/ 327142 w 334729"/>
              <a:gd name="connsiteY4" fmla="*/ 139699 h 299160"/>
              <a:gd name="connsiteX5" fmla="*/ 257292 w 334729"/>
              <a:gd name="connsiteY5" fmla="*/ 273049 h 299160"/>
              <a:gd name="connsiteX6" fmla="*/ 212842 w 334729"/>
              <a:gd name="connsiteY6" fmla="*/ 298449 h 299160"/>
              <a:gd name="connsiteX7" fmla="*/ 104892 w 334729"/>
              <a:gd name="connsiteY7" fmla="*/ 260349 h 299160"/>
              <a:gd name="connsiteX8" fmla="*/ 15992 w 334729"/>
              <a:gd name="connsiteY8" fmla="*/ 203199 h 299160"/>
              <a:gd name="connsiteX9" fmla="*/ 3292 w 334729"/>
              <a:gd name="connsiteY9" fmla="*/ 158749 h 299160"/>
              <a:gd name="connsiteX10" fmla="*/ 54092 w 334729"/>
              <a:gd name="connsiteY10" fmla="*/ 95249 h 29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4729" h="299160">
                <a:moveTo>
                  <a:pt x="54092" y="95249"/>
                </a:moveTo>
                <a:cubicBezTo>
                  <a:pt x="82667" y="69849"/>
                  <a:pt x="137700" y="20107"/>
                  <a:pt x="174742" y="6349"/>
                </a:cubicBezTo>
                <a:cubicBezTo>
                  <a:pt x="211784" y="-7409"/>
                  <a:pt x="250942" y="4232"/>
                  <a:pt x="276342" y="12699"/>
                </a:cubicBezTo>
                <a:cubicBezTo>
                  <a:pt x="301742" y="21166"/>
                  <a:pt x="318675" y="35982"/>
                  <a:pt x="327142" y="57149"/>
                </a:cubicBezTo>
                <a:cubicBezTo>
                  <a:pt x="335609" y="78316"/>
                  <a:pt x="338784" y="103716"/>
                  <a:pt x="327142" y="139699"/>
                </a:cubicBezTo>
                <a:cubicBezTo>
                  <a:pt x="315500" y="175682"/>
                  <a:pt x="276342" y="246591"/>
                  <a:pt x="257292" y="273049"/>
                </a:cubicBezTo>
                <a:cubicBezTo>
                  <a:pt x="238242" y="299507"/>
                  <a:pt x="238242" y="300566"/>
                  <a:pt x="212842" y="298449"/>
                </a:cubicBezTo>
                <a:cubicBezTo>
                  <a:pt x="187442" y="296332"/>
                  <a:pt x="137700" y="276224"/>
                  <a:pt x="104892" y="260349"/>
                </a:cubicBezTo>
                <a:cubicBezTo>
                  <a:pt x="72084" y="244474"/>
                  <a:pt x="32925" y="220132"/>
                  <a:pt x="15992" y="203199"/>
                </a:cubicBezTo>
                <a:cubicBezTo>
                  <a:pt x="-941" y="186266"/>
                  <a:pt x="-3058" y="173566"/>
                  <a:pt x="3292" y="158749"/>
                </a:cubicBezTo>
                <a:cubicBezTo>
                  <a:pt x="9642" y="143932"/>
                  <a:pt x="25517" y="120649"/>
                  <a:pt x="54092" y="9524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11277" y="416728"/>
            <a:ext cx="2271887" cy="95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기대효과 및</a:t>
            </a:r>
            <a:endParaRPr lang="en-US" altLang="ko-KR" sz="20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파급효과</a:t>
            </a:r>
            <a:endParaRPr lang="en-US" altLang="ko-KR" sz="20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30480" y="284458"/>
            <a:ext cx="8768747" cy="37782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 프로그램 </a:t>
            </a:r>
            <a:endParaRPr lang="en-US" altLang="ko-KR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	- python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	- 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엑셀</a:t>
            </a:r>
            <a:endParaRPr lang="en-US" altLang="ko-KR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* 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기대효과 및 파급효과</a:t>
            </a:r>
            <a:endParaRPr lang="en-US" altLang="ko-KR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미세먼지의 출처를 알 수 있고 다음 미세먼지 상태와 대조하여 미세먼지의</a:t>
            </a:r>
            <a:endParaRPr lang="en-US" altLang="ko-KR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경로를 예측할 수 있다</a:t>
            </a: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38166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 rot="5400000" flipH="1">
            <a:off x="-1936757" y="1936756"/>
            <a:ext cx="6872516" cy="2999004"/>
          </a:xfrm>
          <a:custGeom>
            <a:avLst/>
            <a:gdLst>
              <a:gd name="connsiteX0" fmla="*/ 6857999 w 6857999"/>
              <a:gd name="connsiteY0" fmla="*/ 3976902 h 3976902"/>
              <a:gd name="connsiteX1" fmla="*/ 6857999 w 6857999"/>
              <a:gd name="connsiteY1" fmla="*/ 0 h 3976902"/>
              <a:gd name="connsiteX2" fmla="*/ 0 w 6857999"/>
              <a:gd name="connsiteY2" fmla="*/ 1801343 h 3976902"/>
              <a:gd name="connsiteX3" fmla="*/ 0 w 6857999"/>
              <a:gd name="connsiteY3" fmla="*/ 3976902 h 3976902"/>
              <a:gd name="connsiteX0" fmla="*/ 6857999 w 6857999"/>
              <a:gd name="connsiteY0" fmla="*/ 3976902 h 3976902"/>
              <a:gd name="connsiteX1" fmla="*/ 6857999 w 6857999"/>
              <a:gd name="connsiteY1" fmla="*/ 0 h 3976902"/>
              <a:gd name="connsiteX2" fmla="*/ 0 w 6857999"/>
              <a:gd name="connsiteY2" fmla="*/ 1801343 h 3976902"/>
              <a:gd name="connsiteX3" fmla="*/ 0 w 6857999"/>
              <a:gd name="connsiteY3" fmla="*/ 3976902 h 3976902"/>
              <a:gd name="connsiteX4" fmla="*/ 6857999 w 6857999"/>
              <a:gd name="connsiteY4" fmla="*/ 3976902 h 3976902"/>
              <a:gd name="connsiteX0" fmla="*/ 6857999 w 6857999"/>
              <a:gd name="connsiteY0" fmla="*/ 3976902 h 3976902"/>
              <a:gd name="connsiteX1" fmla="*/ 6857999 w 6857999"/>
              <a:gd name="connsiteY1" fmla="*/ 0 h 3976902"/>
              <a:gd name="connsiteX2" fmla="*/ 0 w 6857999"/>
              <a:gd name="connsiteY2" fmla="*/ 1801343 h 3976902"/>
              <a:gd name="connsiteX3" fmla="*/ 0 w 6857999"/>
              <a:gd name="connsiteY3" fmla="*/ 3976902 h 3976902"/>
              <a:gd name="connsiteX4" fmla="*/ 6857999 w 6857999"/>
              <a:gd name="connsiteY4" fmla="*/ 3976902 h 3976902"/>
              <a:gd name="connsiteX0" fmla="*/ 6872516 w 6872516"/>
              <a:gd name="connsiteY0" fmla="*/ 3976902 h 3976902"/>
              <a:gd name="connsiteX1" fmla="*/ 6872516 w 6872516"/>
              <a:gd name="connsiteY1" fmla="*/ 0 h 3976902"/>
              <a:gd name="connsiteX2" fmla="*/ 0 w 6872516"/>
              <a:gd name="connsiteY2" fmla="*/ 2359506 h 3976902"/>
              <a:gd name="connsiteX3" fmla="*/ 14517 w 6872516"/>
              <a:gd name="connsiteY3" fmla="*/ 3976902 h 3976902"/>
              <a:gd name="connsiteX4" fmla="*/ 6872516 w 6872516"/>
              <a:gd name="connsiteY4" fmla="*/ 3976902 h 3976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2516" h="3976902">
                <a:moveTo>
                  <a:pt x="6872516" y="3976902"/>
                </a:moveTo>
                <a:lnTo>
                  <a:pt x="6872516" y="0"/>
                </a:lnTo>
                <a:cubicBezTo>
                  <a:pt x="5693230" y="701493"/>
                  <a:pt x="2286000" y="1759058"/>
                  <a:pt x="0" y="2359506"/>
                </a:cubicBezTo>
                <a:lnTo>
                  <a:pt x="14517" y="3976902"/>
                </a:lnTo>
                <a:lnTo>
                  <a:pt x="6872516" y="3976902"/>
                </a:lnTo>
                <a:close/>
              </a:path>
            </a:pathLst>
          </a:custGeom>
          <a:solidFill>
            <a:srgbClr val="AED1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자유형 33"/>
          <p:cNvSpPr>
            <a:spLocks/>
          </p:cNvSpPr>
          <p:nvPr/>
        </p:nvSpPr>
        <p:spPr bwMode="auto">
          <a:xfrm rot="1399625" flipH="1">
            <a:off x="-334866" y="4608206"/>
            <a:ext cx="827065" cy="1557618"/>
          </a:xfrm>
          <a:custGeom>
            <a:avLst/>
            <a:gdLst>
              <a:gd name="connsiteX0" fmla="*/ 827065 w 827065"/>
              <a:gd name="connsiteY0" fmla="*/ 18506 h 1557618"/>
              <a:gd name="connsiteX1" fmla="*/ 717389 w 827065"/>
              <a:gd name="connsiteY1" fmla="*/ 8468 h 1557618"/>
              <a:gd name="connsiteX2" fmla="*/ 584068 w 827065"/>
              <a:gd name="connsiteY2" fmla="*/ 1059 h 1557618"/>
              <a:gd name="connsiteX3" fmla="*/ 521112 w 827065"/>
              <a:gd name="connsiteY3" fmla="*/ 0 h 1557618"/>
              <a:gd name="connsiteX4" fmla="*/ 490427 w 827065"/>
              <a:gd name="connsiteY4" fmla="*/ 1058 h 1557618"/>
              <a:gd name="connsiteX5" fmla="*/ 434348 w 827065"/>
              <a:gd name="connsiteY5" fmla="*/ 7939 h 1557618"/>
              <a:gd name="connsiteX6" fmla="*/ 382501 w 827065"/>
              <a:gd name="connsiteY6" fmla="*/ 19053 h 1557618"/>
              <a:gd name="connsiteX7" fmla="*/ 337532 w 827065"/>
              <a:gd name="connsiteY7" fmla="*/ 33872 h 1557618"/>
              <a:gd name="connsiteX8" fmla="*/ 251827 w 827065"/>
              <a:gd name="connsiteY8" fmla="*/ 71978 h 1557618"/>
              <a:gd name="connsiteX9" fmla="*/ 237013 w 827065"/>
              <a:gd name="connsiteY9" fmla="*/ 81504 h 1557618"/>
              <a:gd name="connsiteX10" fmla="*/ 5820 w 827065"/>
              <a:gd name="connsiteY10" fmla="*/ 190001 h 1557618"/>
              <a:gd name="connsiteX11" fmla="*/ 2116 w 827065"/>
              <a:gd name="connsiteY11" fmla="*/ 205349 h 1557618"/>
              <a:gd name="connsiteX12" fmla="*/ 0 w 827065"/>
              <a:gd name="connsiteY12" fmla="*/ 234987 h 1557618"/>
              <a:gd name="connsiteX13" fmla="*/ 3703 w 827065"/>
              <a:gd name="connsiteY13" fmla="*/ 264095 h 1557618"/>
              <a:gd name="connsiteX14" fmla="*/ 11110 w 827065"/>
              <a:gd name="connsiteY14" fmla="*/ 290028 h 1557618"/>
              <a:gd name="connsiteX15" fmla="*/ 38620 w 827065"/>
              <a:gd name="connsiteY15" fmla="*/ 342424 h 1557618"/>
              <a:gd name="connsiteX16" fmla="*/ 47085 w 827065"/>
              <a:gd name="connsiteY16" fmla="*/ 352480 h 1557618"/>
              <a:gd name="connsiteX17" fmla="*/ 39679 w 827065"/>
              <a:gd name="connsiteY17" fmla="*/ 363065 h 1557618"/>
              <a:gd name="connsiteX18" fmla="*/ 28039 w 827065"/>
              <a:gd name="connsiteY18" fmla="*/ 384235 h 1557618"/>
              <a:gd name="connsiteX19" fmla="*/ 19575 w 827065"/>
              <a:gd name="connsiteY19" fmla="*/ 408051 h 1557618"/>
              <a:gd name="connsiteX20" fmla="*/ 14284 w 827065"/>
              <a:gd name="connsiteY20" fmla="*/ 437160 h 1557618"/>
              <a:gd name="connsiteX21" fmla="*/ 11110 w 827065"/>
              <a:gd name="connsiteY21" fmla="*/ 492731 h 1557618"/>
              <a:gd name="connsiteX22" fmla="*/ 15342 w 827065"/>
              <a:gd name="connsiteY22" fmla="*/ 601757 h 1557618"/>
              <a:gd name="connsiteX23" fmla="*/ 19575 w 827065"/>
              <a:gd name="connsiteY23" fmla="*/ 677968 h 1557618"/>
              <a:gd name="connsiteX24" fmla="*/ 22749 w 827065"/>
              <a:gd name="connsiteY24" fmla="*/ 718191 h 1557618"/>
              <a:gd name="connsiteX25" fmla="*/ 32801 w 827065"/>
              <a:gd name="connsiteY25" fmla="*/ 799696 h 1557618"/>
              <a:gd name="connsiteX26" fmla="*/ 51847 w 827065"/>
              <a:gd name="connsiteY26" fmla="*/ 918777 h 1557618"/>
              <a:gd name="connsiteX27" fmla="*/ 82002 w 827065"/>
              <a:gd name="connsiteY27" fmla="*/ 1069084 h 1557618"/>
              <a:gd name="connsiteX28" fmla="*/ 107926 w 827065"/>
              <a:gd name="connsiteY28" fmla="*/ 1202454 h 1557618"/>
              <a:gd name="connsiteX29" fmla="*/ 114803 w 827065"/>
              <a:gd name="connsiteY29" fmla="*/ 1260672 h 1557618"/>
              <a:gd name="connsiteX30" fmla="*/ 136494 w 827065"/>
              <a:gd name="connsiteY30" fmla="*/ 1392984 h 1557618"/>
              <a:gd name="connsiteX31" fmla="*/ 163356 w 827065"/>
              <a:gd name="connsiteY31" fmla="*/ 1557618 h 1557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27065" h="1557618">
                <a:moveTo>
                  <a:pt x="827065" y="18506"/>
                </a:moveTo>
                <a:lnTo>
                  <a:pt x="717389" y="8468"/>
                </a:lnTo>
                <a:lnTo>
                  <a:pt x="584068" y="1059"/>
                </a:lnTo>
                <a:lnTo>
                  <a:pt x="521112" y="0"/>
                </a:lnTo>
                <a:lnTo>
                  <a:pt x="490427" y="1058"/>
                </a:lnTo>
                <a:lnTo>
                  <a:pt x="434348" y="7939"/>
                </a:lnTo>
                <a:lnTo>
                  <a:pt x="382501" y="19053"/>
                </a:lnTo>
                <a:lnTo>
                  <a:pt x="337532" y="33872"/>
                </a:lnTo>
                <a:lnTo>
                  <a:pt x="251827" y="71978"/>
                </a:lnTo>
                <a:lnTo>
                  <a:pt x="237013" y="81504"/>
                </a:lnTo>
                <a:lnTo>
                  <a:pt x="5820" y="190001"/>
                </a:lnTo>
                <a:lnTo>
                  <a:pt x="2116" y="205349"/>
                </a:lnTo>
                <a:lnTo>
                  <a:pt x="0" y="234987"/>
                </a:lnTo>
                <a:lnTo>
                  <a:pt x="3703" y="264095"/>
                </a:lnTo>
                <a:lnTo>
                  <a:pt x="11110" y="290028"/>
                </a:lnTo>
                <a:lnTo>
                  <a:pt x="38620" y="342424"/>
                </a:lnTo>
                <a:lnTo>
                  <a:pt x="47085" y="352480"/>
                </a:lnTo>
                <a:lnTo>
                  <a:pt x="39679" y="363065"/>
                </a:lnTo>
                <a:lnTo>
                  <a:pt x="28039" y="384235"/>
                </a:lnTo>
                <a:lnTo>
                  <a:pt x="19575" y="408051"/>
                </a:lnTo>
                <a:lnTo>
                  <a:pt x="14284" y="437160"/>
                </a:lnTo>
                <a:lnTo>
                  <a:pt x="11110" y="492731"/>
                </a:lnTo>
                <a:lnTo>
                  <a:pt x="15342" y="601757"/>
                </a:lnTo>
                <a:lnTo>
                  <a:pt x="19575" y="677968"/>
                </a:lnTo>
                <a:lnTo>
                  <a:pt x="22749" y="718191"/>
                </a:lnTo>
                <a:lnTo>
                  <a:pt x="32801" y="799696"/>
                </a:lnTo>
                <a:lnTo>
                  <a:pt x="51847" y="918777"/>
                </a:lnTo>
                <a:lnTo>
                  <a:pt x="82002" y="1069084"/>
                </a:lnTo>
                <a:lnTo>
                  <a:pt x="107926" y="1202454"/>
                </a:lnTo>
                <a:lnTo>
                  <a:pt x="114803" y="1260672"/>
                </a:lnTo>
                <a:lnTo>
                  <a:pt x="136494" y="1392984"/>
                </a:lnTo>
                <a:lnTo>
                  <a:pt x="163356" y="1557618"/>
                </a:lnTo>
                <a:close/>
              </a:path>
            </a:pathLst>
          </a:custGeom>
          <a:solidFill>
            <a:srgbClr val="FBCA92"/>
          </a:solidFill>
          <a:ln>
            <a:noFill/>
          </a:ln>
          <a:effectLst>
            <a:outerShdw blurRad="2667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6" name="자유형 35"/>
          <p:cNvSpPr/>
          <p:nvPr/>
        </p:nvSpPr>
        <p:spPr>
          <a:xfrm>
            <a:off x="-2" y="0"/>
            <a:ext cx="2999004" cy="6840187"/>
          </a:xfrm>
          <a:custGeom>
            <a:avLst/>
            <a:gdLst>
              <a:gd name="connsiteX0" fmla="*/ 2999004 w 2999004"/>
              <a:gd name="connsiteY0" fmla="*/ 0 h 6840187"/>
              <a:gd name="connsiteX1" fmla="*/ 1205830 w 2999004"/>
              <a:gd name="connsiteY1" fmla="*/ 6840187 h 6840187"/>
              <a:gd name="connsiteX2" fmla="*/ 77281 w 2999004"/>
              <a:gd name="connsiteY2" fmla="*/ 5559670 h 6840187"/>
              <a:gd name="connsiteX3" fmla="*/ 0 w 2999004"/>
              <a:gd name="connsiteY3" fmla="*/ 5541446 h 6840187"/>
              <a:gd name="connsiteX4" fmla="*/ 0 w 2999004"/>
              <a:gd name="connsiteY4" fmla="*/ 5001951 h 684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9004" h="6840187">
                <a:moveTo>
                  <a:pt x="2999004" y="0"/>
                </a:moveTo>
                <a:cubicBezTo>
                  <a:pt x="2030577" y="2280062"/>
                  <a:pt x="2384323" y="6253000"/>
                  <a:pt x="1205830" y="6840187"/>
                </a:cubicBezTo>
                <a:cubicBezTo>
                  <a:pt x="842149" y="6216733"/>
                  <a:pt x="823965" y="5766027"/>
                  <a:pt x="77281" y="5559670"/>
                </a:cubicBezTo>
                <a:lnTo>
                  <a:pt x="0" y="5541446"/>
                </a:lnTo>
                <a:lnTo>
                  <a:pt x="0" y="5001951"/>
                </a:lnTo>
                <a:close/>
              </a:path>
            </a:pathLst>
          </a:custGeom>
          <a:gradFill flip="none" rotWithShape="1">
            <a:gsLst>
              <a:gs pos="36000">
                <a:schemeClr val="bg1">
                  <a:shade val="67500"/>
                  <a:satMod val="115000"/>
                </a:schemeClr>
              </a:gs>
              <a:gs pos="53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자유형 36"/>
          <p:cNvSpPr/>
          <p:nvPr/>
        </p:nvSpPr>
        <p:spPr>
          <a:xfrm>
            <a:off x="1" y="5033441"/>
            <a:ext cx="596329" cy="1008616"/>
          </a:xfrm>
          <a:custGeom>
            <a:avLst/>
            <a:gdLst>
              <a:gd name="connsiteX0" fmla="*/ 360944 w 596329"/>
              <a:gd name="connsiteY0" fmla="*/ 628 h 1008616"/>
              <a:gd name="connsiteX1" fmla="*/ 555656 w 596329"/>
              <a:gd name="connsiteY1" fmla="*/ 88228 h 1008616"/>
              <a:gd name="connsiteX2" fmla="*/ 555656 w 596329"/>
              <a:gd name="connsiteY2" fmla="*/ 309208 h 1008616"/>
              <a:gd name="connsiteX3" fmla="*/ 258476 w 596329"/>
              <a:gd name="connsiteY3" fmla="*/ 743548 h 1008616"/>
              <a:gd name="connsiteX4" fmla="*/ 90836 w 596329"/>
              <a:gd name="connsiteY4" fmla="*/ 987388 h 1008616"/>
              <a:gd name="connsiteX5" fmla="*/ 27435 w 596329"/>
              <a:gd name="connsiteY5" fmla="*/ 998461 h 1008616"/>
              <a:gd name="connsiteX6" fmla="*/ 0 w 596329"/>
              <a:gd name="connsiteY6" fmla="*/ 987627 h 1008616"/>
              <a:gd name="connsiteX7" fmla="*/ 0 w 596329"/>
              <a:gd name="connsiteY7" fmla="*/ 234220 h 1008616"/>
              <a:gd name="connsiteX8" fmla="*/ 7016 w 596329"/>
              <a:gd name="connsiteY8" fmla="*/ 225388 h 1008616"/>
              <a:gd name="connsiteX9" fmla="*/ 288956 w 596329"/>
              <a:gd name="connsiteY9" fmla="*/ 12028 h 1008616"/>
              <a:gd name="connsiteX10" fmla="*/ 360944 w 596329"/>
              <a:gd name="connsiteY10" fmla="*/ 628 h 100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6329" h="1008616">
                <a:moveTo>
                  <a:pt x="360944" y="628"/>
                </a:moveTo>
                <a:cubicBezTo>
                  <a:pt x="435046" y="-3927"/>
                  <a:pt x="511603" y="15362"/>
                  <a:pt x="555656" y="88228"/>
                </a:cubicBezTo>
                <a:cubicBezTo>
                  <a:pt x="614394" y="185383"/>
                  <a:pt x="605186" y="199988"/>
                  <a:pt x="555656" y="309208"/>
                </a:cubicBezTo>
                <a:cubicBezTo>
                  <a:pt x="506126" y="418428"/>
                  <a:pt x="335946" y="630518"/>
                  <a:pt x="258476" y="743548"/>
                </a:cubicBezTo>
                <a:cubicBezTo>
                  <a:pt x="181006" y="856578"/>
                  <a:pt x="134016" y="946748"/>
                  <a:pt x="90836" y="987388"/>
                </a:cubicBezTo>
                <a:cubicBezTo>
                  <a:pt x="58451" y="1017868"/>
                  <a:pt x="49640" y="1009772"/>
                  <a:pt x="27435" y="998461"/>
                </a:cubicBezTo>
                <a:lnTo>
                  <a:pt x="0" y="987627"/>
                </a:lnTo>
                <a:lnTo>
                  <a:pt x="0" y="234220"/>
                </a:lnTo>
                <a:lnTo>
                  <a:pt x="7016" y="225388"/>
                </a:lnTo>
                <a:cubicBezTo>
                  <a:pt x="84486" y="142838"/>
                  <a:pt x="197516" y="34888"/>
                  <a:pt x="288956" y="12028"/>
                </a:cubicBezTo>
                <a:cubicBezTo>
                  <a:pt x="311816" y="6313"/>
                  <a:pt x="336244" y="2146"/>
                  <a:pt x="360944" y="628"/>
                </a:cubicBezTo>
                <a:close/>
              </a:path>
            </a:pathLst>
          </a:custGeom>
          <a:solidFill>
            <a:srgbClr val="FBC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211277" y="5144326"/>
            <a:ext cx="334729" cy="299160"/>
          </a:xfrm>
          <a:custGeom>
            <a:avLst/>
            <a:gdLst>
              <a:gd name="connsiteX0" fmla="*/ 54092 w 334729"/>
              <a:gd name="connsiteY0" fmla="*/ 95249 h 299160"/>
              <a:gd name="connsiteX1" fmla="*/ 174742 w 334729"/>
              <a:gd name="connsiteY1" fmla="*/ 6349 h 299160"/>
              <a:gd name="connsiteX2" fmla="*/ 276342 w 334729"/>
              <a:gd name="connsiteY2" fmla="*/ 12699 h 299160"/>
              <a:gd name="connsiteX3" fmla="*/ 327142 w 334729"/>
              <a:gd name="connsiteY3" fmla="*/ 57149 h 299160"/>
              <a:gd name="connsiteX4" fmla="*/ 327142 w 334729"/>
              <a:gd name="connsiteY4" fmla="*/ 139699 h 299160"/>
              <a:gd name="connsiteX5" fmla="*/ 257292 w 334729"/>
              <a:gd name="connsiteY5" fmla="*/ 273049 h 299160"/>
              <a:gd name="connsiteX6" fmla="*/ 212842 w 334729"/>
              <a:gd name="connsiteY6" fmla="*/ 298449 h 299160"/>
              <a:gd name="connsiteX7" fmla="*/ 104892 w 334729"/>
              <a:gd name="connsiteY7" fmla="*/ 260349 h 299160"/>
              <a:gd name="connsiteX8" fmla="*/ 15992 w 334729"/>
              <a:gd name="connsiteY8" fmla="*/ 203199 h 299160"/>
              <a:gd name="connsiteX9" fmla="*/ 3292 w 334729"/>
              <a:gd name="connsiteY9" fmla="*/ 158749 h 299160"/>
              <a:gd name="connsiteX10" fmla="*/ 54092 w 334729"/>
              <a:gd name="connsiteY10" fmla="*/ 95249 h 29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4729" h="299160">
                <a:moveTo>
                  <a:pt x="54092" y="95249"/>
                </a:moveTo>
                <a:cubicBezTo>
                  <a:pt x="82667" y="69849"/>
                  <a:pt x="137700" y="20107"/>
                  <a:pt x="174742" y="6349"/>
                </a:cubicBezTo>
                <a:cubicBezTo>
                  <a:pt x="211784" y="-7409"/>
                  <a:pt x="250942" y="4232"/>
                  <a:pt x="276342" y="12699"/>
                </a:cubicBezTo>
                <a:cubicBezTo>
                  <a:pt x="301742" y="21166"/>
                  <a:pt x="318675" y="35982"/>
                  <a:pt x="327142" y="57149"/>
                </a:cubicBezTo>
                <a:cubicBezTo>
                  <a:pt x="335609" y="78316"/>
                  <a:pt x="338784" y="103716"/>
                  <a:pt x="327142" y="139699"/>
                </a:cubicBezTo>
                <a:cubicBezTo>
                  <a:pt x="315500" y="175682"/>
                  <a:pt x="276342" y="246591"/>
                  <a:pt x="257292" y="273049"/>
                </a:cubicBezTo>
                <a:cubicBezTo>
                  <a:pt x="238242" y="299507"/>
                  <a:pt x="238242" y="300566"/>
                  <a:pt x="212842" y="298449"/>
                </a:cubicBezTo>
                <a:cubicBezTo>
                  <a:pt x="187442" y="296332"/>
                  <a:pt x="137700" y="276224"/>
                  <a:pt x="104892" y="260349"/>
                </a:cubicBezTo>
                <a:cubicBezTo>
                  <a:pt x="72084" y="244474"/>
                  <a:pt x="32925" y="220132"/>
                  <a:pt x="15992" y="203199"/>
                </a:cubicBezTo>
                <a:cubicBezTo>
                  <a:pt x="-941" y="186266"/>
                  <a:pt x="-3058" y="173566"/>
                  <a:pt x="3292" y="158749"/>
                </a:cubicBezTo>
                <a:cubicBezTo>
                  <a:pt x="9642" y="143932"/>
                  <a:pt x="25517" y="120649"/>
                  <a:pt x="54092" y="9524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11277" y="416728"/>
            <a:ext cx="2271887" cy="95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</a:t>
            </a:r>
            <a:endParaRPr lang="en-US" altLang="ko-KR" sz="20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설명</a:t>
            </a:r>
            <a:endParaRPr lang="en-US" altLang="ko-KR" sz="20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30480" y="284458"/>
            <a:ext cx="7258718" cy="17007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지역별 일별 미세먼지 데이터를 이용한 미세먼지 경로 분석 및 해석</a:t>
            </a:r>
            <a:endParaRPr lang="en-US" altLang="ko-KR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DA4C8A3-9AB1-4CAE-A006-047741D9C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164" y="894807"/>
            <a:ext cx="6768254" cy="554920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267065-9CC3-4267-AAAE-E1F543D079A7}"/>
              </a:ext>
            </a:extLst>
          </p:cNvPr>
          <p:cNvSpPr/>
          <p:nvPr/>
        </p:nvSpPr>
        <p:spPr>
          <a:xfrm>
            <a:off x="9617437" y="1984260"/>
            <a:ext cx="1838965" cy="21162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서풍이 불 경우</a:t>
            </a:r>
            <a:endParaRPr lang="en-US" altLang="ko-KR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강서구↑</a:t>
            </a:r>
            <a:endParaRPr lang="en-US" altLang="ko-KR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강동구↓</a:t>
            </a:r>
            <a:endParaRPr lang="en-US" altLang="ko-KR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18ED90E-E18C-4903-AD67-91B9703DE705}"/>
              </a:ext>
            </a:extLst>
          </p:cNvPr>
          <p:cNvSpPr/>
          <p:nvPr/>
        </p:nvSpPr>
        <p:spPr>
          <a:xfrm>
            <a:off x="2574563" y="3929231"/>
            <a:ext cx="7314757" cy="400468"/>
          </a:xfrm>
          <a:prstGeom prst="rightArrow">
            <a:avLst>
              <a:gd name="adj1" fmla="val 50000"/>
              <a:gd name="adj2" fmla="val 94967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351962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 rot="5400000" flipH="1">
            <a:off x="-1936757" y="1936756"/>
            <a:ext cx="6872516" cy="2999004"/>
          </a:xfrm>
          <a:custGeom>
            <a:avLst/>
            <a:gdLst>
              <a:gd name="connsiteX0" fmla="*/ 6857999 w 6857999"/>
              <a:gd name="connsiteY0" fmla="*/ 3976902 h 3976902"/>
              <a:gd name="connsiteX1" fmla="*/ 6857999 w 6857999"/>
              <a:gd name="connsiteY1" fmla="*/ 0 h 3976902"/>
              <a:gd name="connsiteX2" fmla="*/ 0 w 6857999"/>
              <a:gd name="connsiteY2" fmla="*/ 1801343 h 3976902"/>
              <a:gd name="connsiteX3" fmla="*/ 0 w 6857999"/>
              <a:gd name="connsiteY3" fmla="*/ 3976902 h 3976902"/>
              <a:gd name="connsiteX0" fmla="*/ 6857999 w 6857999"/>
              <a:gd name="connsiteY0" fmla="*/ 3976902 h 3976902"/>
              <a:gd name="connsiteX1" fmla="*/ 6857999 w 6857999"/>
              <a:gd name="connsiteY1" fmla="*/ 0 h 3976902"/>
              <a:gd name="connsiteX2" fmla="*/ 0 w 6857999"/>
              <a:gd name="connsiteY2" fmla="*/ 1801343 h 3976902"/>
              <a:gd name="connsiteX3" fmla="*/ 0 w 6857999"/>
              <a:gd name="connsiteY3" fmla="*/ 3976902 h 3976902"/>
              <a:gd name="connsiteX4" fmla="*/ 6857999 w 6857999"/>
              <a:gd name="connsiteY4" fmla="*/ 3976902 h 3976902"/>
              <a:gd name="connsiteX0" fmla="*/ 6857999 w 6857999"/>
              <a:gd name="connsiteY0" fmla="*/ 3976902 h 3976902"/>
              <a:gd name="connsiteX1" fmla="*/ 6857999 w 6857999"/>
              <a:gd name="connsiteY1" fmla="*/ 0 h 3976902"/>
              <a:gd name="connsiteX2" fmla="*/ 0 w 6857999"/>
              <a:gd name="connsiteY2" fmla="*/ 1801343 h 3976902"/>
              <a:gd name="connsiteX3" fmla="*/ 0 w 6857999"/>
              <a:gd name="connsiteY3" fmla="*/ 3976902 h 3976902"/>
              <a:gd name="connsiteX4" fmla="*/ 6857999 w 6857999"/>
              <a:gd name="connsiteY4" fmla="*/ 3976902 h 3976902"/>
              <a:gd name="connsiteX0" fmla="*/ 6872516 w 6872516"/>
              <a:gd name="connsiteY0" fmla="*/ 3976902 h 3976902"/>
              <a:gd name="connsiteX1" fmla="*/ 6872516 w 6872516"/>
              <a:gd name="connsiteY1" fmla="*/ 0 h 3976902"/>
              <a:gd name="connsiteX2" fmla="*/ 0 w 6872516"/>
              <a:gd name="connsiteY2" fmla="*/ 2359506 h 3976902"/>
              <a:gd name="connsiteX3" fmla="*/ 14517 w 6872516"/>
              <a:gd name="connsiteY3" fmla="*/ 3976902 h 3976902"/>
              <a:gd name="connsiteX4" fmla="*/ 6872516 w 6872516"/>
              <a:gd name="connsiteY4" fmla="*/ 3976902 h 3976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2516" h="3976902">
                <a:moveTo>
                  <a:pt x="6872516" y="3976902"/>
                </a:moveTo>
                <a:lnTo>
                  <a:pt x="6872516" y="0"/>
                </a:lnTo>
                <a:cubicBezTo>
                  <a:pt x="5693230" y="701493"/>
                  <a:pt x="2286000" y="1759058"/>
                  <a:pt x="0" y="2359506"/>
                </a:cubicBezTo>
                <a:lnTo>
                  <a:pt x="14517" y="3976902"/>
                </a:lnTo>
                <a:lnTo>
                  <a:pt x="6872516" y="3976902"/>
                </a:lnTo>
                <a:close/>
              </a:path>
            </a:pathLst>
          </a:custGeom>
          <a:solidFill>
            <a:srgbClr val="AED1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자유형 33"/>
          <p:cNvSpPr>
            <a:spLocks/>
          </p:cNvSpPr>
          <p:nvPr/>
        </p:nvSpPr>
        <p:spPr bwMode="auto">
          <a:xfrm rot="1399625" flipH="1">
            <a:off x="-334866" y="4608206"/>
            <a:ext cx="827065" cy="1557618"/>
          </a:xfrm>
          <a:custGeom>
            <a:avLst/>
            <a:gdLst>
              <a:gd name="connsiteX0" fmla="*/ 827065 w 827065"/>
              <a:gd name="connsiteY0" fmla="*/ 18506 h 1557618"/>
              <a:gd name="connsiteX1" fmla="*/ 717389 w 827065"/>
              <a:gd name="connsiteY1" fmla="*/ 8468 h 1557618"/>
              <a:gd name="connsiteX2" fmla="*/ 584068 w 827065"/>
              <a:gd name="connsiteY2" fmla="*/ 1059 h 1557618"/>
              <a:gd name="connsiteX3" fmla="*/ 521112 w 827065"/>
              <a:gd name="connsiteY3" fmla="*/ 0 h 1557618"/>
              <a:gd name="connsiteX4" fmla="*/ 490427 w 827065"/>
              <a:gd name="connsiteY4" fmla="*/ 1058 h 1557618"/>
              <a:gd name="connsiteX5" fmla="*/ 434348 w 827065"/>
              <a:gd name="connsiteY5" fmla="*/ 7939 h 1557618"/>
              <a:gd name="connsiteX6" fmla="*/ 382501 w 827065"/>
              <a:gd name="connsiteY6" fmla="*/ 19053 h 1557618"/>
              <a:gd name="connsiteX7" fmla="*/ 337532 w 827065"/>
              <a:gd name="connsiteY7" fmla="*/ 33872 h 1557618"/>
              <a:gd name="connsiteX8" fmla="*/ 251827 w 827065"/>
              <a:gd name="connsiteY8" fmla="*/ 71978 h 1557618"/>
              <a:gd name="connsiteX9" fmla="*/ 237013 w 827065"/>
              <a:gd name="connsiteY9" fmla="*/ 81504 h 1557618"/>
              <a:gd name="connsiteX10" fmla="*/ 5820 w 827065"/>
              <a:gd name="connsiteY10" fmla="*/ 190001 h 1557618"/>
              <a:gd name="connsiteX11" fmla="*/ 2116 w 827065"/>
              <a:gd name="connsiteY11" fmla="*/ 205349 h 1557618"/>
              <a:gd name="connsiteX12" fmla="*/ 0 w 827065"/>
              <a:gd name="connsiteY12" fmla="*/ 234987 h 1557618"/>
              <a:gd name="connsiteX13" fmla="*/ 3703 w 827065"/>
              <a:gd name="connsiteY13" fmla="*/ 264095 h 1557618"/>
              <a:gd name="connsiteX14" fmla="*/ 11110 w 827065"/>
              <a:gd name="connsiteY14" fmla="*/ 290028 h 1557618"/>
              <a:gd name="connsiteX15" fmla="*/ 38620 w 827065"/>
              <a:gd name="connsiteY15" fmla="*/ 342424 h 1557618"/>
              <a:gd name="connsiteX16" fmla="*/ 47085 w 827065"/>
              <a:gd name="connsiteY16" fmla="*/ 352480 h 1557618"/>
              <a:gd name="connsiteX17" fmla="*/ 39679 w 827065"/>
              <a:gd name="connsiteY17" fmla="*/ 363065 h 1557618"/>
              <a:gd name="connsiteX18" fmla="*/ 28039 w 827065"/>
              <a:gd name="connsiteY18" fmla="*/ 384235 h 1557618"/>
              <a:gd name="connsiteX19" fmla="*/ 19575 w 827065"/>
              <a:gd name="connsiteY19" fmla="*/ 408051 h 1557618"/>
              <a:gd name="connsiteX20" fmla="*/ 14284 w 827065"/>
              <a:gd name="connsiteY20" fmla="*/ 437160 h 1557618"/>
              <a:gd name="connsiteX21" fmla="*/ 11110 w 827065"/>
              <a:gd name="connsiteY21" fmla="*/ 492731 h 1557618"/>
              <a:gd name="connsiteX22" fmla="*/ 15342 w 827065"/>
              <a:gd name="connsiteY22" fmla="*/ 601757 h 1557618"/>
              <a:gd name="connsiteX23" fmla="*/ 19575 w 827065"/>
              <a:gd name="connsiteY23" fmla="*/ 677968 h 1557618"/>
              <a:gd name="connsiteX24" fmla="*/ 22749 w 827065"/>
              <a:gd name="connsiteY24" fmla="*/ 718191 h 1557618"/>
              <a:gd name="connsiteX25" fmla="*/ 32801 w 827065"/>
              <a:gd name="connsiteY25" fmla="*/ 799696 h 1557618"/>
              <a:gd name="connsiteX26" fmla="*/ 51847 w 827065"/>
              <a:gd name="connsiteY26" fmla="*/ 918777 h 1557618"/>
              <a:gd name="connsiteX27" fmla="*/ 82002 w 827065"/>
              <a:gd name="connsiteY27" fmla="*/ 1069084 h 1557618"/>
              <a:gd name="connsiteX28" fmla="*/ 107926 w 827065"/>
              <a:gd name="connsiteY28" fmla="*/ 1202454 h 1557618"/>
              <a:gd name="connsiteX29" fmla="*/ 114803 w 827065"/>
              <a:gd name="connsiteY29" fmla="*/ 1260672 h 1557618"/>
              <a:gd name="connsiteX30" fmla="*/ 136494 w 827065"/>
              <a:gd name="connsiteY30" fmla="*/ 1392984 h 1557618"/>
              <a:gd name="connsiteX31" fmla="*/ 163356 w 827065"/>
              <a:gd name="connsiteY31" fmla="*/ 1557618 h 1557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27065" h="1557618">
                <a:moveTo>
                  <a:pt x="827065" y="18506"/>
                </a:moveTo>
                <a:lnTo>
                  <a:pt x="717389" y="8468"/>
                </a:lnTo>
                <a:lnTo>
                  <a:pt x="584068" y="1059"/>
                </a:lnTo>
                <a:lnTo>
                  <a:pt x="521112" y="0"/>
                </a:lnTo>
                <a:lnTo>
                  <a:pt x="490427" y="1058"/>
                </a:lnTo>
                <a:lnTo>
                  <a:pt x="434348" y="7939"/>
                </a:lnTo>
                <a:lnTo>
                  <a:pt x="382501" y="19053"/>
                </a:lnTo>
                <a:lnTo>
                  <a:pt x="337532" y="33872"/>
                </a:lnTo>
                <a:lnTo>
                  <a:pt x="251827" y="71978"/>
                </a:lnTo>
                <a:lnTo>
                  <a:pt x="237013" y="81504"/>
                </a:lnTo>
                <a:lnTo>
                  <a:pt x="5820" y="190001"/>
                </a:lnTo>
                <a:lnTo>
                  <a:pt x="2116" y="205349"/>
                </a:lnTo>
                <a:lnTo>
                  <a:pt x="0" y="234987"/>
                </a:lnTo>
                <a:lnTo>
                  <a:pt x="3703" y="264095"/>
                </a:lnTo>
                <a:lnTo>
                  <a:pt x="11110" y="290028"/>
                </a:lnTo>
                <a:lnTo>
                  <a:pt x="38620" y="342424"/>
                </a:lnTo>
                <a:lnTo>
                  <a:pt x="47085" y="352480"/>
                </a:lnTo>
                <a:lnTo>
                  <a:pt x="39679" y="363065"/>
                </a:lnTo>
                <a:lnTo>
                  <a:pt x="28039" y="384235"/>
                </a:lnTo>
                <a:lnTo>
                  <a:pt x="19575" y="408051"/>
                </a:lnTo>
                <a:lnTo>
                  <a:pt x="14284" y="437160"/>
                </a:lnTo>
                <a:lnTo>
                  <a:pt x="11110" y="492731"/>
                </a:lnTo>
                <a:lnTo>
                  <a:pt x="15342" y="601757"/>
                </a:lnTo>
                <a:lnTo>
                  <a:pt x="19575" y="677968"/>
                </a:lnTo>
                <a:lnTo>
                  <a:pt x="22749" y="718191"/>
                </a:lnTo>
                <a:lnTo>
                  <a:pt x="32801" y="799696"/>
                </a:lnTo>
                <a:lnTo>
                  <a:pt x="51847" y="918777"/>
                </a:lnTo>
                <a:lnTo>
                  <a:pt x="82002" y="1069084"/>
                </a:lnTo>
                <a:lnTo>
                  <a:pt x="107926" y="1202454"/>
                </a:lnTo>
                <a:lnTo>
                  <a:pt x="114803" y="1260672"/>
                </a:lnTo>
                <a:lnTo>
                  <a:pt x="136494" y="1392984"/>
                </a:lnTo>
                <a:lnTo>
                  <a:pt x="163356" y="1557618"/>
                </a:lnTo>
                <a:close/>
              </a:path>
            </a:pathLst>
          </a:custGeom>
          <a:solidFill>
            <a:srgbClr val="FBCA92"/>
          </a:solidFill>
          <a:ln>
            <a:noFill/>
          </a:ln>
          <a:effectLst>
            <a:outerShdw blurRad="2667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6" name="자유형 35"/>
          <p:cNvSpPr/>
          <p:nvPr/>
        </p:nvSpPr>
        <p:spPr>
          <a:xfrm>
            <a:off x="-2" y="0"/>
            <a:ext cx="2999004" cy="6840187"/>
          </a:xfrm>
          <a:custGeom>
            <a:avLst/>
            <a:gdLst>
              <a:gd name="connsiteX0" fmla="*/ 2999004 w 2999004"/>
              <a:gd name="connsiteY0" fmla="*/ 0 h 6840187"/>
              <a:gd name="connsiteX1" fmla="*/ 1205830 w 2999004"/>
              <a:gd name="connsiteY1" fmla="*/ 6840187 h 6840187"/>
              <a:gd name="connsiteX2" fmla="*/ 77281 w 2999004"/>
              <a:gd name="connsiteY2" fmla="*/ 5559670 h 6840187"/>
              <a:gd name="connsiteX3" fmla="*/ 0 w 2999004"/>
              <a:gd name="connsiteY3" fmla="*/ 5541446 h 6840187"/>
              <a:gd name="connsiteX4" fmla="*/ 0 w 2999004"/>
              <a:gd name="connsiteY4" fmla="*/ 5001951 h 684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9004" h="6840187">
                <a:moveTo>
                  <a:pt x="2999004" y="0"/>
                </a:moveTo>
                <a:cubicBezTo>
                  <a:pt x="2030577" y="2280062"/>
                  <a:pt x="2384323" y="6253000"/>
                  <a:pt x="1205830" y="6840187"/>
                </a:cubicBezTo>
                <a:cubicBezTo>
                  <a:pt x="842149" y="6216733"/>
                  <a:pt x="823965" y="5766027"/>
                  <a:pt x="77281" y="5559670"/>
                </a:cubicBezTo>
                <a:lnTo>
                  <a:pt x="0" y="5541446"/>
                </a:lnTo>
                <a:lnTo>
                  <a:pt x="0" y="5001951"/>
                </a:lnTo>
                <a:close/>
              </a:path>
            </a:pathLst>
          </a:custGeom>
          <a:gradFill flip="none" rotWithShape="1">
            <a:gsLst>
              <a:gs pos="36000">
                <a:schemeClr val="bg1">
                  <a:shade val="67500"/>
                  <a:satMod val="115000"/>
                </a:schemeClr>
              </a:gs>
              <a:gs pos="53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자유형 36"/>
          <p:cNvSpPr/>
          <p:nvPr/>
        </p:nvSpPr>
        <p:spPr>
          <a:xfrm>
            <a:off x="1" y="5033441"/>
            <a:ext cx="596329" cy="1008616"/>
          </a:xfrm>
          <a:custGeom>
            <a:avLst/>
            <a:gdLst>
              <a:gd name="connsiteX0" fmla="*/ 360944 w 596329"/>
              <a:gd name="connsiteY0" fmla="*/ 628 h 1008616"/>
              <a:gd name="connsiteX1" fmla="*/ 555656 w 596329"/>
              <a:gd name="connsiteY1" fmla="*/ 88228 h 1008616"/>
              <a:gd name="connsiteX2" fmla="*/ 555656 w 596329"/>
              <a:gd name="connsiteY2" fmla="*/ 309208 h 1008616"/>
              <a:gd name="connsiteX3" fmla="*/ 258476 w 596329"/>
              <a:gd name="connsiteY3" fmla="*/ 743548 h 1008616"/>
              <a:gd name="connsiteX4" fmla="*/ 90836 w 596329"/>
              <a:gd name="connsiteY4" fmla="*/ 987388 h 1008616"/>
              <a:gd name="connsiteX5" fmla="*/ 27435 w 596329"/>
              <a:gd name="connsiteY5" fmla="*/ 998461 h 1008616"/>
              <a:gd name="connsiteX6" fmla="*/ 0 w 596329"/>
              <a:gd name="connsiteY6" fmla="*/ 987627 h 1008616"/>
              <a:gd name="connsiteX7" fmla="*/ 0 w 596329"/>
              <a:gd name="connsiteY7" fmla="*/ 234220 h 1008616"/>
              <a:gd name="connsiteX8" fmla="*/ 7016 w 596329"/>
              <a:gd name="connsiteY8" fmla="*/ 225388 h 1008616"/>
              <a:gd name="connsiteX9" fmla="*/ 288956 w 596329"/>
              <a:gd name="connsiteY9" fmla="*/ 12028 h 1008616"/>
              <a:gd name="connsiteX10" fmla="*/ 360944 w 596329"/>
              <a:gd name="connsiteY10" fmla="*/ 628 h 100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6329" h="1008616">
                <a:moveTo>
                  <a:pt x="360944" y="628"/>
                </a:moveTo>
                <a:cubicBezTo>
                  <a:pt x="435046" y="-3927"/>
                  <a:pt x="511603" y="15362"/>
                  <a:pt x="555656" y="88228"/>
                </a:cubicBezTo>
                <a:cubicBezTo>
                  <a:pt x="614394" y="185383"/>
                  <a:pt x="605186" y="199988"/>
                  <a:pt x="555656" y="309208"/>
                </a:cubicBezTo>
                <a:cubicBezTo>
                  <a:pt x="506126" y="418428"/>
                  <a:pt x="335946" y="630518"/>
                  <a:pt x="258476" y="743548"/>
                </a:cubicBezTo>
                <a:cubicBezTo>
                  <a:pt x="181006" y="856578"/>
                  <a:pt x="134016" y="946748"/>
                  <a:pt x="90836" y="987388"/>
                </a:cubicBezTo>
                <a:cubicBezTo>
                  <a:pt x="58451" y="1017868"/>
                  <a:pt x="49640" y="1009772"/>
                  <a:pt x="27435" y="998461"/>
                </a:cubicBezTo>
                <a:lnTo>
                  <a:pt x="0" y="987627"/>
                </a:lnTo>
                <a:lnTo>
                  <a:pt x="0" y="234220"/>
                </a:lnTo>
                <a:lnTo>
                  <a:pt x="7016" y="225388"/>
                </a:lnTo>
                <a:cubicBezTo>
                  <a:pt x="84486" y="142838"/>
                  <a:pt x="197516" y="34888"/>
                  <a:pt x="288956" y="12028"/>
                </a:cubicBezTo>
                <a:cubicBezTo>
                  <a:pt x="311816" y="6313"/>
                  <a:pt x="336244" y="2146"/>
                  <a:pt x="360944" y="628"/>
                </a:cubicBezTo>
                <a:close/>
              </a:path>
            </a:pathLst>
          </a:custGeom>
          <a:solidFill>
            <a:srgbClr val="FBC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211277" y="5144326"/>
            <a:ext cx="334729" cy="299160"/>
          </a:xfrm>
          <a:custGeom>
            <a:avLst/>
            <a:gdLst>
              <a:gd name="connsiteX0" fmla="*/ 54092 w 334729"/>
              <a:gd name="connsiteY0" fmla="*/ 95249 h 299160"/>
              <a:gd name="connsiteX1" fmla="*/ 174742 w 334729"/>
              <a:gd name="connsiteY1" fmla="*/ 6349 h 299160"/>
              <a:gd name="connsiteX2" fmla="*/ 276342 w 334729"/>
              <a:gd name="connsiteY2" fmla="*/ 12699 h 299160"/>
              <a:gd name="connsiteX3" fmla="*/ 327142 w 334729"/>
              <a:gd name="connsiteY3" fmla="*/ 57149 h 299160"/>
              <a:gd name="connsiteX4" fmla="*/ 327142 w 334729"/>
              <a:gd name="connsiteY4" fmla="*/ 139699 h 299160"/>
              <a:gd name="connsiteX5" fmla="*/ 257292 w 334729"/>
              <a:gd name="connsiteY5" fmla="*/ 273049 h 299160"/>
              <a:gd name="connsiteX6" fmla="*/ 212842 w 334729"/>
              <a:gd name="connsiteY6" fmla="*/ 298449 h 299160"/>
              <a:gd name="connsiteX7" fmla="*/ 104892 w 334729"/>
              <a:gd name="connsiteY7" fmla="*/ 260349 h 299160"/>
              <a:gd name="connsiteX8" fmla="*/ 15992 w 334729"/>
              <a:gd name="connsiteY8" fmla="*/ 203199 h 299160"/>
              <a:gd name="connsiteX9" fmla="*/ 3292 w 334729"/>
              <a:gd name="connsiteY9" fmla="*/ 158749 h 299160"/>
              <a:gd name="connsiteX10" fmla="*/ 54092 w 334729"/>
              <a:gd name="connsiteY10" fmla="*/ 95249 h 29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4729" h="299160">
                <a:moveTo>
                  <a:pt x="54092" y="95249"/>
                </a:moveTo>
                <a:cubicBezTo>
                  <a:pt x="82667" y="69849"/>
                  <a:pt x="137700" y="20107"/>
                  <a:pt x="174742" y="6349"/>
                </a:cubicBezTo>
                <a:cubicBezTo>
                  <a:pt x="211784" y="-7409"/>
                  <a:pt x="250942" y="4232"/>
                  <a:pt x="276342" y="12699"/>
                </a:cubicBezTo>
                <a:cubicBezTo>
                  <a:pt x="301742" y="21166"/>
                  <a:pt x="318675" y="35982"/>
                  <a:pt x="327142" y="57149"/>
                </a:cubicBezTo>
                <a:cubicBezTo>
                  <a:pt x="335609" y="78316"/>
                  <a:pt x="338784" y="103716"/>
                  <a:pt x="327142" y="139699"/>
                </a:cubicBezTo>
                <a:cubicBezTo>
                  <a:pt x="315500" y="175682"/>
                  <a:pt x="276342" y="246591"/>
                  <a:pt x="257292" y="273049"/>
                </a:cubicBezTo>
                <a:cubicBezTo>
                  <a:pt x="238242" y="299507"/>
                  <a:pt x="238242" y="300566"/>
                  <a:pt x="212842" y="298449"/>
                </a:cubicBezTo>
                <a:cubicBezTo>
                  <a:pt x="187442" y="296332"/>
                  <a:pt x="137700" y="276224"/>
                  <a:pt x="104892" y="260349"/>
                </a:cubicBezTo>
                <a:cubicBezTo>
                  <a:pt x="72084" y="244474"/>
                  <a:pt x="32925" y="220132"/>
                  <a:pt x="15992" y="203199"/>
                </a:cubicBezTo>
                <a:cubicBezTo>
                  <a:pt x="-941" y="186266"/>
                  <a:pt x="-3058" y="173566"/>
                  <a:pt x="3292" y="158749"/>
                </a:cubicBezTo>
                <a:cubicBezTo>
                  <a:pt x="9642" y="143932"/>
                  <a:pt x="25517" y="120649"/>
                  <a:pt x="54092" y="9524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11277" y="416728"/>
            <a:ext cx="2271887" cy="95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</a:t>
            </a:r>
            <a:endParaRPr lang="en-US" altLang="ko-KR" sz="20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설명</a:t>
            </a:r>
            <a:endParaRPr lang="en-US" altLang="ko-KR" sz="20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30480" y="284458"/>
            <a:ext cx="7258718" cy="17007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지역별 일별 미세먼지 데이터를 이용한 미세먼지 경로 분석 및 해석</a:t>
            </a:r>
            <a:endParaRPr lang="en-US" altLang="ko-KR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776107F9-EA18-4C3F-8EA8-FBE9456E3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777" y="1522053"/>
            <a:ext cx="8496737" cy="21718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4B49FF-C356-4F98-A93E-A7955E852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278" y="3928484"/>
            <a:ext cx="8357029" cy="220991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B26419-2B67-43FD-9D7C-896DD0C2D26A}"/>
              </a:ext>
            </a:extLst>
          </p:cNvPr>
          <p:cNvSpPr/>
          <p:nvPr/>
        </p:nvSpPr>
        <p:spPr>
          <a:xfrm>
            <a:off x="2866030" y="3693865"/>
            <a:ext cx="2409634" cy="1285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*2018-12 ~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2019-05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267065-9CC3-4267-AAAE-E1F543D079A7}"/>
              </a:ext>
            </a:extLst>
          </p:cNvPr>
          <p:cNvSpPr/>
          <p:nvPr/>
        </p:nvSpPr>
        <p:spPr>
          <a:xfrm>
            <a:off x="2776166" y="1134851"/>
            <a:ext cx="2409634" cy="1285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*2018-05 ~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2018-11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38680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81</Words>
  <Application>Microsoft Office PowerPoint</Application>
  <PresentationFormat>와이드스크린</PresentationFormat>
  <Paragraphs>44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9_Office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상민 김</cp:lastModifiedBy>
  <cp:revision>6</cp:revision>
  <dcterms:created xsi:type="dcterms:W3CDTF">2019-04-15T07:54:27Z</dcterms:created>
  <dcterms:modified xsi:type="dcterms:W3CDTF">2019-05-15T00:40:09Z</dcterms:modified>
</cp:coreProperties>
</file>