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 辉鹏" userId="4cf52ef493b2380b" providerId="LiveId" clId="{5290402B-7BE3-F54B-8A42-D25284A7A303}"/>
    <pc:docChg chg="custSel modSld">
      <pc:chgData name="梁 辉鹏" userId="4cf52ef493b2380b" providerId="LiveId" clId="{5290402B-7BE3-F54B-8A42-D25284A7A303}" dt="2020-11-02T00:34:37.688" v="36" actId="14100"/>
      <pc:docMkLst>
        <pc:docMk/>
      </pc:docMkLst>
      <pc:sldChg chg="addSp delSp modSp">
        <pc:chgData name="梁 辉鹏" userId="4cf52ef493b2380b" providerId="LiveId" clId="{5290402B-7BE3-F54B-8A42-D25284A7A303}" dt="2020-11-02T00:34:37.688" v="36" actId="14100"/>
        <pc:sldMkLst>
          <pc:docMk/>
          <pc:sldMk cId="3535490490" sldId="256"/>
        </pc:sldMkLst>
        <pc:spChg chg="mod">
          <ac:chgData name="梁 辉鹏" userId="4cf52ef493b2380b" providerId="LiveId" clId="{5290402B-7BE3-F54B-8A42-D25284A7A303}" dt="2020-11-02T00:32:25.300" v="7" actId="1076"/>
          <ac:spMkLst>
            <pc:docMk/>
            <pc:sldMk cId="3535490490" sldId="256"/>
            <ac:spMk id="3" creationId="{1DB82FAE-F3AB-3147-AD24-72276C7262BD}"/>
          </ac:spMkLst>
        </pc:spChg>
        <pc:spChg chg="add">
          <ac:chgData name="梁 辉鹏" userId="4cf52ef493b2380b" providerId="LiveId" clId="{5290402B-7BE3-F54B-8A42-D25284A7A303}" dt="2020-11-02T00:34:10.301" v="23" actId="1119"/>
          <ac:spMkLst>
            <pc:docMk/>
            <pc:sldMk cId="3535490490" sldId="256"/>
            <ac:spMk id="11" creationId="{BEAB3702-4DD3-6345-B290-569876192B46}"/>
          </ac:spMkLst>
        </pc:spChg>
        <pc:spChg chg="add mod">
          <ac:chgData name="梁 辉鹏" userId="4cf52ef493b2380b" providerId="LiveId" clId="{5290402B-7BE3-F54B-8A42-D25284A7A303}" dt="2020-11-02T00:34:21.316" v="29"/>
          <ac:spMkLst>
            <pc:docMk/>
            <pc:sldMk cId="3535490490" sldId="256"/>
            <ac:spMk id="16" creationId="{DC88A849-2CF4-7640-89F2-2E761E5C8DAF}"/>
          </ac:spMkLst>
        </pc:spChg>
        <pc:inkChg chg="add del mod">
          <ac:chgData name="梁 辉鹏" userId="4cf52ef493b2380b" providerId="LiveId" clId="{5290402B-7BE3-F54B-8A42-D25284A7A303}" dt="2020-11-02T00:33:29.538" v="17"/>
          <ac:inkMkLst>
            <pc:docMk/>
            <pc:sldMk cId="3535490490" sldId="256"/>
            <ac:inkMk id="4" creationId="{1B1E85F9-A7EC-9B4D-8F16-09F0CF04DE7D}"/>
          </ac:inkMkLst>
        </pc:inkChg>
        <pc:inkChg chg="add del">
          <ac:chgData name="梁 辉鹏" userId="4cf52ef493b2380b" providerId="LiveId" clId="{5290402B-7BE3-F54B-8A42-D25284A7A303}" dt="2020-11-02T00:33:29.530" v="16"/>
          <ac:inkMkLst>
            <pc:docMk/>
            <pc:sldMk cId="3535490490" sldId="256"/>
            <ac:inkMk id="5" creationId="{509593C4-E6DD-B743-90AB-FA4CF298E011}"/>
          </ac:inkMkLst>
        </pc:inkChg>
        <pc:inkChg chg="add del">
          <ac:chgData name="梁 辉鹏" userId="4cf52ef493b2380b" providerId="LiveId" clId="{5290402B-7BE3-F54B-8A42-D25284A7A303}" dt="2020-11-02T00:33:59.359" v="20"/>
          <ac:inkMkLst>
            <pc:docMk/>
            <pc:sldMk cId="3535490490" sldId="256"/>
            <ac:inkMk id="6" creationId="{5C5C45ED-5F9A-2E40-83DF-A091D10B4B3C}"/>
          </ac:inkMkLst>
        </pc:inkChg>
        <pc:inkChg chg="add del">
          <ac:chgData name="梁 辉鹏" userId="4cf52ef493b2380b" providerId="LiveId" clId="{5290402B-7BE3-F54B-8A42-D25284A7A303}" dt="2020-11-02T00:33:59.359" v="20"/>
          <ac:inkMkLst>
            <pc:docMk/>
            <pc:sldMk cId="3535490490" sldId="256"/>
            <ac:inkMk id="7" creationId="{275BAC7D-39FD-D245-8B23-CFDFF5B34421}"/>
          </ac:inkMkLst>
        </pc:inkChg>
        <pc:inkChg chg="add mod reco">
          <ac:chgData name="梁 辉鹏" userId="4cf52ef493b2380b" providerId="LiveId" clId="{5290402B-7BE3-F54B-8A42-D25284A7A303}" dt="2020-11-02T00:34:37.688" v="36" actId="14100"/>
          <ac:inkMkLst>
            <pc:docMk/>
            <pc:sldMk cId="3535490490" sldId="256"/>
            <ac:inkMk id="8" creationId="{AFEBE722-5CBD-1C49-87D7-BEAC135ABD11}"/>
          </ac:inkMkLst>
        </pc:inkChg>
        <pc:inkChg chg="add mod">
          <ac:chgData name="梁 辉鹏" userId="4cf52ef493b2380b" providerId="LiveId" clId="{5290402B-7BE3-F54B-8A42-D25284A7A303}" dt="2020-11-02T00:34:29.979" v="32" actId="14100"/>
          <ac:inkMkLst>
            <pc:docMk/>
            <pc:sldMk cId="3535490490" sldId="256"/>
            <ac:inkMk id="9" creationId="{6A189FED-EAE5-CD47-B4B5-A0D56A728EF3}"/>
          </ac:inkMkLst>
        </pc:inkChg>
        <pc:inkChg chg="add">
          <ac:chgData name="梁 辉鹏" userId="4cf52ef493b2380b" providerId="LiveId" clId="{5290402B-7BE3-F54B-8A42-D25284A7A303}" dt="2020-11-02T00:34:05.937" v="22"/>
          <ac:inkMkLst>
            <pc:docMk/>
            <pc:sldMk cId="3535490490" sldId="256"/>
            <ac:inkMk id="10" creationId="{65E60B58-5158-314E-A686-1D45124C0B57}"/>
          </ac:inkMkLst>
        </pc:inkChg>
        <pc:inkChg chg="add del">
          <ac:chgData name="梁 辉鹏" userId="4cf52ef493b2380b" providerId="LiveId" clId="{5290402B-7BE3-F54B-8A42-D25284A7A303}" dt="2020-11-02T00:34:13.905" v="26"/>
          <ac:inkMkLst>
            <pc:docMk/>
            <pc:sldMk cId="3535490490" sldId="256"/>
            <ac:inkMk id="12" creationId="{49EC128B-C548-3D46-A018-5A77421A8810}"/>
          </ac:inkMkLst>
        </pc:inkChg>
        <pc:inkChg chg="add del">
          <ac:chgData name="梁 辉鹏" userId="4cf52ef493b2380b" providerId="LiveId" clId="{5290402B-7BE3-F54B-8A42-D25284A7A303}" dt="2020-11-02T00:34:13.905" v="26"/>
          <ac:inkMkLst>
            <pc:docMk/>
            <pc:sldMk cId="3535490490" sldId="256"/>
            <ac:inkMk id="13" creationId="{D70E53C5-52C1-E84A-80D3-4C52023BE75A}"/>
          </ac:inkMkLst>
        </pc:inkChg>
        <pc:inkChg chg="add mod reco">
          <ac:chgData name="梁 辉鹏" userId="4cf52ef493b2380b" providerId="LiveId" clId="{5290402B-7BE3-F54B-8A42-D25284A7A303}" dt="2020-11-02T00:34:29.979" v="32" actId="14100"/>
          <ac:inkMkLst>
            <pc:docMk/>
            <pc:sldMk cId="3535490490" sldId="256"/>
            <ac:inkMk id="14" creationId="{6DD17D5A-65EC-8C4D-BA3E-43638D9556EF}"/>
          </ac:inkMkLst>
        </pc:inkChg>
        <pc:inkChg chg="add del">
          <ac:chgData name="梁 辉鹏" userId="4cf52ef493b2380b" providerId="LiveId" clId="{5290402B-7BE3-F54B-8A42-D25284A7A303}" dt="2020-11-02T00:34:21.316" v="29"/>
          <ac:inkMkLst>
            <pc:docMk/>
            <pc:sldMk cId="3535490490" sldId="256"/>
            <ac:inkMk id="15" creationId="{53E74872-A7EC-984F-A26F-08F6C486A58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0:33:55.031"/>
    </inkml:context>
    <inkml:brush xml:id="br0">
      <inkml:brushProperty name="width" value="0.05" units="cm"/>
      <inkml:brushProperty name="height" value="0.05" units="cm"/>
      <inkml:brushProperty name="color" value="#00BFFF"/>
    </inkml:brush>
  </inkml:definitions>
  <inkml:trace contextRef="#ctx0" brushRef="#br0">1549 1 15067,'0'0'0,"-5"0"1592,5 0-1592,-6 0 1016,1 0-712,5 0-336,42 16 160,-26-6-32,37 1-96,-53-11 0,42 10-168,1 1-112,4-1-80,-36-10-280,5 0 72,31 11 80,-47-11 488,11 0-360,31 0 280,-26 0 112,0 11 0,31-11-16,-36 0 0,-11 0-16,16 0 256,-6 10 416,1-10 376,0 11 232,-11-1-15,10 1-145,-10-11-1120,0 10 672,0 6-144,0 27-160,0-33-240,0 32 152,0 1 104,0-43-384,-5 42 129,0 11 7,-1 5-40,1 11-152,5 10 168,-5 6 40,5-85-152,0 100 136,0 6-24,-6 10-32,6 11-40,0 5-8,0 11-48,0-143 16,0 143 0,0 5 0,11 0-72,0 5-32,4 0-24,1 0-32,-16-153 160,16 154 24,32-1 32,-38 0 96,6 1 80,26-1-112,-31 0 64,-11-153-184,42 154 120,-31-1-64,5 0 0,26-5-24,-31 0-16,4 0-16,-15-148 0,16 148 24,0 5-40,-5-10 32,5 5-16,-6 0 0,-10 0 0,0-148 0,0 148-24,11-5-8,-11-6-40,0 1 16,0-6-8,0-5-120,0-127 184,10 121-160,-10 1 32,0-11 72,11 0 152,-11-11 16,10 1-32,-10-101-80,11 84 96,0 1 8,-11-6-8,15-5-32,-4-5-16,5-11-48,-16-58 0,10 58 24,6-10-8,-5-6-32,-1-26 56,1 37 32,0-43-72,-11-10 0,10 11 56,-10 0-80,0-1-24,0-10 24,0 11-32,0-11 96,0 0-40,11 0-16,-11 0 72,0 0-40,0 0-32,10 0 64,1-11-80,-11 11 32,10-21-40,6-27 24,0 6-56,0-16-64,26-16-32,-31-11-136,-11 85 304,16-100-328,26-11-177,-42-11-111,16-20-1680,26-1-10739,-42 143 13035</inkml:trace>
  <inkml:trace contextRef="#ctx0" brushRef="#br0" timeOffset="2253">-241 18582 22052,'0'0'0,"0"0"0,1375-387 1809,-300 259-729,85-302-992,-515 301 8,-516-344-56,-43 86-8,-86 387-32,0-429-144,-86-87 184,-258-43-8,0 43-64,-129 1 104,-42-44-32,515 559-40,-602-473 72,-43-42 40,-42 42-112,-1 0 32,44-43-32,42-42-48,602 558 48,-559-645 0,1-85 0,85-1 16,-43-86 0,87-85 0,42-44-72,387 946 56,-344-945-128,258-87 0,-344-42-24,302 43 80,-1-1 88,-258 1-48,387 1031 32,0-946 72,-86 44 0,0 42-56,0 87 104,0 85-48,0 44 0,86 644-72,-86-559 56,0 43-40,0 43-16,-43 87-16,0 42 32,1 258 48,128 86-64,-129-129 0,0 0 0,43 129-24,-43 0-64,0 0 32,43 86 0,86-86 56,-129 129-56,43 258-80,86-215 8,0 300-8,0-85 24,0 43 56,0-430 56,0 430-96,43 42 8,86-42-8,0 86 32,215-43 48,-215-1 40,-129-472-24,171 516-8,216-43-64,-258 42-80,215-42-8,-172 0 64,258 43 64,-430-516 32,129 472 88,257 87-8,-300-43-80,43 42 56,0 1 0,0 0 88,-129-559-144,129 516 128,-43-1-64,0 1-16,-43-43-160,0-1 0,-43-42-64,0-430 176,0 430-272,0-43-137,-86 0-239,0-216-504,-43 216-1384,0-301-7635,129-86 10171,0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0:33:59.429"/>
    </inkml:context>
    <inkml:brush xml:id="br0">
      <inkml:brushProperty name="width" value="0.05" units="cm"/>
      <inkml:brushProperty name="height" value="0.05" units="cm"/>
      <inkml:brushProperty name="color" value="#00BFFF"/>
    </inkml:brush>
  </inkml:definitions>
  <inkml:trace contextRef="#ctx0" brushRef="#br0">-4549 13341 13066,'0'0'0,"-187"0"4753,65-9-3184,-9 9-1569,93 0-16,10 18-897,28-18 913,0 28-10330,0-28 10330</inkml:trace>
  <inkml:trace contextRef="#ctx0" brushRef="#br0" timeOffset="1">2141 2162 23589,'0'0'0,"-143"11"512,43 5-704,100-16 192,-95 52 64,84-36-24,11 58 0,53-5 48,16 0 8,15 5-16,-84-74-80,101 63 80,15-5 16,0-10-48,11-32 16,5 0-32,1-6-72,-133-10 40,137 11-56,-10-11-32,-6 0 32,-10 0 16,-10-6 16,-11-9-8,-90 15 32,79-22 32,-5-25-32,-11-1 8,-4-5 24,-7-5-16,-9-5-8,-43 63-8,42-69-8,-26 0 16,37 6-160,-37-6 32,26-5-56,-32 6 24,-10 68 152,16-80 56,32-4 0,-38-6 48,33 0 32,-33-5-48,33 5-8,-43 90-80,10-95 288,32 10-240,-26-5 0,37 0 0,-37-5-176,37 5 208,-53 90-80,16-89 56,36 4 32,-36-5-72,42 11-16,-42 0 24,53 5-24,-69 74 0,42-74 32,1 0-8,-1 10 8,-26 1-32,42 15-32,-42 6-8,-16 42 40,58-21-40,-42-22 8,0 43-176,-1-10 32,1 5 8,27-6 0,-43 11 168,10-5 40,6-1-24,37 1-32,-37 5 64,31 0-48,-31 0 8,-16 0-8,42 0 16,-26 11-32,27-1 88,-28 1-8,33-1 24,-37-10-8,-11 0-80,42 11 40,-32 0-48,6-11 32,0 10-8,0 1-16,-5-1 16,-11-10-16,10 11 0,-10 31-56,0-31 0,0 42 16,-5-6-16,-11 6 64,16-53-8,-16 63 32,-5 11-48,-21 16 0,26 0-48,-5 11 8,-27 10-16,48-111 72,-42 121-80,0 6 8,-43 132 168,0-21-8,17-32 8,20-26 24,48-180-120,-53 158 32,0 12 32,1 9 48,-7 1 72,7 10-48,-1 6 24,53-196-160,-64 201 120,6 0-64,-5-1-8,-1-9-64,6-17 16,-5-15 16,63-159-16,-48 137 8,1-21-48,4-10 0,28-16-16,-1-16 16,-5-10 40,21-64 0,-16 52 8,5-9-8,1-33-8,4 6 8,6-5-16,0-1 0,0-10 16,0 0 32,0-5 8,11-37-24,-1-6-32,6-10 40,-16 58-24,16-69-8,0-21 48,26 0 40,-31-5-8,5-10 56,31-1-16,-47 106-112,16-116 16,26-11 56,-26-5-144,37-11 0,-37 0 72,47 0-72,-63 143 72,43-137 48,-28 5-24,54-6-80,-21 6 16,10 0-16,-5 5-48,-53 127 104,63-111-56,1 6-40,-6 4 24,-42 59-160,42-6-48,-16 6-40,-42 42 320,42-48-304,6 6 264,5-6 80,5 27 72,0-37-16,-5 37-72,-53 21-24,58-48-24,-5 33 40,0-7 8,5 7 48,-5-1-8,0 10 24,-53 6-88,58-5 24,-5 0-24,5 5 32,0 0-32,0 10 0,5 6 0,-63-16 0,64 43 0,-1-33-16,6 38 152,0-6 8,-1 0-8,6 6 16,-74-48-152,74 58 48,-5 0-48,0 6 56,0-1 8,-6 11 64,-5 0 0,-58-74-128,58 74 96,-10 5-24,-6 1 0,0 4-16,-26 11 16,37 1-16,-53-96-56,16 100 48,32 11-40,-33 11 8,33 4-16,-32 7 0,31 9 0,-47-142 0,11 143 32,31-6-24,-31 6-8,5-5-8,0-1-8,-1-5-56,-15-132 72,16 132-128,0 6 16,-5-6-16,-1 11 16,1-1-32,-11 1 64,0-143 80,0 143-56,0-6 64,-16 1 104,-5-6-8,-32-5 8,5-6-16,48-121-96,-58 122 88,-5-6-64,-11 6-8,-16 5-16,-5 5 16,-11 5-32,106-137 16,-116 138 0,-6 10 0,-10-6-72,-11 6-64,-10 0 8,-5-5-16,158-143 144,-170 143-168,-163 116 200,32-37-32,37-53-56,47-47-312,22-27 80,195-95 288,-191 79-224,1-16 72,5-15 432,11-32-224,5 26-56,5-42 0,164 0 0,-164 11-16,11-11 16,-6 0-32,6 0 24,15-6-8,1-9-40,137 15 56,-132-16-96,0 0 0,5-5-16,-5-27 32,-6 6 216,1-6 16,137 48-152,-132-63 176,-6-11 104,1-11-128,-1-15 16,6-6-72,0-10-48,132 116-48,-122-127 112,1-5-48,10-6 48,16-15-24,5 0-120,16-6 32,74 159 0,-64-179 16,17-7-40,5-14-8,31-7-24,0-4-80,11-16 8,0 227 128,11-238-200,52-11 48,-10-4 184,21-6 120,6 5 128,9 6 0,-89 248-280,101-233 352,10 16-280,0 16-40,10 6-24,6 15-136,-5 16 88,-122 164 40,127-143-40,0 17 8,5 15-152,5 15 104,1-4 32,4 10 24,-142 90 24,148-90 80,0 6-88,6 4-24,-1 6 48,0 0-72,6 6 56,-159 68 0,164-69-32,-11 6-24,0-1 56,-15 6 0,-6 10-64,-5 1-24,-127 47 88,116-21-40,-5-32 40,-11 37 72,-5-32 8,0 32-8,-15-5-48,-80 21-24,74-21 16,-6 0 0,-9 0 0,4 0-8,-21 5 8,1-5 16,-43 21-32,15-16 24,28 0-24,-33 5 16,6 6-32,0 0 16,0 5 0,-16 0 0,16 0 0,-6 0-40,1 0 40,-11 0-32,0 0-8,0 0 40,0 0-72,0 0 32,0 0 16,-5 10 24,-6 6 0,-5 27 40,16-43-40,-16 10 16,-5 6 48,0 32-48,0-33-32,-21 33 64,31-37-136,11-11 88,-16 47 0,-26-31-16,37 32 88,-17-33-32,1 49-48,5-16 72,16-48-64,-21 52-40,5 7 152,6 4 0,-6 0-64,0 1 24,0-6-48,16-58-24,-16 63 0,11 6 16,0 5 0,0 0 40,-1 0 16,1 11-32,5-85-40,-5 90 96,5-1-32,0 1-24,0 0 32,-6 5-48,6 0-24,0-95 0,0 101 32,0 5-32,0-6 0,0 0-16,0 1 0,0-6-8,0-95 24,0 95-16,-5 6 16,5 4 0,-16 6 0,11 6 0,0 15-56,5-132 56,-6 132-128,1 11 16,-11 5-32,0 5 0,1 16-24,-1 11 72,16-180 96,-16 185-72,-32 10 96,33 1 192,-38 15-80,10 1 8,-4 15-72,47-227-72,-64 233 16,1 10-16,-6 0 16,-10 6 8,-11 4-104,-5 12-40,95-265 120,-106 264-544,-5 11 192,-16 0 184,1 5 56,-12 5 432,-5 11-136,143-296-184,-132 307 80,-5-1-8,10 17-144,0-1-64,0 6-64,6 10-32,121-338 232,-117 344-32,12 5 120,4 5 32,-4 16 104,15 0-96,5-5-88,85-365-40,-74 364-40,11-4-56,-1-22-32,1 1 16,5-22 144,5-16 88,53-301-120,-48 291 128,1-16 16,4-6-32,22-20-144,-26-11 16,36-22-8,11-216 24,-16 196-88,0-11 48,1-11-40,-1-5 8,0-5-72,5-10-32,11-154 176,-10 142 64,4-10-8,1 1 104,5-12 32,0 1-160,11-6 32,-11-116-64,10 116 56,1 1 32,5-6-48,26-6-40,-31-15 0,31-5 0,-42-85 0,10 74 0,33-11 0,-33-15 16,6-1-16,26-31-32,-42 32 48,0-48-16,16 10-16,0 6 16,-5 0 0,-1-5 0,1-1-8,-1-10 16,-10 0-8,11 0 0,0 0 0,-11 0 16,10 0-16,1 0 16,-1-5 8,-10 5-24,11-5-8,-11-1 16,10-4-16,1-1 8,-11 1 8,11-1-32,-11 11 24,10-10 0,1-1-16,-11 0 0,10-4 16,-10 4 0,11 0 16,-11 11-16,10-10-16,-10 5 48,0-6-48,0 0 16,11 1 0,-11 5 0,0 5 0,0-11 0,11 6 0,-11-1 16,0-4 0,0 5-32,0-1 0,0 6 16,0-5 0,0 5-24,0-5 32,0 5 8,0 0-32,0 0 16,0 0-8,0 0-8,0 0 0,0 0 32,0 0 0,0 0-16,0 0 8,0 0 8,0 0-32,0 0-40,0 0 48,0 0 8,0 0-16,0 0 56,0 0-64,0 0-8,0 0 32,0 0 32,0 0-32,0 0 8,0 0 24,0 0-64,0 0 24,0 0-24,0 0 32,0 0-24,0 0-8,10 0-8,-10-6 24,16-9-8,0-1 8,-16 16 16,16-21-96,0-27-8,-1 27 8,1-32 0,0 11 16,0-6 8,-16 48 72,48-53-184,-38-15-16,6-1-136,32 0-137,-38-5-527,32 0-12187,-42 74 13187,0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0:34:05.931"/>
    </inkml:context>
    <inkml:brush xml:id="br0">
      <inkml:brushProperty name="width" value="0.05" units="cm"/>
      <inkml:brushProperty name="height" value="0.05" units="cm"/>
      <inkml:brushProperty name="color" value="#00BFFF"/>
    </inkml:brush>
  </inkml:definitions>
  <inkml:trace contextRef="#ctx0" brushRef="#br0">20318 1 20228,'0'0'0,"-58"16"4409,37-1-3673,21-15-736,-47 53-40,31-5 112,-5 15-56,-1 17 8,17 9-24,5 22-40,48 11 8,-1 15-24,11 6 32,6 0-16,10 0-48,-5-1-40,-1-4 16,1-6 16,-6-5 128,-4-6 24,-7-4 40,-4-1 72,-48-58-376,16 6-16,26-1 40,-31 11-48,5-5 272,26 5 56,-42 5-136,16 0 40,0 1 56,26 4 0,-42-5-16,16 6 80,0 0-64,-1-1-8,1-5 48,0 6-136,0-6 48,0-5 48,-16-74-56,16 69 72,-6-6-32,1-4-40,-1-1 32,1-11-72,0-4 64,-11-43-24,10 15 16,1 44-72,-1-44 56,1 28-32,-1-33 48,-10 1 56,0-11-72,11 16 0,-11 0 24,11-6-64,-11 1-40,10-1 48,-10-10-8,0 0 40,0 0 16,0 11-48,0-11 48,0 0 8,0 0-48,0 0 24,0 0-32,0 0-8,-5 0 72,0 0-48,-1 0 0,-4 0 16,10 0 0,-6 0-16,-4 0 32,-1 0 80,6 0-96,-11 10-24,11-10 40,5 0-16,-11 0-56,1 11 64,-1-11 8,1 11-88,-1-11 64,0 10-40,11-10 48,-10 0 0,-1 11 0,1-1-56,-1 1 72,1-1-32,-1 1 8,11-11 8,-21 16 264,5 0-24,-5 26 24,5-42 32,0 16-264,6 0-48,10-16 16,-11 16-16,0-1 48,6 1 24,0 0-16,0 0 16,-6-5-40,11-11-16,-11 15-16,6 1 16,-5 0-16,4 0 8,1-5-8,-6-1 0,11-10 16,-5 11-16,0-1 48,0-10-8,-1 11-8,1-11-16,5 10 0,0-10 0,-5 0-16,5 0 32,-6 11-16,1 0-16,0-11-8,5 0 24,0 10 0,-5-10-16,-1 11 16,1 5 16,5-1-32,-5 1 16,5-16 0,0 43 16,-6-28-32,1 38 0,-5-37 8,4 48-40,-4-17 24,10-47 24,-11 48-56,-5 5 8,0 0-24,1 5 32,-1-5 0,0-1 24,16-52 16,-21 53-16,-22-5 16,28-1-72,-7-4-120,-25-1-72,31 0 104,16-42 160,-53 16-64,32 42 64,-37-42 80,10 42-64,1-42 8,-6 42-8,53-58-16,-58 16 40,0 42 16,-6-42-40,-5 37 40,1-37-24,-12 26 8,80-42-40,-74 16 40,0 26 16,-10-31 0,-1 36-72,1-36 16,-6 31-8,90-42 8,-90 16-32,-16 32 32,-5-38-24,-5 38-8,-11-38 16,0 33-8,127-43 24,-137 16-40,-6 26 24,-5-32-40,-5 6-16,0 32 16,-11-38-40,164-10 96,-191 53 56,-136-5 0,36-1 24,27-4 24,68-27-96,1 36 48,195-52-56,-206 43 48,10-27-40,-15 47-16,-11-21-24,0-26 8,-16 42 8,238-58 16,-238 16-32,11 26 24,-6-31-40,0 5 8,6 0 24,5 26-24,222-42 40,-222 0 56,11 16-16,-6 26-8,0-42 8,16 16 0,-5 0 32,5 26-16,201-42-56,-211 0 0,0 16-56,-1 26-16,1-31 64,10 5 8,11 0-16,190-16 16,-196 16-32,0-6-8,17 1 16,-1-1 32,11 1 64,169-11-72,-164 0 56,0 10 56,6-10-24,10 11-48,0 0 16,5-1-56,0 1 16,143-11-16,-143 16 8,1-1-16,-6 38 8,-11-42 8,1 42-32,-1-37-32,159-16 56,-153 63-56,-6-15 0,1-1 16,-1 6 24,-5-5 0,0-1-40,164-47 56,-153 48 32,-5 5 8,-1-1 32,6 1-16,-6 5-16,6 1-16,153-59-24,-159 58 16,6 5 16,-6 1-64,6-1-8,-5 11-32,-6 0 16,164-74 56,-175 79-80,1 11-80,-6 0-16,0 5-232,1 6 216,-6-1 80,185-100 112,-185 106 16,0-6 264,5 1-176,11 4 104,-6-4-80,6 5 40,169-106-168,-174 100 144,-1 0-104,12 1 0,4 5 72,0-1 0,11 1 0,148-106-112,-142 106 104,-12-1-88,6 1-32,11-16 16,5 0-72,16-11 16,116-79 56,-101 69-56,11-6 8,16-5 64,16-10 0,16-32 0,21 37-16,21-53 0,-43 10 24,38 1-32,0-1 16,0-10-16,5 0-56,0 0 64,0 0 0,15-5-8,49-11 8,-22-37-16,27 1 16,5-12 0,26-15 40,-100 79-40,117-90 16,9-10 24,22-17 16,0-10-40,11 6 16,-6-6-32,-153 127 0,148-116-48,6-1-8,4 12 0,1-1-72,10 6 72,-5-6-56,-164 106 112,164-106-120,-1 6 64,1-11-216,-5 0-144,10-11 296,-5-5 40,-164 127 80,164-143 176,0 1 264,-6-12-240,1-9 40,5-1-144,-6 0-16,-158 164-80,164-169 72,-11 5-96,-5 0 48,-5-10-24,-11 4 0,11 1-72,-143 169 72,143-164-64,-1 16-48,6 11-72,6 5 96,-12 5 24,6 11-144,-148 116 208,143-111-112,-11 10-72,0 11 8,6 11-32,-17 10 16,1 11 32,-122 58 160,111-47-152,-16 25 192,0-20-24,-16 37 24,-5 0 0,-10-1-40,-64 6 0,58 0 0,-5 0 0,-11 11 40,-26 5-40,37 31 16,-43-31 64,-10-16-80,16 48 168,0-6 8,-5 0 0,-11 6-40,0 5-120,0 5 16,0-58-32,-6 63 40,-10 11 56,-26 11 0,0 10 16,-6 5-16,-10 11-64,58-111-32,-63 111 96,-6 6-16,-5 10 8,-5 5 40,-11 10-104,0-4 32,90-138-56,-106 143 40,6-6-40,-6-10 16,1 5 24,-1 0-8,-5 0 8,111-132-40,-116 138 72,-1 5-88,-4-1-24,-6 6-32,0-5-80,-5 5 0,132-148 152,-143 148-104,0 0 64,6-5 96,-11 5 40,5 5 16,-10-5-24,153-148-88,-164 148 40,-10 0 32,-6 11 16,-5 5-32,11-1 16,4 1-72,170-164 0,-174 159-16,5-6-56,-6-5 96,6 5 8,16-5 40,-6 6 72,159-154-144,-158 158-48,5-4 8,5-1-88,0 0-40,10 6-16,1-6 56,137-153 128,-132 159-16,-1-1 64,7 6 184,-1 0-72,-11-5-72,-4-1-64,142-158-24,-143 159-40,11-6 40,10-10 16,11-11 48,5-11-48,11-10-16,95-111 0,-95 101 0,0-6 0,16-10-56,-1-6 0,12-10-16,10-1 16,58-68 56,-59 53 0,49-42-40,-11 5 24,0 26-16,-1-31-8,7-1 40,15-10 0,-16 16 0,0-5 0,0-1 0,5 1-16,6-11 8,0 0 16,5 0-8,-5 0 0,5 0 16,-6 0-16,6 0-16,0-6 8,0-4 16,0 10-8,0-42-8,0 26 16,11-48 8,36-41 16,6-7 24,0 1 0,-53 111-56,69-105 40,0-1-40,10-16 32,11-15 48,10-11-48,6-11 8,-106 159-40,116-163-24,6 9-48,15-4 40,11 4-64,16-4 24,5-6 0,-169 164 72,169-164-56,6-5 72,4-5 80,17-6 72,5-5-48,16-11 48,-217 196-168,227-201 72,0 11-128,22-6-32,-6 17 0,5-1 24,1 11 72,-249 169-8,237-153 56,1 10-40,-16 27-16,-5 15 0,-21 17-16,-17 15 16,-179 69 0,169-48-56,-15 6 16,-6 26-16,-16 0 24,-5 0 24,-16 11-48,-111 5 56,100-5-32,-21 5-40,-10 0-168,-21 0 272,-32 10-64,31 1 32,-47-11 0,11 11 224,-11 4-280,0 1 104,0 37-24,-6 0 16,-9 21 80,15-74-120,-59 90 56,1 31 0,-16 17 0,-16 20 16,-10 17-48,-11 5 24,111-180-48,-127 185 0,-5 5-32,-16 11 16,-5 5-80,-11 11-16,-16 10-184,180-227 296,-195 233-256,-17 10 120,-10 10 80,-10 1 192,-6 10 16,5 11-40,233-275-112,-238 270 72,-5-6 40,11-5-40,-6-10 16,0-11-32,5-6-88,233-232 32,-222 217-152,6-16 64,-1-16 16,0-16 64,6-11 120,5-20-32,206-138-80,-191 121 72,22-15 32,16-16-48,10-11-48,11-10 8,74-53-32,58-16 16,-64 53-24,1-37 8,0 42-40,4-42 40,-4 42 32,10-42 16,53-16-32,-53 52 56,11-41 0,21 5-32,-21 0-8,36 0-16,-4-6 0,10-10 0,-6 0 16,6 0-32,0-16-40,16-26-32,32 0 48,-32-11-48,-16 53 88,90-74 32,36-69 40,17 0-56,0 17 40,-22 20-88,12 5-56,-133 101 88,142-105-80,12-6-88,15 5-16,10-5 72,6-5 16,6 5 232,-191 111-136,185-122 152,-6 6-8,1-11-16,5 0-88,-5-5 32,10 0 16,-190 132-88,180-143 24,0-5-24,-6 5-112,-5 1-40,0-6 104,0 10-48,-169 138 96,159-137 16,-6 5 8,-15 15-24,142-84-24,-143 117-32,-137 84 56,138-79-88,-1 5 32,-10 5 40,-5 5 16,-11 6 0,-6 11 0,-105 47 0,106-43 0,-11 22 0,0-21-56,6 26 0,-6 0 16,5-5-32,-100 21 72,95-16-40,6-5 0,-1 5 0,-5 6 8,1-1 32,4 1 0,-100 10 0,95-11-24,6 0-80,-1-4 8,-5 4 32,0-5 16,0 0 64,-95 16-16,96-16 16,-7-5-32,7 0 48,-23-21 8,1 26 128,-10-26 0,-64 42-168,53-21 112,0-38-16,-38 17-152,38-5 40,-42-6 32,-1-6-16,-10 59 0,11-63 72,-11-6-32,0 6 16,-5-6 16,-43 6-16,27-1 0,21 64-56,-69-68 24,16-1-8,-15 0 0,-17-10-8,-15 5 24,-16-5 24,116 79-56,-127-74 32,-5-6 48,-22-4-64,-4-1 40,-6 6 0,-16-6-80,180 85 24,-185-84 56,-5-1-32,-6-5 8,1 6-32,-1-1-72,6 11-24,190 74 96,-201-74-88,0 0 72,6 5 0,-1-5-40,22 11-24,10 0-8,164 63 88,-154-59-96,17 7 64,15 4 8,17 32 40,20-26-8,11 37 96,74 5-104,-53 0 80,6 0-40,31 10 8,-26 32-64,36 1 16,1 15 0,5-58 0,0 69 16,11 20 0,31 28 24,5 25 0,22 28-40,21 20 16,-90-190-16,100 211-16,27 6 16,27 16-24,20 20-32,16 17-32,16 21-112,-206-291 200,217 301-168,10 21 112,1 6 56,-1 21 160,-5 5 32,-5-10-64,-217-344-128,211 349-32,-10-11-8,-21-16-200,-16-4 48,-22-17-224,-25-21 312,-117-280 104,100 259 16,-21-21-16,-31-21 392,-38-17-376,1-4 24,-11 0 16,0-196-56,-11 185-16,-41 5 48,-1-10 8,-21 15 32,-21 6-32,-6 11 16,101-212-56,-116 222-40,-16-6-72,-11 12 8,-5-6 64,-11-6 80,-4 1 128,163-217-168,-164 206 160,-21-5 16,-6-11 0,-15-5-120,-16-10-32,0-11-48,222-164 24,-227 148-72,-11-16 0,6-21 0,-6-21 144,10-22-16,6-15 32,222-53-88,-216 11 168,10-1-168,-1-10 104,12-15-8,15-33-24,11-5 56,169 53-128,-153-53 72,10-5 0,11-11 0,10-5-72,11-10 0,16-1 16,95 85-16,-79-100 0,15-6 0,17-15-32,31-6 16,0-11 8,16-4-56,0 142 64,11-154-56,42-4-56,-1-6 8,17-11 8,16-10-88,15-5-72,-100 190 256,111-196-144,11-15 88,10-6 144,5-10 152,11 5-72,11-11-112,-159 233-56,169-237 88,16-7-64,5-9-64,6-1 0,5-5-72,5 0-120,-206 259 232,222-264-296,5-6-24,6 6 136,-6 10 128,-10 6 208,-6 10 120,-211 238-272,196-233 136,-6 0 8,-21 1-120,-10-6-24,-17-10 0,-4-6 0,-138 254 0,127-259-96,-11 0-56,-10-5 104,-11-6-64,-5 11 184,-16-5 136,-74 264-208,68-259 104,-4 10 80,-17 11-160,-31 6-40,32-1 8,-38 11-8,-10 222 16,11-217 0,-11 17-72,0 9-16,0 11-80,-16 11 32,-5 5-32,21 164 168,-58-148-352,5 6 344,-5 4 48,-6 17 136,-10 4 208,-5 12-304,79 105-80,-84-90 88,-12 11-48,1 10 32,-5 21 8,-1 32 8,-4-5-48,105 21-40,-106-5 0,0 5 0,6 11-72,-6 36 48,6 1 8,-1 5 16,101-53 0,-100 63 0,10 6 0,0-1-128,21 1 16,6-5-16,15 4-40,48-68 168,-42 69-96,26 5-16,-26 0 16,37 11 64,-1 4 104,1 12 0,5-101-72,0 111 80,0 5 8,0 11-48,16 11 88,32 10-16,-33 5 24,-15-153-136,59 169 120,-7 21-96,7 11-24,15 21 0,21 5 0,5 27-16,-100-254 16,116 275-56,11 26-72,5 27-120,22 21 120,10 16 104,15 10 88,-179-375-64,196 391 216,21-10-192,10 5-24,11-16-208,15-16 8,1-16-176,-254-338 376,264 323-96,6-17 224,-1-31-32,6-21 240,0-22-264,-5-10 8,-270-222-80,259 201 56,10-16-80,-10-16-32,6-26-128,-6-11 32,0-10 48,-259-122 104,253 106-48,-15-6 32,-5-15-40,-11-17-16,-11-10 32,-15-10-16,-196-48 56,174 16 16,-21 26-32,-15-42 16,-17 0-16,-20 0 16,-11-5 0,-90 5 0,79-16 16,-10 0 16,-6-26-8,-15 26-8,-32-26-8,31 21 24,-47 21-32,11-48 40,-1 32 48,1-42 8,-11 37-40,0-43-48,0 6-8,0 58 0,-16-63-8,-37-11 16,6-5 8,-6-1 0,-16-4 40,-10-6 16,79 90-72,-80-90 80,-9 0-24,4 0-72,-5 6 64,-10 10-80,-11 5 32,111 69 0,-111-53 0,-16 11-40,-16 26 40,-5-5 0,-10 5 16,-12 5-16,170 11 0,-169-5 0,-16 0-48,-5 5 24,-6 0-16,-10 0 8,-10 10 64,216-10-32,-228 16 64,-4 32-8,-11-32 0,-11 47-8,0-5-64,-21 11 16,275-69 0,-280 79-16,-5 16 16,-11 6-16,5 10-40,0 10 160,-5 12-48,296-133-56,-290 153 120,-1 0 24,11 22-216,0-1 16,10 0 16,1 6-72,269-180 112,-265 175-56,12-6 0,4-5 16,11-11 80,16-10 0,6-6 184,216-137-224,-196 122 168,16-11 16,6-21 88,10-11-160,11-16-8,15-15-8,138-48-96,-132 10 0,16 1 64,15-11-8,12-16 0,20-47 48,11-1-120,58 64 16,-43-79-16,28-11 0,4-21-80,11-16 24,11-10-64,47-27 0,-58 164 136,58-175-272,26-15-24,17-16 112,26-11 56,15-10 264,22-11 80,-164 238-216,185-238 144,0 0-32,16-5-144,5-10-40,22-7 32,4 1 8,-232 259 32,243-264-56,16-5 0,-10-6-168,-1-11-40,-5 6 168,-5-11 64,-238 291 32,222-290 200,0-1 160,0-16-232,-10-10-128,-6-5-112,-5-6-184,-201 328 296,185-328-240,-11 11 144,-5 0-192,-16 10 328,-5 11 136,-16 6 8,-132 290-184,122-286 488,-6 6-384,-10 0-32,-6 5-88,-15 5-112,-6 11 40,-79 259 88,69-253-136,-16 4-16,-11 1-104,-26 10 296,32 0 48,-48 5 104,0 233-192,0-222 408,0 11-304,0 5-24,-11 10-48,-10 6-120,-27 5 64,48 185 24,-42-164-32,-6 11-8,-15 31 24,-6 16-80,-5 17 8,-5 15 16,79 74 72,-85-64-136,-4 11 40,-1 6 24,-5 26-40,-1-27 96,1 32 16,95 16 0,-105-21-96,-12 5 56,-4 6-64,-11 4 40,0 6 104,10 0-40,122 0 0,-122 11 24,6 36-8,0-31 24,10 53-24,6-16 72,10 0-64,90-53-24,-79 63 72,5 6 24,21 0 16,10 10 40,28 5-80,-1 12-16,16-96-56,-6 111 32,6 10-8,43 11 8,10 11 8,15 5-96,17 0 16,-85-148 40,95 159-32,11-1 8,15 6-8,11 5-64,11-5-56,10-5-176,-153-159 328,154 153-496,15-5 344,0-11 72,0-4 192,11-17 232,-16-5-208,-164-111-136,174 95 136,-5-5-8,-5-11 0,0-10-104,-16-16 8,-11-11-16,-137-42-16,138 16 24,-6 32-8,0-38 0,0 1-8,-10-11-64,5 0-8,-127 0 64,116-6-72,-10-15-40,-1-32-32,-10 32-88,1-37-264,-1 5-561,-5 6-12826,-90 47 13883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0:34:11.952"/>
    </inkml:context>
    <inkml:brush xml:id="br0">
      <inkml:brushProperty name="width" value="0.05" units="cm"/>
      <inkml:brushProperty name="height" value="0.05" units="cm"/>
      <inkml:brushProperty name="color" value="#00BFFF"/>
    </inkml:brush>
  </inkml:definitions>
  <inkml:trace contextRef="#ctx0" brushRef="#br0">2857 18149 11514,'0'0'0,"-94"-10"3321,19 1-1145,-9 0-736,84 9-1440</inkml:trace>
  <inkml:trace contextRef="#ctx0" brushRef="#br0" timeOffset="1786">1003 23552 23757,'0'0'0,"-356"-178"560,94 38-600,-1-19 64,142 74-104,121 76 120,18 0-24,-18 9-16,103 0 24,28 0 8,38 28-32,46 47 120,29-75-104,18 28-32,-262-28 16,262 18-40,-9 1-96,0 0 64,-19 0 32,-19-1 0,-18 1 0,-197-19 40,178 19-32,-19 9-8,-28 0 32,-9 0-8,-38 47 0,-56-56 16,-28-19 0,28 28 0,-9-10-16,-19 1 16,0 0 0,0 0 16,-9-1 16,9-18-32,-28 19 8,-1-19 8,-45 0 8,55 0 24,-9 0-24,0 0-8,28 0-16,-75 0 8,56 0-8,-18-9 16,-1-10 0,1-9-16,-1-10 0,38 38 0,-37-74 0,9 45 0,-10-64 0,10 55 0,0-55 0,0 18 24,28 75-24,-28-28 16,0-57-16,0 57 16,9 0-8,0 0-8,0 0 16,19 28-16,-18-19 16,-1 10-32,0 0 0,10 9-8,0 0 8,-1 0 16,10 0 0,0 0-8,-9 0 8,9 18-16,-10 1 0,10 9 32,0 0-32,0-28 16,0 75 0,0-47 16,0 57-32,0-57 16,0 75 0,0-28-16,0-75 16,0 74 16,-9 11 0,9-10 0,-9 0-8,9-1-8,0-45 0,0-29 0,0 112 0,0-84 0,0 66 16,0-66-16,0 56-24,0-65 32,0-19-8,0 28 0,0 47 0,0-56 32,0-1-24,0 1 8,0 0 0,0-19-16,0 18 0,0-18-16,0 0 16,0 0-24,0 0 8,0 0 16,0 0 16,0 0-32,0 0 0,0 0 16,0 0 16,0 0-16,18 0-16,-18 0 32,19 0 0,0-9-16,-19 9 0,19 0 0,-1-9-32,-18-1 32,19 1-24,0-10 24,0 10 0,-19 9 0,18-19 0,1 0 16,0-9-8,9 0-8,-9 0 16,9 0 0,-28 28-16,28-75-16,47 47 16,-75-56-16,28 9 16,47-19 16,-57-18 8,-18 112-24,28-122 32,47-9-32,-56-19 0,56 0 0,-56-18 16,56-10-8,-75 178-8,28-178 16,75-19-16,-28 1-56,0-20 0,-1 1 0,11-10-40,-85 225 96,84-215-64,19-1-32,0-8-72,0-10 120,19-1 72,-1-17 40,-121 252-64,122-253 144,9 0-96,-9 0 24,18 10-16,1 8-32,-1 11 16,-140 224-40,141-225-24,-1 19 24,-9 9 0,10-9 40,-19 0 0,-1 10 16,-121 196-56,122-197 32,-10 28-32,1 10 0,-20 9-72,10 19 16,-18 10-8,-85 121 64,93-94-72,1 10 72,-10 9-16,1 47-8,-1-47 8,0 56 16,-84 19 0,103-19 0,-9 0 16,9 10-32,9 9 32,-9 19 0,-9 9-8,-94-28-8,93 103 16,-8-28-16,-1 19 0,10 18 80,-20 38 72,1 18-16,-75-168-136,75 188 144,-47 46-88,75 19-32,-84 9-8,65 19-16,-65 9 24,-19-290-24,28 281-8,0 28 8,0-19 0,0 1-48,-9-1-64,0-9-8,-19-281 120,19 271-56,-19-8-56,0-11 112,0-8 40,18-10-64,-18-9 136,0-225-112,0 206 64,0-10-8,19-18 16,0-9-48,-19-10 32,19-9 16,-19-150-72,0 140 72,18-18-16,-18-10-48,0-27 8,0-57 0,-9 47-16,9-75 0,-9 0 0,-10 18-16,-9 1 16,0-19 16,0 19 0,-10-19 8,38 0-24,-75 0-16,47 0 16,-47 0 0,47 0 0,-56 0 0,46 0 0,38 0 0,-103-9 0,19-1 0,0 1 16,-10-10-32,1 10 32,-10-10-16,103 19 0,-122-9 0,-9 9 0,-10 0-16,-9 0 16,1 18 0,-11 10-8,160-28 8,-159 85 8,-9-57-16,-1 75-8,1-28 0,-10 18 16,9 1 16,169-94-16,-197 94-40,10-1-32,-9 1 16,-1 0 16,10-10 64,-10 0 64,197-84-88,-178 84 80,-9-55-64,9 64 40,0-74-72,9 9 0,10-9 72,159-19-56,-150 0 48,1 0 8,8-19 0,19-56-48,1 47-8,18-75 32,103 103-32,-103-94 0,18 1 0,1-1 16,47-18-8,-57-19-8,57-19-8,37 150 8,-85-169 0,57-18-16,0-19-40,0-19 0,9-28-16,19-18 16,0 271 56,0-291-80,28-18-32,85-18-32,-29 8-32,28 1 144,10-1 88,-122 319-56,150-309 56,9 0 144,28 19-136,1 9-8,8 10 16,20 8-88,-216 263 16,224-262 0,11-9-56,17-38 0,11-10-64,17-18-32,29-28 64,-309 365 88,319-365-112,46-19 88,19-38 0,47-18-24,28-28 176,18 0 40,-477 468-168,496-487 208,1 0-16,36-9-112,20-19-64,37-10-16,37-27-72,-627 552 72,627-572-8,48-18-80,-1-9-176,9-28 88,20-1-16,-10-18 80,-693 646 112,711-655 80,-355 327 304,103-84-48,0 0-24,93-75-32,-9 9-352,-543 478 72,609-543 0,-29 19 0,57-66 16,-28 37-48,-47 38-104,-38 19-80,-524 496 216,468-478-472,-252 244-224,27-19-601,-28-9-5288,29-9-4489,-244 271 11074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3" Type="http://schemas.openxmlformats.org/officeDocument/2006/relationships/image" Target="../media/image3.png" /><Relationship Id="rId7" Type="http://schemas.openxmlformats.org/officeDocument/2006/relationships/image" Target="../media/image5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Relationship Id="rId6" Type="http://schemas.openxmlformats.org/officeDocument/2006/relationships/customXml" Target="../ink/ink3.xml" /><Relationship Id="rId5" Type="http://schemas.openxmlformats.org/officeDocument/2006/relationships/image" Target="../media/image4.png" /><Relationship Id="rId4" Type="http://schemas.openxmlformats.org/officeDocument/2006/relationships/customXml" Target="../ink/ink2.xml" /><Relationship Id="rId9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24B5-2AD5-764B-94CE-D529B709F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B82FAE-F3AB-3147-AD24-72276C72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52" y="-3451267"/>
            <a:ext cx="11590810" cy="16724417"/>
          </a:xfrm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8">
                <a:extLst>
                  <a:ext uri="{FF2B5EF4-FFF2-40B4-BE49-F238E27FC236}">
                    <a16:creationId xmlns:a16="http://schemas.microsoft.com/office/drawing/2014/main" id="{AFEBE722-5CBD-1C49-87D7-BEAC135ABD11}"/>
                  </a:ext>
                </a:extLst>
              </p14:cNvPr>
              <p14:cNvContentPartPr/>
              <p14:nvPr/>
            </p14:nvContentPartPr>
            <p14:xfrm flipH="1" flipV="1">
              <a:off x="5754964" y="2017752"/>
              <a:ext cx="4331880" cy="9499680"/>
            </p14:xfrm>
          </p:contentPart>
        </mc:Choice>
        <mc:Fallback>
          <p:pic>
            <p:nvPicPr>
              <p:cNvPr id="8" name="墨迹 8">
                <a:extLst>
                  <a:ext uri="{FF2B5EF4-FFF2-40B4-BE49-F238E27FC236}">
                    <a16:creationId xmlns:a16="http://schemas.microsoft.com/office/drawing/2014/main" id="{AFEBE722-5CBD-1C49-87D7-BEAC135ABD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 flipV="1">
                <a:off x="5745964" y="2009112"/>
                <a:ext cx="4349520" cy="9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A189FED-EAE5-CD47-B4B5-A0D56A728EF3}"/>
                  </a:ext>
                </a:extLst>
              </p14:cNvPr>
              <p14:cNvContentPartPr/>
              <p14:nvPr/>
            </p14:nvContentPartPr>
            <p14:xfrm>
              <a:off x="5639044" y="5136432"/>
              <a:ext cx="4448160" cy="73666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A189FED-EAE5-CD47-B4B5-A0D56A728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0044" y="5127432"/>
                <a:ext cx="4465800" cy="73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5E60B58-5158-314E-A686-1D45124C0B57}"/>
                  </a:ext>
                </a:extLst>
              </p14:cNvPr>
              <p14:cNvContentPartPr/>
              <p14:nvPr/>
            </p14:nvContentPartPr>
            <p14:xfrm>
              <a:off x="3055684" y="5140032"/>
              <a:ext cx="7672680" cy="77169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5E60B58-5158-314E-A686-1D45124C0B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6684" y="5131392"/>
                <a:ext cx="7690320" cy="7734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BEAB3702-4DD3-6345-B290-569876192B46}"/>
              </a:ext>
            </a:extLst>
          </p:cNvPr>
          <p:cNvSpPr/>
          <p:nvPr/>
        </p:nvSpPr>
        <p:spPr>
          <a:xfrm>
            <a:off x="5184074" y="3977986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墨迹 14">
                <a:extLst>
                  <a:ext uri="{FF2B5EF4-FFF2-40B4-BE49-F238E27FC236}">
                    <a16:creationId xmlns:a16="http://schemas.microsoft.com/office/drawing/2014/main" id="{6DD17D5A-65EC-8C4D-BA3E-43638D9556EF}"/>
                  </a:ext>
                </a:extLst>
              </p14:cNvPr>
              <p14:cNvContentPartPr/>
              <p14:nvPr/>
            </p14:nvContentPartPr>
            <p14:xfrm>
              <a:off x="902756" y="1194088"/>
              <a:ext cx="8306764" cy="8799111"/>
            </p14:xfrm>
          </p:contentPart>
        </mc:Choice>
        <mc:Fallback>
          <p:pic>
            <p:nvPicPr>
              <p:cNvPr id="14" name="墨迹 14">
                <a:extLst>
                  <a:ext uri="{FF2B5EF4-FFF2-40B4-BE49-F238E27FC236}">
                    <a16:creationId xmlns:a16="http://schemas.microsoft.com/office/drawing/2014/main" id="{6DD17D5A-65EC-8C4D-BA3E-43638D9556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4115" y="1185448"/>
                <a:ext cx="8324405" cy="8816751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弦形 15">
            <a:extLst>
              <a:ext uri="{FF2B5EF4-FFF2-40B4-BE49-F238E27FC236}">
                <a16:creationId xmlns:a16="http://schemas.microsoft.com/office/drawing/2014/main" id="{DC88A849-2CF4-7640-89F2-2E761E5C8DAF}"/>
              </a:ext>
            </a:extLst>
          </p:cNvPr>
          <p:cNvSpPr/>
          <p:nvPr/>
        </p:nvSpPr>
        <p:spPr>
          <a:xfrm>
            <a:off x="9029520" y="1936440"/>
            <a:ext cx="180000" cy="0"/>
          </a:xfrm>
          <a:custGeom>
            <a:avLst/>
            <a:gdLst>
              <a:gd name="connsiteX0" fmla="*/ 0 w 206640"/>
              <a:gd name="connsiteY0" fmla="*/ 0 h 74520"/>
              <a:gd name="connsiteX1" fmla="*/ 206640 w 206640"/>
              <a:gd name="connsiteY1" fmla="*/ 74520 h 74520"/>
              <a:gd name="connsiteX2" fmla="*/ 167040 w 206640"/>
              <a:gd name="connsiteY2" fmla="*/ 22320 h 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0" t="0" r="0" b="0"/>
            <a:pathLst>
              <a:path w="206640" h="74520">
                <a:moveTo>
                  <a:pt x="0" y="0"/>
                </a:moveTo>
                <a:lnTo>
                  <a:pt x="206640" y="74520"/>
                </a:lnTo>
                <a:lnTo>
                  <a:pt x="167040" y="22320"/>
                </a:lnTo>
                <a:close/>
              </a:path>
            </a:pathLst>
          </a:custGeom>
          <a:solidFill>
            <a:srgbClr val="00BFFF">
              <a:alpha val="5000"/>
            </a:srgbClr>
          </a:solidFill>
          <a:ln w="18000">
            <a:solidFill>
              <a:srgbClr val="0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9049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水汽尾迹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辉鹏</dc:creator>
  <cp:lastModifiedBy>梁 辉鹏</cp:lastModifiedBy>
  <cp:revision>1</cp:revision>
  <dcterms:created xsi:type="dcterms:W3CDTF">2020-11-02T00:31:27Z</dcterms:created>
  <dcterms:modified xsi:type="dcterms:W3CDTF">2020-11-02T00:34:44Z</dcterms:modified>
</cp:coreProperties>
</file>