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92AC-8E5E-4AE5-A59D-AE2EB7D0D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248C1-7813-4F4D-A31A-19840DD7B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DA41A-3A40-4327-81B2-9896FB2B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57B4-D50C-45DC-B2B9-AEA83E1ED727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8B76-4E16-4BE2-8423-A2870001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B753A-37B8-487B-8AA6-4C1936F4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49AE-D0E1-4FE4-BA73-D036422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2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85A3-6165-44CA-86A4-6A041BC2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10B78-3991-40A5-8248-5DE6DEDC6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A477-CCD4-4EEC-8E2D-802FB277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57B4-D50C-45DC-B2B9-AEA83E1ED727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3D74-2965-4ADF-A14C-1ACB8258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66AF-0819-4A36-A494-34E268F4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49AE-D0E1-4FE4-BA73-D036422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7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76659-61ED-4CC0-B1FA-F687C5DAA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A7A28-926A-4653-B286-90A970B86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8F8C-001D-466D-9351-C67B5C71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57B4-D50C-45DC-B2B9-AEA83E1ED727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3AB88-5AE1-40D4-A80D-FB0353D5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37DCD-D971-45E7-8C2E-67C18467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49AE-D0E1-4FE4-BA73-D036422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0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1FBF-9982-4EEF-8B26-0C5E80D8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ED99-7320-4FD9-8339-497C4536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132F-D2FA-43C2-AC6F-584C788C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57B4-D50C-45DC-B2B9-AEA83E1ED727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1FE0-9471-40FC-A9D2-564A95FC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F238-522A-407E-BABC-82B8330E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49AE-D0E1-4FE4-BA73-D036422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7E34-AB75-47B9-AF2F-CDFC56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EB337-DD08-4D54-8C97-789556F2B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B5520-FD8B-419B-9D52-A1013836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57B4-D50C-45DC-B2B9-AEA83E1ED727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BC43-E6FE-4983-962B-2D3DA4D9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49F62-93A6-4E4C-BA25-1D69A7A6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49AE-D0E1-4FE4-BA73-D036422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58A-2A9A-4E40-B947-6141E403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F17D-5407-4211-9EAB-2E0FC2A19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92560-1BF7-4C32-B799-97215DFE7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FBD39-0AAD-4610-AE61-F266D30D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57B4-D50C-45DC-B2B9-AEA83E1ED727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F46B1-C8BC-4478-BC09-37457C5A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B508C-9D93-4765-9DD3-C20A63D1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49AE-D0E1-4FE4-BA73-D036422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23EA-66B4-40B5-AF15-670D3993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955EF-8CD4-4339-99A6-68CBD7577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17E21-4FFB-4671-B538-651AAEB6B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68575-0725-4387-9258-43F877887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1CEE8-D99E-49D3-978A-5A35409A5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931D5-178D-4F25-9D57-F8DD2BAB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57B4-D50C-45DC-B2B9-AEA83E1ED727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4532C-50DE-4FF6-AB61-A907947E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9FD34-ECA8-40BC-A6BC-AB6DBCC1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49AE-D0E1-4FE4-BA73-D036422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F7D-B1E9-45A9-8CC4-897B1492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A0D6D-D9AF-45FA-BAD8-0580C812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57B4-D50C-45DC-B2B9-AEA83E1ED727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C28F0-3DA4-4AA8-A5E1-4887549A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4448-3575-4C8D-9B17-BA8EFFD7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49AE-D0E1-4FE4-BA73-D036422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D4404-C335-4705-A2EE-8142E48F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57B4-D50C-45DC-B2B9-AEA83E1ED727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15F83-C053-4616-8949-4308A3D1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B74E6-6396-4E80-B36C-1423AEBB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49AE-D0E1-4FE4-BA73-D036422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EAF0-7AFD-4E06-B218-6F51481D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A0DA-4C57-46DF-8791-885FB40D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7DE94-D97C-469F-8B58-B51F18BE7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AA7FC-E67D-415A-BF39-F182F00B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57B4-D50C-45DC-B2B9-AEA83E1ED727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E16AB-5E6C-4E61-A18F-97614F95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1B799-12B6-4B48-85EE-0B54B440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49AE-D0E1-4FE4-BA73-D036422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4F52-602B-43D5-8A94-7D5C95BB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29857-88EF-460C-8B62-A7FD40936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02572-7EC5-4C74-8CF1-239D2E6EE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5F76D-2117-4D01-9252-B7127AAD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57B4-D50C-45DC-B2B9-AEA83E1ED727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9758F-7A75-46FC-B1F6-07426E70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2323C-C8B8-4568-9351-B4700875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49AE-D0E1-4FE4-BA73-D036422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4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2192F-5ABC-4ED7-959B-CE81AC0F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4561E-61DD-4CEB-83DC-6A5597FBA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E9D4-70C9-4DBA-8732-C00169AFD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557B4-D50C-45DC-B2B9-AEA83E1ED727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9E1A-29F8-496F-9C8E-D718417B1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F6B0C-FE64-48D0-91D5-1F1F28E11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49AE-D0E1-4FE4-BA73-D0364228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58F0-7C85-4C50-8689-FCA053C3B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Battle of the neighborhoods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2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0649-0296-4775-8108-34FFF07D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Background and Business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9007F-E518-4581-B4BD-AB116773C742}"/>
              </a:ext>
            </a:extLst>
          </p:cNvPr>
          <p:cNvSpPr txBox="1"/>
          <p:nvPr/>
        </p:nvSpPr>
        <p:spPr>
          <a:xfrm>
            <a:off x="1892558" y="1859340"/>
            <a:ext cx="9126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want to open a tea shop in Toronto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There are many coffee shops in Toronto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Coffee drinkers are potential tea drinkers</a:t>
            </a:r>
          </a:p>
        </p:txBody>
      </p:sp>
    </p:spTree>
    <p:extLst>
      <p:ext uri="{BB962C8B-B14F-4D97-AF65-F5344CB8AC3E}">
        <p14:creationId xmlns:p14="http://schemas.microsoft.com/office/powerpoint/2010/main" val="107264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F3A5-2FD4-4F0B-9B6A-F7466007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pPr algn="ctr"/>
            <a:r>
              <a:rPr lang="en-US" dirty="0"/>
              <a:t>Data acquisition and clean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DA894-4CD6-4DC6-80AF-7EE1DCDF895A}"/>
              </a:ext>
            </a:extLst>
          </p:cNvPr>
          <p:cNvSpPr txBox="1"/>
          <p:nvPr/>
        </p:nvSpPr>
        <p:spPr>
          <a:xfrm>
            <a:off x="796212" y="1268964"/>
            <a:ext cx="105995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Neighborhood data comes from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https://en.wikipedia.org/wiki/List_of_postal_codes_of_Canada:_M</a:t>
            </a:r>
            <a:b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/>
              </a:rPr>
            </a:br>
            <a:r>
              <a:rPr lang="en-US" sz="1600" dirty="0">
                <a:solidFill>
                  <a:srgbClr val="000000"/>
                </a:solidFill>
                <a:latin typeface="Helvetica Neue"/>
              </a:rPr>
              <a:t>Geographic data data of Neighborhood comes from “Geospatial_Coordinates.csv”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In total, 180 rows for origin neighborhood data which contains 38 rows for Toronto. 77 rows are cleaned due to “Not assigned” Borough.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Venues data comes from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 Foursquare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Helvetica Neue"/>
              </a:rPr>
              <a:t>Filtering out “Coffee shop” and             </a:t>
            </a: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The original neighborhoods distribution in Toronto and the Venue information are as follow:</a:t>
            </a:r>
          </a:p>
          <a:p>
            <a:endParaRPr lang="en-US" sz="16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76826-472C-49C0-9616-F10D2164B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" y="3286493"/>
            <a:ext cx="4791075" cy="2981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C37122-1283-4FD0-A40E-2BC2EE5B9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535" y="3286493"/>
            <a:ext cx="6550833" cy="16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0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C6A2-7243-466D-A4BC-B39411AE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21416" cy="819862"/>
          </a:xfrm>
        </p:spPr>
        <p:txBody>
          <a:bodyPr/>
          <a:lstStyle/>
          <a:p>
            <a:pPr algn="ctr"/>
            <a:r>
              <a:rPr lang="en-US" dirty="0"/>
              <a:t>Coffee shops clustering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A10565-5A85-4C44-A26A-8222AA2C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17" y="2728134"/>
            <a:ext cx="7086600" cy="3305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4985D2-BA01-4440-B838-79B25126C27A}"/>
              </a:ext>
            </a:extLst>
          </p:cNvPr>
          <p:cNvSpPr txBox="1"/>
          <p:nvPr/>
        </p:nvSpPr>
        <p:spPr>
          <a:xfrm>
            <a:off x="1231641" y="1586204"/>
            <a:ext cx="823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Filtering out coffee shops and cluster to 5 groups with radius 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purple cluster is the best choice since it contains more shops and high density.</a:t>
            </a:r>
          </a:p>
        </p:txBody>
      </p:sp>
    </p:spTree>
    <p:extLst>
      <p:ext uri="{BB962C8B-B14F-4D97-AF65-F5344CB8AC3E}">
        <p14:creationId xmlns:p14="http://schemas.microsoft.com/office/powerpoint/2010/main" val="320848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0CF0-5680-4E97-9A31-0F4979C6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53550" cy="754548"/>
          </a:xfrm>
        </p:spPr>
        <p:txBody>
          <a:bodyPr/>
          <a:lstStyle/>
          <a:p>
            <a:pPr algn="ctr"/>
            <a:r>
              <a:rPr lang="en-US" dirty="0" err="1"/>
              <a:t>Conclusion:Target</a:t>
            </a:r>
            <a:r>
              <a:rPr lang="en-US" dirty="0"/>
              <a:t> Neighborhoods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49B71-58F3-4555-86E4-A2BE55BB9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2" y="2516149"/>
            <a:ext cx="8225518" cy="3668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713B2C-47CB-4DD6-8D85-665877EB695E}"/>
              </a:ext>
            </a:extLst>
          </p:cNvPr>
          <p:cNvSpPr txBox="1"/>
          <p:nvPr/>
        </p:nvSpPr>
        <p:spPr>
          <a:xfrm>
            <a:off x="1101012" y="1306286"/>
            <a:ext cx="9050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Helvetica Neue"/>
              </a:rPr>
              <a:t>As we can see from the below table, the best choice of location should be 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Central Bay Street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Commerce Court, Victoria Hotel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First Canadian Place, Underground city</a:t>
            </a:r>
          </a:p>
        </p:txBody>
      </p:sp>
    </p:spTree>
    <p:extLst>
      <p:ext uri="{BB962C8B-B14F-4D97-AF65-F5344CB8AC3E}">
        <p14:creationId xmlns:p14="http://schemas.microsoft.com/office/powerpoint/2010/main" val="188278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 Neue</vt:lpstr>
      <vt:lpstr>Arial</vt:lpstr>
      <vt:lpstr>Calibri</vt:lpstr>
      <vt:lpstr>Calibri Light</vt:lpstr>
      <vt:lpstr>Office Theme</vt:lpstr>
      <vt:lpstr>The Battle of the neighborhoods</vt:lpstr>
      <vt:lpstr>Background and Business Problem</vt:lpstr>
      <vt:lpstr>Data acquisition and clean</vt:lpstr>
      <vt:lpstr>Coffee shops clustering</vt:lpstr>
      <vt:lpstr>Conclusion:Target Neighborhoods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</dc:title>
  <dc:creator>Jing, Hui</dc:creator>
  <cp:lastModifiedBy>Jing, Hui</cp:lastModifiedBy>
  <cp:revision>13</cp:revision>
  <dcterms:created xsi:type="dcterms:W3CDTF">2020-08-07T20:25:11Z</dcterms:created>
  <dcterms:modified xsi:type="dcterms:W3CDTF">2020-08-07T21:58:43Z</dcterms:modified>
</cp:coreProperties>
</file>