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embeddedFontLst>
    <p:embeddedFont>
      <p:font typeface="方正细谭黑简体" panose="02010600030101010101" charset="-122"/>
      <p:regular r:id="rId33"/>
    </p:embeddedFont>
    <p:embeddedFont>
      <p:font typeface="Sniglet" panose="020B0604020202020204" charset="0"/>
      <p:regular r:id="rId34"/>
    </p:embeddedFont>
    <p:embeddedFont>
      <p:font typeface="方正兰亭超细黑简体" panose="02000000000000000000" pitchFamily="2" charset="-122"/>
      <p:regular r:id="rId35"/>
    </p:embeddedFont>
    <p:embeddedFont>
      <p:font typeface="Patrick Hand SC" panose="020B0604020202020204" charset="0"/>
      <p:regular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133FF8-F0CB-4434-AFDD-9970C1869B82}">
  <a:tblStyle styleId="{5E133FF8-F0CB-4434-AFDD-9970C1869B82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41936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479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09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516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4913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461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4852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872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043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9595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994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121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775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40295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3531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08770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91526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5327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1065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073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3582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73579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E8CD97-9440-4397-BE8B-6BDA8F473B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539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2744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38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255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7773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1651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2428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991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 b="0"/>
            </a:lvl1pPr>
            <a:lvl2pPr lvl="1">
              <a:spcBef>
                <a:spcPts val="0"/>
              </a:spcBef>
              <a:buSzPct val="100000"/>
              <a:defRPr sz="6000" b="0"/>
            </a:lvl2pPr>
            <a:lvl3pPr lvl="2">
              <a:spcBef>
                <a:spcPts val="0"/>
              </a:spcBef>
              <a:buSzPct val="100000"/>
              <a:defRPr sz="6000" b="0"/>
            </a:lvl3pPr>
            <a:lvl4pPr lvl="3">
              <a:spcBef>
                <a:spcPts val="0"/>
              </a:spcBef>
              <a:buSzPct val="100000"/>
              <a:defRPr sz="6000" b="0"/>
            </a:lvl4pPr>
            <a:lvl5pPr lvl="4">
              <a:spcBef>
                <a:spcPts val="0"/>
              </a:spcBef>
              <a:buSzPct val="100000"/>
              <a:defRPr sz="6000" b="0"/>
            </a:lvl5pPr>
            <a:lvl6pPr lvl="5">
              <a:spcBef>
                <a:spcPts val="0"/>
              </a:spcBef>
              <a:buSzPct val="100000"/>
              <a:defRPr sz="6000" b="0"/>
            </a:lvl6pPr>
            <a:lvl7pPr lvl="6">
              <a:spcBef>
                <a:spcPts val="0"/>
              </a:spcBef>
              <a:buSzPct val="100000"/>
              <a:defRPr sz="6000" b="0"/>
            </a:lvl7pPr>
            <a:lvl8pPr lvl="7">
              <a:spcBef>
                <a:spcPts val="0"/>
              </a:spcBef>
              <a:buSzPct val="100000"/>
              <a:defRPr sz="6000" b="0"/>
            </a:lvl8pPr>
            <a:lvl9pPr lvl="8">
              <a:spcBef>
                <a:spcPts val="0"/>
              </a:spcBef>
              <a:buSzPct val="100000"/>
              <a:defRPr sz="60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Image">
    <p:bg>
      <p:bgPr>
        <a:solidFill>
          <a:srgbClr val="2A95B7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 descr="scene_trans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498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799"/>
            </a:lvl1pPr>
            <a:lvl2pPr marL="342729" indent="0" algn="ctr">
              <a:buNone/>
              <a:defRPr sz="1499"/>
            </a:lvl2pPr>
            <a:lvl3pPr marL="685458" indent="0" algn="ctr">
              <a:buNone/>
              <a:defRPr sz="1349"/>
            </a:lvl3pPr>
            <a:lvl4pPr marL="1028186" indent="0" algn="ctr">
              <a:buNone/>
              <a:defRPr sz="1200"/>
            </a:lvl4pPr>
            <a:lvl5pPr marL="1370915" indent="0" algn="ctr">
              <a:buNone/>
              <a:defRPr sz="1200"/>
            </a:lvl5pPr>
            <a:lvl6pPr marL="1713643" indent="0" algn="ctr">
              <a:buNone/>
              <a:defRPr sz="1200"/>
            </a:lvl6pPr>
            <a:lvl7pPr marL="2056372" indent="0" algn="ctr">
              <a:buNone/>
              <a:defRPr sz="1200"/>
            </a:lvl7pPr>
            <a:lvl8pPr marL="2399100" indent="0" algn="ctr">
              <a:buNone/>
              <a:defRPr sz="1200"/>
            </a:lvl8pPr>
            <a:lvl9pPr marL="2741829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105B-ABD9-4C6D-BF6F-D1D0797F3DD4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A7D2F-06F1-4FB8-B511-D5757C3CD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39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821550" y="1507150"/>
            <a:ext cx="55008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 b="0"/>
            </a:lvl1pPr>
            <a:lvl2pPr lvl="1" rtl="0">
              <a:spcBef>
                <a:spcPts val="0"/>
              </a:spcBef>
              <a:buSzPct val="100000"/>
              <a:defRPr sz="4800" b="0"/>
            </a:lvl2pPr>
            <a:lvl3pPr lvl="2" rtl="0">
              <a:spcBef>
                <a:spcPts val="0"/>
              </a:spcBef>
              <a:buSzPct val="100000"/>
              <a:defRPr sz="4800" b="0"/>
            </a:lvl3pPr>
            <a:lvl4pPr lvl="3" rtl="0">
              <a:spcBef>
                <a:spcPts val="0"/>
              </a:spcBef>
              <a:buSzPct val="100000"/>
              <a:defRPr sz="4800" b="0"/>
            </a:lvl4pPr>
            <a:lvl5pPr lvl="4" rtl="0">
              <a:spcBef>
                <a:spcPts val="0"/>
              </a:spcBef>
              <a:buSzPct val="100000"/>
              <a:defRPr sz="4800" b="0"/>
            </a:lvl5pPr>
            <a:lvl6pPr lvl="5" rtl="0">
              <a:spcBef>
                <a:spcPts val="0"/>
              </a:spcBef>
              <a:buSzPct val="100000"/>
              <a:defRPr sz="4800" b="0"/>
            </a:lvl6pPr>
            <a:lvl7pPr lvl="6" rtl="0">
              <a:spcBef>
                <a:spcPts val="0"/>
              </a:spcBef>
              <a:buSzPct val="100000"/>
              <a:defRPr sz="4800" b="0"/>
            </a:lvl7pPr>
            <a:lvl8pPr lvl="7" rtl="0">
              <a:spcBef>
                <a:spcPts val="0"/>
              </a:spcBef>
              <a:buSzPct val="100000"/>
              <a:defRPr sz="4800" b="0"/>
            </a:lvl8pPr>
            <a:lvl9pPr lvl="8" rtl="0">
              <a:spcBef>
                <a:spcPts val="0"/>
              </a:spcBef>
              <a:buSzPct val="100000"/>
              <a:defRPr sz="4800" b="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821550" y="2535254"/>
            <a:ext cx="55008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1441675" y="1628400"/>
            <a:ext cx="6260700" cy="81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2600"/>
            </a:lvl1pPr>
            <a:lvl2pPr lvl="1" algn="ctr" rtl="0">
              <a:spcBef>
                <a:spcPts val="0"/>
              </a:spcBef>
              <a:buSzPct val="100000"/>
              <a:defRPr sz="2600"/>
            </a:lvl2pPr>
            <a:lvl3pPr lvl="2" algn="ctr" rtl="0">
              <a:spcBef>
                <a:spcPts val="0"/>
              </a:spcBef>
              <a:buSzPct val="100000"/>
              <a:defRPr sz="2600"/>
            </a:lvl3pPr>
            <a:lvl4pPr lvl="3" algn="ctr" rtl="0">
              <a:spcBef>
                <a:spcPts val="0"/>
              </a:spcBef>
              <a:buSzPct val="100000"/>
              <a:defRPr sz="2600"/>
            </a:lvl4pPr>
            <a:lvl5pPr lvl="4" algn="ctr" rtl="0">
              <a:spcBef>
                <a:spcPts val="0"/>
              </a:spcBef>
              <a:buSzPct val="100000"/>
              <a:defRPr sz="2600"/>
            </a:lvl5pPr>
            <a:lvl6pPr lvl="5" algn="ctr" rtl="0">
              <a:spcBef>
                <a:spcPts val="0"/>
              </a:spcBef>
              <a:buSzPct val="100000"/>
              <a:defRPr sz="2600"/>
            </a:lvl6pPr>
            <a:lvl7pPr lvl="6" algn="ctr" rtl="0">
              <a:spcBef>
                <a:spcPts val="0"/>
              </a:spcBef>
              <a:buSzPct val="100000"/>
              <a:defRPr sz="2600"/>
            </a:lvl7pPr>
            <a:lvl8pPr lvl="7" algn="ctr" rtl="0">
              <a:spcBef>
                <a:spcPts val="0"/>
              </a:spcBef>
              <a:buSzPct val="100000"/>
              <a:defRPr sz="2600"/>
            </a:lvl8pPr>
            <a:lvl9pPr lvl="8" algn="ctr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15" name="Shape 15"/>
          <p:cNvSpPr txBox="1"/>
          <p:nvPr/>
        </p:nvSpPr>
        <p:spPr>
          <a:xfrm>
            <a:off x="3593400" y="933768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049500" y="1437425"/>
            <a:ext cx="7020900" cy="270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049500" y="1459650"/>
            <a:ext cx="3417900" cy="2750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76724" y="1459650"/>
            <a:ext cx="3393599" cy="2750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081850" y="1435525"/>
            <a:ext cx="2229300" cy="2847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3425300" y="1435525"/>
            <a:ext cx="2229300" cy="2847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5768750" y="1435525"/>
            <a:ext cx="2229300" cy="2847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604425" y="3720500"/>
            <a:ext cx="5935200" cy="519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360"/>
              </a:spcBef>
              <a:buSzPct val="100000"/>
              <a:buNone/>
              <a:defRPr sz="1800">
                <a:solidFill>
                  <a:srgbClr val="2A95B7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A95B7"/>
              </a:buClr>
              <a:buSzPct val="100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spcBef>
                <a:spcPts val="0"/>
              </a:spcBef>
              <a:buClr>
                <a:srgbClr val="2A95B7"/>
              </a:buClr>
              <a:buSzPct val="100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spcBef>
                <a:spcPts val="0"/>
              </a:spcBef>
              <a:buClr>
                <a:srgbClr val="2A95B7"/>
              </a:buClr>
              <a:buSzPct val="100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spcBef>
                <a:spcPts val="0"/>
              </a:spcBef>
              <a:buClr>
                <a:srgbClr val="2A95B7"/>
              </a:buClr>
              <a:buSzPct val="100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spcBef>
                <a:spcPts val="0"/>
              </a:spcBef>
              <a:buClr>
                <a:srgbClr val="2A95B7"/>
              </a:buClr>
              <a:buSzPct val="100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spcBef>
                <a:spcPts val="0"/>
              </a:spcBef>
              <a:buClr>
                <a:srgbClr val="2A95B7"/>
              </a:buClr>
              <a:buSzPct val="100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spcBef>
                <a:spcPts val="0"/>
              </a:spcBef>
              <a:buClr>
                <a:srgbClr val="2A95B7"/>
              </a:buClr>
              <a:buSzPct val="100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spcBef>
                <a:spcPts val="0"/>
              </a:spcBef>
              <a:buClr>
                <a:srgbClr val="2A95B7"/>
              </a:buClr>
              <a:buSzPct val="100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spcBef>
                <a:spcPts val="0"/>
              </a:spcBef>
              <a:buClr>
                <a:srgbClr val="2A95B7"/>
              </a:buClr>
              <a:buSzPct val="100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49500" y="1437425"/>
            <a:ext cx="7020900" cy="270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A95B7"/>
              </a:buClr>
              <a:buSzPct val="1000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2A95B7"/>
              </a:buClr>
              <a:buSzPct val="1000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2A95B7"/>
              </a:buClr>
              <a:buSzPct val="1000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2A95B7"/>
              </a:buClr>
              <a:buSzPct val="1000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2A95B7"/>
              </a:buClr>
              <a:buSzPct val="1000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2A95B7"/>
              </a:buClr>
              <a:buSzPct val="1000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2A95B7"/>
              </a:buClr>
              <a:buSzPct val="1000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434343"/>
              </a:buClr>
              <a:buSzPct val="1000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434343"/>
              </a:buClr>
              <a:buSzPct val="1000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sniglet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1001freefonts.com/patrick_hand_sc.font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pidbbs.cn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This is your presentation title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3741000" cy="75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1049500" y="1829475"/>
            <a:ext cx="3741000" cy="218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3900" y="1115381"/>
            <a:ext cx="2765700" cy="2765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 idx="4294967295"/>
          </p:nvPr>
        </p:nvSpPr>
        <p:spPr>
          <a:xfrm>
            <a:off x="657225" y="864350"/>
            <a:ext cx="7791600" cy="59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0">
                <a:solidFill>
                  <a:srgbClr val="F3F3F3"/>
                </a:solidFill>
              </a:rPr>
              <a:t>Want big impact? </a:t>
            </a:r>
            <a:r>
              <a:rPr lang="en" sz="2400">
                <a:solidFill>
                  <a:srgbClr val="F3F3F3"/>
                </a:solidFill>
              </a:rPr>
              <a:t>Use big image.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17" name="Shape 117"/>
          <p:cNvSpPr/>
          <p:nvPr/>
        </p:nvSpPr>
        <p:spPr>
          <a:xfrm>
            <a:off x="3516725" y="1732325"/>
            <a:ext cx="2133000" cy="2133000"/>
          </a:xfrm>
          <a:prstGeom prst="ellipse">
            <a:avLst/>
          </a:prstGeom>
          <a:solidFill>
            <a:srgbClr val="FFFFFF"/>
          </a:solidFill>
          <a:ln w="38100" cap="rnd" cmpd="sng">
            <a:solidFill>
              <a:srgbClr val="2A95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Gray</a:t>
            </a:r>
          </a:p>
        </p:txBody>
      </p:sp>
      <p:sp>
        <p:nvSpPr>
          <p:cNvPr id="118" name="Shape 118"/>
          <p:cNvSpPr/>
          <p:nvPr/>
        </p:nvSpPr>
        <p:spPr>
          <a:xfrm>
            <a:off x="1694600" y="1732325"/>
            <a:ext cx="2133000" cy="2133000"/>
          </a:xfrm>
          <a:prstGeom prst="ellipse">
            <a:avLst/>
          </a:prstGeom>
          <a:noFill/>
          <a:ln w="38100" cap="rnd" cmpd="sng">
            <a:solidFill>
              <a:srgbClr val="2A95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White</a:t>
            </a:r>
          </a:p>
        </p:txBody>
      </p:sp>
      <p:sp>
        <p:nvSpPr>
          <p:cNvPr id="119" name="Shape 119"/>
          <p:cNvSpPr/>
          <p:nvPr/>
        </p:nvSpPr>
        <p:spPr>
          <a:xfrm>
            <a:off x="5338850" y="1732325"/>
            <a:ext cx="2133000" cy="2133000"/>
          </a:xfrm>
          <a:prstGeom prst="ellipse">
            <a:avLst/>
          </a:prstGeom>
          <a:noFill/>
          <a:ln w="38100" cap="rnd" cmpd="sng">
            <a:solidFill>
              <a:srgbClr val="2A95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Black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25" name="Shape 125"/>
          <p:cNvGraphicFramePr/>
          <p:nvPr/>
        </p:nvGraphicFramePr>
        <p:xfrm>
          <a:off x="11595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{5E133FF8-F0CB-4434-AFDD-9970C1869B82}</a:tableStyleId>
              </a:tblPr>
              <a:tblGrid>
                <a:gridCol w="1614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4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14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4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657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434343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57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57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570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1385500" y="1132747"/>
            <a:ext cx="6734413" cy="3208125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132" name="Shape 132"/>
          <p:cNvSpPr/>
          <p:nvPr/>
        </p:nvSpPr>
        <p:spPr>
          <a:xfrm>
            <a:off x="2496925" y="1836800"/>
            <a:ext cx="7596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our office</a:t>
            </a:r>
          </a:p>
        </p:txBody>
      </p:sp>
      <p:sp>
        <p:nvSpPr>
          <p:cNvPr id="133" name="Shape 133"/>
          <p:cNvSpPr/>
          <p:nvPr/>
        </p:nvSpPr>
        <p:spPr>
          <a:xfrm>
            <a:off x="1850620" y="2114597"/>
            <a:ext cx="178571" cy="202489"/>
          </a:xfrm>
          <a:custGeom>
            <a:avLst/>
            <a:gdLst/>
            <a:ahLst/>
            <a:cxnLst/>
            <a:rect l="0" t="0" r="0" b="0"/>
            <a:pathLst>
              <a:path w="13230" h="15002" extrusionOk="0">
                <a:moveTo>
                  <a:pt x="9002" y="1205"/>
                </a:moveTo>
                <a:cubicBezTo>
                  <a:pt x="4619" y="5466"/>
                  <a:pt x="2797" y="4176"/>
                  <a:pt x="236" y="9727"/>
                </a:cubicBezTo>
                <a:cubicBezTo>
                  <a:pt x="-1315" y="13088"/>
                  <a:pt x="6823" y="16072"/>
                  <a:pt x="10219" y="14596"/>
                </a:cubicBezTo>
                <a:cubicBezTo>
                  <a:pt x="14389" y="12782"/>
                  <a:pt x="14104" y="2210"/>
                  <a:pt x="9732" y="961"/>
                </a:cubicBezTo>
                <a:cubicBezTo>
                  <a:pt x="6083" y="-81"/>
                  <a:pt x="1793" y="5708"/>
                  <a:pt x="2184" y="9483"/>
                </a:cubicBezTo>
                <a:cubicBezTo>
                  <a:pt x="2536" y="12888"/>
                  <a:pt x="10956" y="13557"/>
                  <a:pt x="12410" y="10457"/>
                </a:cubicBezTo>
                <a:cubicBezTo>
                  <a:pt x="13849" y="7387"/>
                  <a:pt x="13349" y="2250"/>
                  <a:pt x="10462" y="474"/>
                </a:cubicBezTo>
                <a:cubicBezTo>
                  <a:pt x="7615" y="-1277"/>
                  <a:pt x="3320" y="2422"/>
                  <a:pt x="1697" y="5344"/>
                </a:cubicBez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34" name="Shape 134"/>
          <p:cNvSpPr/>
          <p:nvPr/>
        </p:nvSpPr>
        <p:spPr>
          <a:xfrm>
            <a:off x="3383809" y="3216362"/>
            <a:ext cx="227550" cy="254924"/>
          </a:xfrm>
          <a:custGeom>
            <a:avLst/>
            <a:gdLst/>
            <a:ahLst/>
            <a:cxnLst/>
            <a:rect l="0" t="0" r="0" b="0"/>
            <a:pathLst>
              <a:path w="9102" h="10197" extrusionOk="0">
                <a:moveTo>
                  <a:pt x="6353" y="1850"/>
                </a:moveTo>
                <a:cubicBezTo>
                  <a:pt x="4040" y="4893"/>
                  <a:pt x="2556" y="4205"/>
                  <a:pt x="1727" y="7937"/>
                </a:cubicBezTo>
                <a:cubicBezTo>
                  <a:pt x="1201" y="10300"/>
                  <a:pt x="7925" y="8495"/>
                  <a:pt x="8788" y="6233"/>
                </a:cubicBezTo>
                <a:cubicBezTo>
                  <a:pt x="9519" y="4314"/>
                  <a:pt x="8585" y="1469"/>
                  <a:pt x="6840" y="389"/>
                </a:cubicBezTo>
                <a:cubicBezTo>
                  <a:pt x="4614" y="-988"/>
                  <a:pt x="122" y="1669"/>
                  <a:pt x="22" y="4285"/>
                </a:cubicBezTo>
                <a:cubicBezTo>
                  <a:pt x="-64" y="6538"/>
                  <a:pt x="1212" y="9724"/>
                  <a:pt x="3431" y="10128"/>
                </a:cubicBezTo>
                <a:cubicBezTo>
                  <a:pt x="6461" y="10679"/>
                  <a:pt x="9422" y="1618"/>
                  <a:pt x="6353" y="1363"/>
                </a:cubicBezTo>
                <a:cubicBezTo>
                  <a:pt x="3990" y="1166"/>
                  <a:pt x="1217" y="3421"/>
                  <a:pt x="753" y="5746"/>
                </a:cubicBezTo>
                <a:cubicBezTo>
                  <a:pt x="414" y="7437"/>
                  <a:pt x="2453" y="9885"/>
                  <a:pt x="4162" y="9641"/>
                </a:cubicBezTo>
                <a:cubicBezTo>
                  <a:pt x="6586" y="9294"/>
                  <a:pt x="6900" y="9266"/>
                  <a:pt x="8544" y="7450"/>
                </a:cubicBezTo>
                <a:cubicBezTo>
                  <a:pt x="10321" y="5485"/>
                  <a:pt x="7346" y="1388"/>
                  <a:pt x="4892" y="389"/>
                </a:cubicBezTo>
                <a:cubicBezTo>
                  <a:pt x="2890" y="-426"/>
                  <a:pt x="1764" y="3649"/>
                  <a:pt x="1240" y="5746"/>
                </a:cubicBez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35" name="Shape 135"/>
          <p:cNvSpPr/>
          <p:nvPr/>
        </p:nvSpPr>
        <p:spPr>
          <a:xfrm>
            <a:off x="4148976" y="1932495"/>
            <a:ext cx="149475" cy="215975"/>
          </a:xfrm>
          <a:custGeom>
            <a:avLst/>
            <a:gdLst/>
            <a:ahLst/>
            <a:cxnLst/>
            <a:rect l="0" t="0" r="0" b="0"/>
            <a:pathLst>
              <a:path w="5979" h="8639" extrusionOk="0">
                <a:moveTo>
                  <a:pt x="2772" y="1948"/>
                </a:moveTo>
                <a:cubicBezTo>
                  <a:pt x="2240" y="3986"/>
                  <a:pt x="2591" y="8977"/>
                  <a:pt x="4476" y="8035"/>
                </a:cubicBezTo>
                <a:cubicBezTo>
                  <a:pt x="6296" y="7124"/>
                  <a:pt x="6402" y="3387"/>
                  <a:pt x="4963" y="1948"/>
                </a:cubicBezTo>
                <a:cubicBezTo>
                  <a:pt x="3354" y="340"/>
                  <a:pt x="-946" y="6492"/>
                  <a:pt x="1068" y="7548"/>
                </a:cubicBezTo>
                <a:cubicBezTo>
                  <a:pt x="3301" y="8718"/>
                  <a:pt x="7196" y="2765"/>
                  <a:pt x="5207" y="1218"/>
                </a:cubicBezTo>
                <a:cubicBezTo>
                  <a:pt x="3515" y="-97"/>
                  <a:pt x="613" y="3034"/>
                  <a:pt x="94" y="5113"/>
                </a:cubicBezTo>
                <a:cubicBezTo>
                  <a:pt x="-282" y="6617"/>
                  <a:pt x="1780" y="8988"/>
                  <a:pt x="3259" y="8522"/>
                </a:cubicBezTo>
                <a:cubicBezTo>
                  <a:pt x="5985" y="7660"/>
                  <a:pt x="4306" y="2021"/>
                  <a:pt x="2285" y="0"/>
                </a:cubicBez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36" name="Shape 136"/>
          <p:cNvSpPr/>
          <p:nvPr/>
        </p:nvSpPr>
        <p:spPr>
          <a:xfrm>
            <a:off x="4743118" y="3706807"/>
            <a:ext cx="209325" cy="237100"/>
          </a:xfrm>
          <a:custGeom>
            <a:avLst/>
            <a:gdLst/>
            <a:ahLst/>
            <a:cxnLst/>
            <a:rect l="0" t="0" r="0" b="0"/>
            <a:pathLst>
              <a:path w="8373" h="9484" extrusionOk="0">
                <a:moveTo>
                  <a:pt x="4571" y="250"/>
                </a:moveTo>
                <a:cubicBezTo>
                  <a:pt x="3232" y="4024"/>
                  <a:pt x="214" y="4162"/>
                  <a:pt x="1893" y="7798"/>
                </a:cubicBezTo>
                <a:cubicBezTo>
                  <a:pt x="3093" y="10399"/>
                  <a:pt x="4909" y="7821"/>
                  <a:pt x="7493" y="6581"/>
                </a:cubicBezTo>
                <a:cubicBezTo>
                  <a:pt x="9392" y="5669"/>
                  <a:pt x="7687" y="1407"/>
                  <a:pt x="5789" y="494"/>
                </a:cubicBezTo>
                <a:cubicBezTo>
                  <a:pt x="3739" y="-492"/>
                  <a:pt x="3085" y="177"/>
                  <a:pt x="1406" y="1711"/>
                </a:cubicBezTo>
                <a:cubicBezTo>
                  <a:pt x="-393" y="3353"/>
                  <a:pt x="-623" y="8141"/>
                  <a:pt x="1650" y="9016"/>
                </a:cubicBezTo>
                <a:cubicBezTo>
                  <a:pt x="3967" y="9907"/>
                  <a:pt x="4430" y="9384"/>
                  <a:pt x="6519" y="8042"/>
                </a:cubicBezTo>
                <a:cubicBezTo>
                  <a:pt x="8635" y="6681"/>
                  <a:pt x="8841" y="1461"/>
                  <a:pt x="6519" y="494"/>
                </a:cubicBezTo>
                <a:cubicBezTo>
                  <a:pt x="4039" y="-539"/>
                  <a:pt x="446" y="7450"/>
                  <a:pt x="3111" y="7798"/>
                </a:cubicBezTo>
                <a:cubicBezTo>
                  <a:pt x="5388" y="8094"/>
                  <a:pt x="8080" y="3836"/>
                  <a:pt x="6763" y="1955"/>
                </a:cubicBezTo>
                <a:cubicBezTo>
                  <a:pt x="5688" y="420"/>
                  <a:pt x="1406" y="1785"/>
                  <a:pt x="1406" y="3659"/>
                </a:cubicBezTo>
                <a:cubicBezTo>
                  <a:pt x="1406" y="5218"/>
                  <a:pt x="2380" y="4876"/>
                  <a:pt x="3354" y="6094"/>
                </a:cubicBez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37" name="Shape 137"/>
          <p:cNvSpPr/>
          <p:nvPr/>
        </p:nvSpPr>
        <p:spPr>
          <a:xfrm>
            <a:off x="6998433" y="3767720"/>
            <a:ext cx="232775" cy="251550"/>
          </a:xfrm>
          <a:custGeom>
            <a:avLst/>
            <a:gdLst/>
            <a:ahLst/>
            <a:cxnLst/>
            <a:rect l="0" t="0" r="0" b="0"/>
            <a:pathLst>
              <a:path w="9311" h="10062" extrusionOk="0">
                <a:moveTo>
                  <a:pt x="5908" y="2439"/>
                </a:moveTo>
                <a:cubicBezTo>
                  <a:pt x="3716" y="5361"/>
                  <a:pt x="411" y="4804"/>
                  <a:pt x="1525" y="8283"/>
                </a:cubicBezTo>
                <a:cubicBezTo>
                  <a:pt x="2490" y="11300"/>
                  <a:pt x="4914" y="9702"/>
                  <a:pt x="7856" y="8526"/>
                </a:cubicBezTo>
                <a:cubicBezTo>
                  <a:pt x="10445" y="7490"/>
                  <a:pt x="9132" y="1495"/>
                  <a:pt x="6638" y="248"/>
                </a:cubicBezTo>
                <a:cubicBezTo>
                  <a:pt x="3866" y="-1137"/>
                  <a:pt x="-445" y="3765"/>
                  <a:pt x="64" y="6822"/>
                </a:cubicBezTo>
                <a:cubicBezTo>
                  <a:pt x="491" y="9385"/>
                  <a:pt x="6905" y="8997"/>
                  <a:pt x="7856" y="6579"/>
                </a:cubicBezTo>
                <a:cubicBezTo>
                  <a:pt x="8770" y="4251"/>
                  <a:pt x="3865" y="833"/>
                  <a:pt x="1769" y="2196"/>
                </a:cubicBezTo>
                <a:cubicBezTo>
                  <a:pt x="88" y="3288"/>
                  <a:pt x="1966" y="8005"/>
                  <a:pt x="3960" y="7796"/>
                </a:cubicBezTo>
                <a:cubicBezTo>
                  <a:pt x="5412" y="7643"/>
                  <a:pt x="5117" y="2522"/>
                  <a:pt x="3960" y="3413"/>
                </a:cubicBezTo>
                <a:cubicBezTo>
                  <a:pt x="2220" y="4751"/>
                  <a:pt x="1070" y="5886"/>
                  <a:pt x="2499" y="7553"/>
                </a:cubicBezTo>
                <a:cubicBezTo>
                  <a:pt x="3944" y="9239"/>
                  <a:pt x="5446" y="8518"/>
                  <a:pt x="6882" y="6822"/>
                </a:cubicBezTo>
                <a:cubicBezTo>
                  <a:pt x="8717" y="4652"/>
                  <a:pt x="9508" y="3534"/>
                  <a:pt x="7856" y="1222"/>
                </a:cubicBezTo>
                <a:cubicBezTo>
                  <a:pt x="6503" y="-670"/>
                  <a:pt x="5542" y="1465"/>
                  <a:pt x="3229" y="1709"/>
                </a:cubicBez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38" name="Shape 138"/>
          <p:cNvSpPr/>
          <p:nvPr/>
        </p:nvSpPr>
        <p:spPr>
          <a:xfrm>
            <a:off x="6524088" y="2392175"/>
            <a:ext cx="187575" cy="221975"/>
          </a:xfrm>
          <a:custGeom>
            <a:avLst/>
            <a:gdLst/>
            <a:ahLst/>
            <a:cxnLst/>
            <a:rect l="0" t="0" r="0" b="0"/>
            <a:pathLst>
              <a:path w="7503" h="8879" extrusionOk="0">
                <a:moveTo>
                  <a:pt x="4915" y="0"/>
                </a:moveTo>
                <a:cubicBezTo>
                  <a:pt x="3576" y="3896"/>
                  <a:pt x="735" y="3955"/>
                  <a:pt x="2237" y="7792"/>
                </a:cubicBezTo>
                <a:cubicBezTo>
                  <a:pt x="3210" y="10278"/>
                  <a:pt x="5519" y="7747"/>
                  <a:pt x="7107" y="5600"/>
                </a:cubicBezTo>
                <a:cubicBezTo>
                  <a:pt x="8301" y="3984"/>
                  <a:pt x="4843" y="496"/>
                  <a:pt x="2968" y="1218"/>
                </a:cubicBezTo>
                <a:cubicBezTo>
                  <a:pt x="907" y="2010"/>
                  <a:pt x="-1121" y="7012"/>
                  <a:pt x="1020" y="7548"/>
                </a:cubicBezTo>
                <a:cubicBezTo>
                  <a:pt x="3485" y="8164"/>
                  <a:pt x="4175" y="7964"/>
                  <a:pt x="5889" y="6087"/>
                </a:cubicBezTo>
                <a:cubicBezTo>
                  <a:pt x="7286" y="4556"/>
                  <a:pt x="7161" y="3748"/>
                  <a:pt x="6133" y="1948"/>
                </a:cubicBezTo>
                <a:cubicBezTo>
                  <a:pt x="4993" y="-46"/>
                  <a:pt x="377" y="3304"/>
                  <a:pt x="289" y="5600"/>
                </a:cubicBezTo>
                <a:cubicBezTo>
                  <a:pt x="231" y="7095"/>
                  <a:pt x="4672" y="6122"/>
                  <a:pt x="4672" y="4626"/>
                </a:cubicBezTo>
                <a:cubicBezTo>
                  <a:pt x="4672" y="3031"/>
                  <a:pt x="308" y="1836"/>
                  <a:pt x="46" y="3409"/>
                </a:cubicBezTo>
                <a:cubicBezTo>
                  <a:pt x="-325" y="5638"/>
                  <a:pt x="5054" y="7678"/>
                  <a:pt x="6376" y="5844"/>
                </a:cubicBezTo>
                <a:cubicBezTo>
                  <a:pt x="7800" y="3865"/>
                  <a:pt x="8036" y="2497"/>
                  <a:pt x="6133" y="974"/>
                </a:cubicBezTo>
                <a:cubicBezTo>
                  <a:pt x="4426" y="-391"/>
                  <a:pt x="1591" y="1863"/>
                  <a:pt x="46" y="3409"/>
                </a:cubicBez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lg" len="lg"/>
            <a:tailEnd type="none" w="lg" len="lg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 idx="4294967295"/>
          </p:nvPr>
        </p:nvSpPr>
        <p:spPr>
          <a:xfrm>
            <a:off x="685800" y="1354742"/>
            <a:ext cx="77724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/>
              <a:t>89,526,124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4294967295"/>
          </p:nvPr>
        </p:nvSpPr>
        <p:spPr>
          <a:xfrm>
            <a:off x="685800" y="2611453"/>
            <a:ext cx="77724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ctrTitle" idx="4294967295"/>
          </p:nvPr>
        </p:nvSpPr>
        <p:spPr>
          <a:xfrm>
            <a:off x="3318525" y="876600"/>
            <a:ext cx="3445200" cy="89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600">
                <a:latin typeface="Sniglet"/>
                <a:ea typeface="Sniglet"/>
                <a:cs typeface="Sniglet"/>
                <a:sym typeface="Sniglet"/>
              </a:rPr>
              <a:t>89,526,124$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subTitle" idx="4294967295"/>
          </p:nvPr>
        </p:nvSpPr>
        <p:spPr>
          <a:xfrm>
            <a:off x="3318525" y="1335107"/>
            <a:ext cx="34452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ctrTitle" idx="4294967295"/>
          </p:nvPr>
        </p:nvSpPr>
        <p:spPr>
          <a:xfrm>
            <a:off x="3318525" y="3200692"/>
            <a:ext cx="3445200" cy="89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600">
                <a:latin typeface="Sniglet"/>
                <a:ea typeface="Sniglet"/>
                <a:cs typeface="Sniglet"/>
                <a:sym typeface="Sniglet"/>
              </a:rPr>
              <a:t>100%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subTitle" idx="4294967295"/>
          </p:nvPr>
        </p:nvSpPr>
        <p:spPr>
          <a:xfrm>
            <a:off x="3318525" y="3659200"/>
            <a:ext cx="34452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ctrTitle" idx="4294967295"/>
          </p:nvPr>
        </p:nvSpPr>
        <p:spPr>
          <a:xfrm>
            <a:off x="3318525" y="2038646"/>
            <a:ext cx="3445200" cy="89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600">
                <a:latin typeface="Sniglet"/>
                <a:ea typeface="Sniglet"/>
                <a:cs typeface="Sniglet"/>
                <a:sym typeface="Sniglet"/>
              </a:rPr>
              <a:t>185,244 users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subTitle" idx="4294967295"/>
          </p:nvPr>
        </p:nvSpPr>
        <p:spPr>
          <a:xfrm>
            <a:off x="3318525" y="2497154"/>
            <a:ext cx="34452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  <p:sp>
        <p:nvSpPr>
          <p:cNvPr id="155" name="Shape 155"/>
          <p:cNvSpPr/>
          <p:nvPr/>
        </p:nvSpPr>
        <p:spPr>
          <a:xfrm>
            <a:off x="2636170" y="2277520"/>
            <a:ext cx="589582" cy="624330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2636167" y="3464630"/>
            <a:ext cx="646268" cy="596907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2600060" y="1146156"/>
            <a:ext cx="718468" cy="568583"/>
          </a:xfrm>
          <a:custGeom>
            <a:avLst/>
            <a:gdLst/>
            <a:ahLst/>
            <a:cxnLst/>
            <a:rect l="0" t="0" r="0" b="0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163" name="Shape 163"/>
          <p:cNvSpPr/>
          <p:nvPr/>
        </p:nvSpPr>
        <p:spPr>
          <a:xfrm>
            <a:off x="1130925" y="1909250"/>
            <a:ext cx="2409600" cy="1325100"/>
          </a:xfrm>
          <a:prstGeom prst="homePlate">
            <a:avLst>
              <a:gd name="adj" fmla="val 30129"/>
            </a:avLst>
          </a:prstGeom>
          <a:solidFill>
            <a:schemeClr val="lt1"/>
          </a:solidFill>
          <a:ln w="38100" cap="flat" cmpd="sng">
            <a:solidFill>
              <a:srgbClr val="2A95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first</a:t>
            </a:r>
          </a:p>
        </p:txBody>
      </p:sp>
      <p:sp>
        <p:nvSpPr>
          <p:cNvPr id="164" name="Shape 164"/>
          <p:cNvSpPr/>
          <p:nvPr/>
        </p:nvSpPr>
        <p:spPr>
          <a:xfrm>
            <a:off x="3296782" y="1909250"/>
            <a:ext cx="2455800" cy="1325100"/>
          </a:xfrm>
          <a:prstGeom prst="chevron">
            <a:avLst>
              <a:gd name="adj" fmla="val 29853"/>
            </a:avLst>
          </a:prstGeom>
          <a:solidFill>
            <a:schemeClr val="lt1"/>
          </a:solidFill>
          <a:ln w="38100" cap="flat" cmpd="sng">
            <a:solidFill>
              <a:srgbClr val="2A95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second</a:t>
            </a:r>
          </a:p>
        </p:txBody>
      </p:sp>
      <p:sp>
        <p:nvSpPr>
          <p:cNvPr id="165" name="Shape 165"/>
          <p:cNvSpPr/>
          <p:nvPr/>
        </p:nvSpPr>
        <p:spPr>
          <a:xfrm>
            <a:off x="5508978" y="1909250"/>
            <a:ext cx="2455800" cy="1325100"/>
          </a:xfrm>
          <a:prstGeom prst="chevron">
            <a:avLst>
              <a:gd name="adj" fmla="val 29853"/>
            </a:avLst>
          </a:prstGeom>
          <a:solidFill>
            <a:schemeClr val="lt1"/>
          </a:solidFill>
          <a:ln w="38100" cap="flat" cmpd="sng">
            <a:solidFill>
              <a:srgbClr val="2A95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last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1081850" y="1435525"/>
            <a:ext cx="2229300" cy="148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2"/>
          </p:nvPr>
        </p:nvSpPr>
        <p:spPr>
          <a:xfrm>
            <a:off x="3425300" y="1435525"/>
            <a:ext cx="2229300" cy="148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3"/>
          </p:nvPr>
        </p:nvSpPr>
        <p:spPr>
          <a:xfrm>
            <a:off x="5768750" y="1435525"/>
            <a:ext cx="2229300" cy="148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1081850" y="2807125"/>
            <a:ext cx="2229300" cy="148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2"/>
          </p:nvPr>
        </p:nvSpPr>
        <p:spPr>
          <a:xfrm>
            <a:off x="3425300" y="2807125"/>
            <a:ext cx="2229300" cy="148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3"/>
          </p:nvPr>
        </p:nvSpPr>
        <p:spPr>
          <a:xfrm>
            <a:off x="5768750" y="2807125"/>
            <a:ext cx="2229300" cy="148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1604425" y="3720500"/>
            <a:ext cx="5935200" cy="51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pic>
        <p:nvPicPr>
          <p:cNvPr id="182" name="Shape 18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3000" y="585525"/>
            <a:ext cx="3978000" cy="329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1049500" y="1276350"/>
            <a:ext cx="7102200" cy="82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1"/>
              <a:t>You have to be signed in to your Google account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1049500" y="1882950"/>
            <a:ext cx="3259200" cy="176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2A95B7"/>
                </a:solidFill>
              </a:rPr>
              <a:t>EDIT IN GOOGLE SLIDES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Go to the </a:t>
            </a:r>
            <a:r>
              <a:rPr lang="en" sz="1100" b="1" i="1"/>
              <a:t>File</a:t>
            </a:r>
            <a:r>
              <a:rPr lang="en" sz="1100"/>
              <a:t> menu and select </a:t>
            </a:r>
            <a:r>
              <a:rPr lang="en" sz="1100" b="1" i="1"/>
              <a:t>Make a copy</a:t>
            </a:r>
            <a:r>
              <a:rPr lang="en" sz="1100"/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You will get a copy of this document on your Google Drive and will be able to edit, add or delete slides.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491979" y="1882950"/>
            <a:ext cx="3659700" cy="176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2A95B7"/>
                </a:solidFill>
              </a:rPr>
              <a:t>EDIT IN POWERPOINT®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Go to the </a:t>
            </a:r>
            <a:r>
              <a:rPr lang="en" sz="1100" b="1" i="1"/>
              <a:t>File</a:t>
            </a:r>
            <a:r>
              <a:rPr lang="en" sz="1100"/>
              <a:t> menu and select </a:t>
            </a:r>
            <a:r>
              <a:rPr lang="en" sz="1100" b="1" i="1"/>
              <a:t>Download as Microsoft PowerPoint</a:t>
            </a:r>
            <a:r>
              <a:rPr lang="en" sz="1100"/>
              <a:t>. You will get a .pptx file that you can edit in PowerPoint.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Remember to download and install the fonts used in this presentation (you’ll find the links to the font files needed in the </a:t>
            </a:r>
            <a:r>
              <a:rPr lang="en" sz="1100" u="sng">
                <a:hlinkClick r:id="rId3"/>
              </a:rPr>
              <a:t>Presentation design slide</a:t>
            </a:r>
            <a:r>
              <a:rPr lang="en" sz="1100"/>
              <a:t>)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600875" y="3448725"/>
            <a:ext cx="5837400" cy="82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000" b="1">
                <a:solidFill>
                  <a:srgbClr val="666666"/>
                </a:solidFill>
              </a:rPr>
              <a:t>More info on how to use this template at </a:t>
            </a:r>
            <a:r>
              <a:rPr lang="en" sz="1000" b="1" u="sng">
                <a:solidFill>
                  <a:srgbClr val="666666"/>
                </a:solidFill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This template is free to use under </a:t>
            </a:r>
            <a:r>
              <a:rPr lang="en" sz="1000" u="sng">
                <a:solidFill>
                  <a:srgbClr val="666666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666666"/>
                </a:solidFill>
              </a:rPr>
              <a:t>. You can keep the Credits slide or mention SlidesCarnival and other resources used in a slide footer.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>
              <a:solidFill>
                <a:srgbClr val="666666"/>
              </a:solidFill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4294967295"/>
          </p:nvPr>
        </p:nvSpPr>
        <p:spPr>
          <a:xfrm>
            <a:off x="1547450" y="529575"/>
            <a:ext cx="2780400" cy="3938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188" name="Shape 188"/>
          <p:cNvSpPr/>
          <p:nvPr/>
        </p:nvSpPr>
        <p:spPr>
          <a:xfrm>
            <a:off x="5221125" y="836850"/>
            <a:ext cx="1653285" cy="3317460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A95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5295469" y="1115059"/>
            <a:ext cx="1504499" cy="26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>
            <a:off x="5366599" y="888725"/>
            <a:ext cx="1553245" cy="3268691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A95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4294967295"/>
          </p:nvPr>
        </p:nvSpPr>
        <p:spPr>
          <a:xfrm>
            <a:off x="1547450" y="529575"/>
            <a:ext cx="2780400" cy="3938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196" name="Shape 196"/>
          <p:cNvSpPr/>
          <p:nvPr/>
        </p:nvSpPr>
        <p:spPr>
          <a:xfrm>
            <a:off x="5466099" y="1357400"/>
            <a:ext cx="1320900" cy="23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4939650" y="782074"/>
            <a:ext cx="2423232" cy="3427063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A95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4294967295"/>
          </p:nvPr>
        </p:nvSpPr>
        <p:spPr>
          <a:xfrm>
            <a:off x="1547450" y="529575"/>
            <a:ext cx="2780400" cy="3938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03" name="Shape 203"/>
          <p:cNvSpPr/>
          <p:nvPr/>
        </p:nvSpPr>
        <p:spPr>
          <a:xfrm>
            <a:off x="5113075" y="1115050"/>
            <a:ext cx="2075700" cy="27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3962150" y="999794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A95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4294967295"/>
          </p:nvPr>
        </p:nvSpPr>
        <p:spPr>
          <a:xfrm>
            <a:off x="1090250" y="529575"/>
            <a:ext cx="2780400" cy="3938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10" name="Shape 210"/>
          <p:cNvSpPr/>
          <p:nvPr/>
        </p:nvSpPr>
        <p:spPr>
          <a:xfrm>
            <a:off x="4120873" y="1162625"/>
            <a:ext cx="3542699" cy="225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2093925" y="1100975"/>
            <a:ext cx="5976300" cy="75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2093925" y="1894625"/>
            <a:ext cx="5100900" cy="216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Any questions?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You can find me at: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@username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user@mail.me</a:t>
            </a:r>
          </a:p>
        </p:txBody>
      </p:sp>
      <p:sp>
        <p:nvSpPr>
          <p:cNvPr id="217" name="Shape 217"/>
          <p:cNvSpPr/>
          <p:nvPr/>
        </p:nvSpPr>
        <p:spPr>
          <a:xfrm flipH="1">
            <a:off x="1082113" y="898786"/>
            <a:ext cx="923990" cy="851362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2A95B7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1049500" y="1437425"/>
            <a:ext cx="7020900" cy="270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1049500" y="1458000"/>
            <a:ext cx="7073700" cy="240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This presentation uses the following typographies and colors: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Titles: Patrick Hand SC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Body copy: Sniglet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You can download the fonts on these pages: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solidFill>
                  <a:srgbClr val="2A95B7"/>
                </a:solidFill>
                <a:hlinkClick r:id="rId3"/>
              </a:rPr>
              <a:t>https://www.fontsquirrel.com/fonts/sniglet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solidFill>
                  <a:srgbClr val="2A95B7"/>
                </a:solidFill>
                <a:hlinkClick r:id="rId4"/>
              </a:rPr>
              <a:t>http://www.1001freefonts.com/patrick_hand_sc.font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230" name="Shape 230"/>
          <p:cNvSpPr txBox="1"/>
          <p:nvPr/>
        </p:nvSpPr>
        <p:spPr>
          <a:xfrm>
            <a:off x="1637325" y="3574850"/>
            <a:ext cx="5241900" cy="53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Sniglet"/>
                <a:ea typeface="Sniglet"/>
                <a:cs typeface="Sniglet"/>
                <a:sym typeface="Snigle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666666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666666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5B7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/>
        </p:nvSpPr>
        <p:spPr>
          <a:xfrm>
            <a:off x="6248575" y="312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Change fill color and opacity.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277964" y="271962"/>
            <a:ext cx="373873" cy="479695"/>
          </a:xfrm>
          <a:custGeom>
            <a:avLst/>
            <a:gdLst/>
            <a:ahLst/>
            <a:cxnLst/>
            <a:rect l="0" t="0" r="0" b="0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852800" y="338968"/>
            <a:ext cx="398875" cy="337703"/>
          </a:xfrm>
          <a:custGeom>
            <a:avLst/>
            <a:gdLst/>
            <a:ahLst/>
            <a:cxnLst/>
            <a:rect l="0" t="0" r="0" b="0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1445207" y="340017"/>
            <a:ext cx="387139" cy="341965"/>
          </a:xfrm>
          <a:custGeom>
            <a:avLst/>
            <a:gdLst/>
            <a:ahLst/>
            <a:cxnLst/>
            <a:rect l="0" t="0" r="0" b="0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2071095" y="330991"/>
            <a:ext cx="315367" cy="354182"/>
          </a:xfrm>
          <a:custGeom>
            <a:avLst/>
            <a:gdLst/>
            <a:ahLst/>
            <a:cxnLst/>
            <a:rect l="0" t="0" r="0" b="0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2678363" y="327800"/>
            <a:ext cx="268576" cy="357372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3190979" y="323538"/>
            <a:ext cx="414829" cy="366420"/>
          </a:xfrm>
          <a:custGeom>
            <a:avLst/>
            <a:gdLst/>
            <a:ahLst/>
            <a:cxnLst/>
            <a:rect l="0" t="0" r="0" b="0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3808912" y="301728"/>
            <a:ext cx="355777" cy="411092"/>
          </a:xfrm>
          <a:custGeom>
            <a:avLst/>
            <a:gdLst/>
            <a:ahLst/>
            <a:cxnLst/>
            <a:rect l="0" t="0" r="0" b="0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4367794" y="328325"/>
            <a:ext cx="414283" cy="362159"/>
          </a:xfrm>
          <a:custGeom>
            <a:avLst/>
            <a:gdLst/>
            <a:ahLst/>
            <a:cxnLst/>
            <a:rect l="0" t="0" r="0" b="0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4977728" y="334706"/>
            <a:ext cx="366420" cy="349395"/>
          </a:xfrm>
          <a:custGeom>
            <a:avLst/>
            <a:gdLst/>
            <a:ahLst/>
            <a:cxnLst/>
            <a:rect l="0" t="0" r="0" b="0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5571184" y="326205"/>
            <a:ext cx="355777" cy="363230"/>
          </a:xfrm>
          <a:custGeom>
            <a:avLst/>
            <a:gdLst/>
            <a:ahLst/>
            <a:cxnLst/>
            <a:rect l="0" t="0" r="0" b="0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282226" y="865418"/>
            <a:ext cx="368540" cy="456288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869825" y="865418"/>
            <a:ext cx="368540" cy="456288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2034401" y="901041"/>
            <a:ext cx="379708" cy="384495"/>
          </a:xfrm>
          <a:custGeom>
            <a:avLst/>
            <a:gdLst/>
            <a:ahLst/>
            <a:cxnLst/>
            <a:rect l="0" t="0" r="0" b="0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2624666" y="926042"/>
            <a:ext cx="376517" cy="332917"/>
          </a:xfrm>
          <a:custGeom>
            <a:avLst/>
            <a:gdLst/>
            <a:ahLst/>
            <a:cxnLst/>
            <a:rect l="0" t="0" r="0" b="0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3218647" y="926042"/>
            <a:ext cx="365350" cy="336632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3815818" y="929757"/>
            <a:ext cx="338774" cy="329201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4384819" y="911137"/>
            <a:ext cx="375447" cy="368016"/>
          </a:xfrm>
          <a:custGeom>
            <a:avLst/>
            <a:gdLst/>
            <a:ahLst/>
            <a:cxnLst/>
            <a:rect l="0" t="0" r="0" b="0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4934129" y="870729"/>
            <a:ext cx="458408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5532895" y="886682"/>
            <a:ext cx="429691" cy="410568"/>
          </a:xfrm>
          <a:custGeom>
            <a:avLst/>
            <a:gdLst/>
            <a:ahLst/>
            <a:cxnLst/>
            <a:rect l="0" t="0" r="0" b="0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252963" y="1538096"/>
            <a:ext cx="421211" cy="298888"/>
          </a:xfrm>
          <a:custGeom>
            <a:avLst/>
            <a:gdLst/>
            <a:ahLst/>
            <a:cxnLst/>
            <a:rect l="0" t="0" r="0" b="0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842704" y="1481734"/>
            <a:ext cx="417998" cy="404710"/>
          </a:xfrm>
          <a:custGeom>
            <a:avLst/>
            <a:gdLst/>
            <a:ahLst/>
            <a:cxnLst/>
            <a:rect l="0" t="0" r="0" b="0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1445732" y="1499807"/>
            <a:ext cx="376517" cy="380255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2029615" y="1488115"/>
            <a:ext cx="392472" cy="391401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2629977" y="1500354"/>
            <a:ext cx="365350" cy="366945"/>
          </a:xfrm>
          <a:custGeom>
            <a:avLst/>
            <a:gdLst/>
            <a:ahLst/>
            <a:cxnLst/>
            <a:rect l="0" t="0" r="0" b="0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3234054" y="1457279"/>
            <a:ext cx="332917" cy="452551"/>
          </a:xfrm>
          <a:custGeom>
            <a:avLst/>
            <a:gdLst/>
            <a:ahLst/>
            <a:cxnLst/>
            <a:rect l="0" t="0" r="0" b="0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3777529" y="1547144"/>
            <a:ext cx="417998" cy="269625"/>
          </a:xfrm>
          <a:custGeom>
            <a:avLst/>
            <a:gdLst/>
            <a:ahLst/>
            <a:cxnLst/>
            <a:rect l="0" t="0" r="0" b="0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4382677" y="1489710"/>
            <a:ext cx="385041" cy="389281"/>
          </a:xfrm>
          <a:custGeom>
            <a:avLst/>
            <a:gdLst/>
            <a:ahLst/>
            <a:cxnLst/>
            <a:rect l="0" t="0" r="0" b="0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0" t="0" r="0" b="0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5538752" y="1486520"/>
            <a:ext cx="414283" cy="388210"/>
          </a:xfrm>
          <a:custGeom>
            <a:avLst/>
            <a:gdLst/>
            <a:ahLst/>
            <a:cxnLst/>
            <a:rect l="0" t="0" r="0" b="0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301895" y="2092192"/>
            <a:ext cx="324415" cy="354203"/>
          </a:xfrm>
          <a:custGeom>
            <a:avLst/>
            <a:gdLst/>
            <a:ahLst/>
            <a:cxnLst/>
            <a:rect l="0" t="0" r="0" b="0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875135" y="2092739"/>
            <a:ext cx="346226" cy="348324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1469662" y="2092739"/>
            <a:ext cx="346205" cy="348324"/>
          </a:xfrm>
          <a:custGeom>
            <a:avLst/>
            <a:gdLst/>
            <a:ahLst/>
            <a:cxnLst/>
            <a:rect l="0" t="0" r="0" b="0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2052475" y="2092739"/>
            <a:ext cx="345680" cy="348324"/>
          </a:xfrm>
          <a:custGeom>
            <a:avLst/>
            <a:gdLst/>
            <a:ahLst/>
            <a:cxnLst/>
            <a:rect l="0" t="0" r="0" b="0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0" t="0" r="0" b="0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3319155" y="2041687"/>
            <a:ext cx="161683" cy="455217"/>
          </a:xfrm>
          <a:custGeom>
            <a:avLst/>
            <a:gdLst/>
            <a:ahLst/>
            <a:cxnLst/>
            <a:rect l="0" t="0" r="0" b="0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3912065" y="2092192"/>
            <a:ext cx="147324" cy="348871"/>
          </a:xfrm>
          <a:custGeom>
            <a:avLst/>
            <a:gdLst/>
            <a:ahLst/>
            <a:cxnLst/>
            <a:rect l="0" t="0" r="0" b="0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4402368" y="2087406"/>
            <a:ext cx="343014" cy="363230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4975608" y="2096978"/>
            <a:ext cx="375993" cy="347275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5570114" y="2037950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400283" y="2642049"/>
            <a:ext cx="127108" cy="429713"/>
          </a:xfrm>
          <a:custGeom>
            <a:avLst/>
            <a:gdLst/>
            <a:ahLst/>
            <a:cxnLst/>
            <a:rect l="0" t="0" r="0" b="0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913424" y="2626095"/>
            <a:ext cx="274957" cy="460550"/>
          </a:xfrm>
          <a:custGeom>
            <a:avLst/>
            <a:gdLst/>
            <a:ahLst/>
            <a:cxnLst/>
            <a:rect l="0" t="0" r="0" b="0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0" t="0" r="0" b="0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2592213" y="2704268"/>
            <a:ext cx="434499" cy="242503"/>
          </a:xfrm>
          <a:custGeom>
            <a:avLst/>
            <a:gdLst/>
            <a:ahLst/>
            <a:cxnLst/>
            <a:rect l="0" t="0" r="0" b="0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2013115" y="2653741"/>
            <a:ext cx="421735" cy="398875"/>
          </a:xfrm>
          <a:custGeom>
            <a:avLst/>
            <a:gdLst/>
            <a:ahLst/>
            <a:cxnLst/>
            <a:rect l="0" t="0" r="0" b="0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3210670" y="2663859"/>
            <a:ext cx="373327" cy="376517"/>
          </a:xfrm>
          <a:custGeom>
            <a:avLst/>
            <a:gdLst/>
            <a:ahLst/>
            <a:cxnLst/>
            <a:rect l="0" t="0" r="0" b="0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3796674" y="2667050"/>
            <a:ext cx="378113" cy="376517"/>
          </a:xfrm>
          <a:custGeom>
            <a:avLst/>
            <a:gdLst/>
            <a:ahLst/>
            <a:cxnLst/>
            <a:rect l="0" t="0" r="0" b="0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4332172" y="2667050"/>
            <a:ext cx="492436" cy="398329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5012302" y="2651096"/>
            <a:ext cx="296222" cy="412141"/>
          </a:xfrm>
          <a:custGeom>
            <a:avLst/>
            <a:gdLst/>
            <a:ahLst/>
            <a:cxnLst/>
            <a:rect l="0" t="0" r="0" b="0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5602567" y="2671836"/>
            <a:ext cx="289294" cy="396187"/>
          </a:xfrm>
          <a:custGeom>
            <a:avLst/>
            <a:gdLst/>
            <a:ahLst/>
            <a:cxnLst/>
            <a:rect l="0" t="0" r="0" b="0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264677" y="3280175"/>
            <a:ext cx="417998" cy="330797"/>
          </a:xfrm>
          <a:custGeom>
            <a:avLst/>
            <a:gdLst/>
            <a:ahLst/>
            <a:cxnLst/>
            <a:rect l="0" t="0" r="0" b="0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848014" y="3304630"/>
            <a:ext cx="407377" cy="276553"/>
          </a:xfrm>
          <a:custGeom>
            <a:avLst/>
            <a:gdLst/>
            <a:ahLst/>
            <a:cxnLst/>
            <a:rect l="0" t="0" r="0" b="0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1447327" y="3292938"/>
            <a:ext cx="386614" cy="302079"/>
          </a:xfrm>
          <a:custGeom>
            <a:avLst/>
            <a:gdLst/>
            <a:ahLst/>
            <a:cxnLst/>
            <a:rect l="0" t="0" r="0" b="0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2032260" y="3284961"/>
            <a:ext cx="389303" cy="316438"/>
          </a:xfrm>
          <a:custGeom>
            <a:avLst/>
            <a:gdLst/>
            <a:ahLst/>
            <a:cxnLst/>
            <a:rect l="0" t="0" r="0" b="0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2640620" y="3259435"/>
            <a:ext cx="351515" cy="354706"/>
          </a:xfrm>
          <a:custGeom>
            <a:avLst/>
            <a:gdLst/>
            <a:ahLst/>
            <a:cxnLst/>
            <a:rect l="0" t="0" r="0" b="0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3196312" y="3304105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3784982" y="3304105"/>
            <a:ext cx="396733" cy="292507"/>
          </a:xfrm>
          <a:custGeom>
            <a:avLst/>
            <a:gdLst/>
            <a:ahLst/>
            <a:cxnLst/>
            <a:rect l="0" t="0" r="0" b="0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4383223" y="3275389"/>
            <a:ext cx="382353" cy="335037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4951132" y="3234980"/>
            <a:ext cx="419615" cy="422784"/>
          </a:xfrm>
          <a:custGeom>
            <a:avLst/>
            <a:gdLst/>
            <a:ahLst/>
            <a:cxnLst/>
            <a:rect l="0" t="0" r="0" b="0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5569064" y="3258910"/>
            <a:ext cx="359492" cy="364279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258820" y="3831080"/>
            <a:ext cx="409497" cy="398853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828345" y="3895419"/>
            <a:ext cx="436619" cy="266980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1518572" y="3803959"/>
            <a:ext cx="256359" cy="437143"/>
          </a:xfrm>
          <a:custGeom>
            <a:avLst/>
            <a:gdLst/>
            <a:ahLst/>
            <a:cxnLst/>
            <a:rect l="0" t="0" r="0" b="0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2069500" y="3845963"/>
            <a:ext cx="321749" cy="403661"/>
          </a:xfrm>
          <a:custGeom>
            <a:avLst/>
            <a:gdLst/>
            <a:ahLst/>
            <a:cxnLst/>
            <a:rect l="0" t="0" r="0" b="0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2632643" y="3876821"/>
            <a:ext cx="362159" cy="314821"/>
          </a:xfrm>
          <a:custGeom>
            <a:avLst/>
            <a:gdLst/>
            <a:ahLst/>
            <a:cxnLst/>
            <a:rect l="0" t="0" r="0" b="0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3218100" y="3848629"/>
            <a:ext cx="363230" cy="363754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3804126" y="3843843"/>
            <a:ext cx="365874" cy="374397"/>
          </a:xfrm>
          <a:custGeom>
            <a:avLst/>
            <a:gdLst/>
            <a:ahLst/>
            <a:cxnLst/>
            <a:rect l="0" t="0" r="0" b="0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4363533" y="3847558"/>
            <a:ext cx="422260" cy="356848"/>
          </a:xfrm>
          <a:custGeom>
            <a:avLst/>
            <a:gdLst/>
            <a:ahLst/>
            <a:cxnLst/>
            <a:rect l="0" t="0" r="0" b="0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4969227" y="3840128"/>
            <a:ext cx="384495" cy="379708"/>
          </a:xfrm>
          <a:custGeom>
            <a:avLst/>
            <a:gdLst/>
            <a:ahLst/>
            <a:cxnLst/>
            <a:rect l="0" t="0" r="0" b="0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5566398" y="3822033"/>
            <a:ext cx="368540" cy="412163"/>
          </a:xfrm>
          <a:custGeom>
            <a:avLst/>
            <a:gdLst/>
            <a:ahLst/>
            <a:cxnLst/>
            <a:rect l="0" t="0" r="0" b="0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230650" y="4486231"/>
            <a:ext cx="474362" cy="267505"/>
          </a:xfrm>
          <a:custGeom>
            <a:avLst/>
            <a:gdLst/>
            <a:ahLst/>
            <a:cxnLst/>
            <a:rect l="0" t="0" r="0" b="0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858133" y="4415489"/>
            <a:ext cx="382375" cy="402590"/>
          </a:xfrm>
          <a:custGeom>
            <a:avLst/>
            <a:gdLst/>
            <a:ahLst/>
            <a:cxnLst/>
            <a:rect l="0" t="0" r="0" b="0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1430849" y="4392629"/>
            <a:ext cx="420643" cy="433952"/>
          </a:xfrm>
          <a:custGeom>
            <a:avLst/>
            <a:gdLst/>
            <a:ahLst/>
            <a:cxnLst/>
            <a:rect l="0" t="0" r="0" b="0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2039712" y="4429322"/>
            <a:ext cx="371207" cy="375993"/>
          </a:xfrm>
          <a:custGeom>
            <a:avLst/>
            <a:gdLst/>
            <a:ahLst/>
            <a:cxnLst/>
            <a:rect l="0" t="0" r="0" b="0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2590093" y="4430393"/>
            <a:ext cx="446191" cy="372256"/>
          </a:xfrm>
          <a:custGeom>
            <a:avLst/>
            <a:gdLst/>
            <a:ahLst/>
            <a:cxnLst/>
            <a:rect l="0" t="0" r="0" b="0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0" t="0" r="0" b="0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3742431" y="4393700"/>
            <a:ext cx="494054" cy="448311"/>
          </a:xfrm>
          <a:custGeom>
            <a:avLst/>
            <a:gdLst/>
            <a:ahLst/>
            <a:cxnLst/>
            <a:rect l="0" t="0" r="0" b="0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4336411" y="4386772"/>
            <a:ext cx="485006" cy="464265"/>
          </a:xfrm>
          <a:custGeom>
            <a:avLst/>
            <a:gdLst/>
            <a:ahLst/>
            <a:cxnLst/>
            <a:rect l="0" t="0" r="0" b="0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4946346" y="4497923"/>
            <a:ext cx="431308" cy="249955"/>
          </a:xfrm>
          <a:custGeom>
            <a:avLst/>
            <a:gdLst/>
            <a:ahLst/>
            <a:cxnLst/>
            <a:rect l="0" t="0" r="0" b="0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5591924" y="4452182"/>
            <a:ext cx="321749" cy="353133"/>
          </a:xfrm>
          <a:custGeom>
            <a:avLst/>
            <a:gdLst/>
            <a:ahLst/>
            <a:cxnLst/>
            <a:rect l="0" t="0" r="0" b="0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6350991" y="1877604"/>
            <a:ext cx="458408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7244611" y="1877594"/>
            <a:ext cx="1104910" cy="1088367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6535708" y="2088457"/>
            <a:ext cx="436619" cy="266980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7689846" y="2385854"/>
            <a:ext cx="1052391" cy="643569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5B7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434343"/>
                </a:highlight>
                <a:latin typeface="Sniglet"/>
                <a:ea typeface="Sniglet"/>
                <a:cs typeface="Sniglet"/>
                <a:sym typeface="Sniglet"/>
              </a:rPr>
              <a:t> and many more...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1C232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hlinkClick r:id="rId3"/>
          </p:cNvPr>
          <p:cNvSpPr/>
          <p:nvPr/>
        </p:nvSpPr>
        <p:spPr>
          <a:xfrm>
            <a:off x="0" y="397"/>
            <a:ext cx="9144001" cy="5142707"/>
          </a:xfrm>
          <a:prstGeom prst="rect">
            <a:avLst/>
          </a:prstGeom>
          <a:solidFill>
            <a:srgbClr val="E5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/>
          </a:p>
        </p:txBody>
      </p:sp>
      <p:grpSp>
        <p:nvGrpSpPr>
          <p:cNvPr id="103" name="组合 102"/>
          <p:cNvGrpSpPr/>
          <p:nvPr/>
        </p:nvGrpSpPr>
        <p:grpSpPr>
          <a:xfrm>
            <a:off x="1" y="-22414"/>
            <a:ext cx="9144000" cy="5150522"/>
            <a:chOff x="0" y="-30419"/>
            <a:chExt cx="12192000" cy="6868422"/>
          </a:xfrm>
        </p:grpSpPr>
        <p:grpSp>
          <p:nvGrpSpPr>
            <p:cNvPr id="104" name="组合 103"/>
            <p:cNvGrpSpPr/>
            <p:nvPr/>
          </p:nvGrpSpPr>
          <p:grpSpPr>
            <a:xfrm>
              <a:off x="80526" y="-30419"/>
              <a:ext cx="11978735" cy="6868422"/>
              <a:chOff x="466719" y="0"/>
              <a:chExt cx="11231795" cy="6858000"/>
            </a:xfrm>
          </p:grpSpPr>
          <p:cxnSp>
            <p:nvCxnSpPr>
              <p:cNvPr id="133" name="直接连接符 132"/>
              <p:cNvCxnSpPr/>
              <p:nvPr/>
            </p:nvCxnSpPr>
            <p:spPr>
              <a:xfrm>
                <a:off x="11698514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>
              <a:xfrm>
                <a:off x="11437258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11176000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>
                <a:off x="10914743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>
                <a:off x="10653486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>
                <a:off x="10392229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>
                <a:off x="10130972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>
                <a:off x="9869715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>
                <a:off x="9608458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>
                <a:off x="9347201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/>
              <p:nvPr/>
            </p:nvCxnSpPr>
            <p:spPr>
              <a:xfrm>
                <a:off x="9085944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连接符 143"/>
              <p:cNvCxnSpPr/>
              <p:nvPr/>
            </p:nvCxnSpPr>
            <p:spPr>
              <a:xfrm>
                <a:off x="8824687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/>
              <p:nvPr/>
            </p:nvCxnSpPr>
            <p:spPr>
              <a:xfrm>
                <a:off x="8563430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>
                <a:off x="8302173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>
                <a:off x="8040916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>
                <a:off x="7779659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>
                <a:off x="7518402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>
                <a:off x="7257145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6995888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/>
              <p:nvPr/>
            </p:nvCxnSpPr>
            <p:spPr>
              <a:xfrm>
                <a:off x="6734631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/>
              <p:nvPr/>
            </p:nvCxnSpPr>
            <p:spPr>
              <a:xfrm>
                <a:off x="6473374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>
                <a:off x="6212117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>
                <a:off x="5950860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>
                <a:off x="5689603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/>
              <p:cNvCxnSpPr/>
              <p:nvPr/>
            </p:nvCxnSpPr>
            <p:spPr>
              <a:xfrm>
                <a:off x="5428346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>
                <a:off x="5167089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>
                <a:off x="4905832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>
                <a:off x="4644575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>
                <a:off x="4383318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连接符 161"/>
              <p:cNvCxnSpPr/>
              <p:nvPr/>
            </p:nvCxnSpPr>
            <p:spPr>
              <a:xfrm>
                <a:off x="4122061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/>
              <p:cNvCxnSpPr/>
              <p:nvPr/>
            </p:nvCxnSpPr>
            <p:spPr>
              <a:xfrm>
                <a:off x="3860804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/>
              <p:cNvCxnSpPr/>
              <p:nvPr/>
            </p:nvCxnSpPr>
            <p:spPr>
              <a:xfrm>
                <a:off x="3599547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>
                <a:off x="3338290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>
                <a:off x="3077033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>
                <a:off x="2815776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>
                <a:off x="2554519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连接符 168"/>
              <p:cNvCxnSpPr/>
              <p:nvPr/>
            </p:nvCxnSpPr>
            <p:spPr>
              <a:xfrm>
                <a:off x="2293262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接连接符 169"/>
              <p:cNvCxnSpPr/>
              <p:nvPr/>
            </p:nvCxnSpPr>
            <p:spPr>
              <a:xfrm>
                <a:off x="2032005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连接符 170"/>
              <p:cNvCxnSpPr/>
              <p:nvPr/>
            </p:nvCxnSpPr>
            <p:spPr>
              <a:xfrm>
                <a:off x="1770748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>
                <a:off x="1509491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/>
              <p:cNvCxnSpPr/>
              <p:nvPr/>
            </p:nvCxnSpPr>
            <p:spPr>
              <a:xfrm>
                <a:off x="1248234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/>
              <p:cNvCxnSpPr/>
              <p:nvPr/>
            </p:nvCxnSpPr>
            <p:spPr>
              <a:xfrm>
                <a:off x="986977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/>
              <p:cNvCxnSpPr/>
              <p:nvPr/>
            </p:nvCxnSpPr>
            <p:spPr>
              <a:xfrm>
                <a:off x="725720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/>
              <p:cNvCxnSpPr/>
              <p:nvPr/>
            </p:nvCxnSpPr>
            <p:spPr>
              <a:xfrm>
                <a:off x="466719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直接连接符 104"/>
            <p:cNvCxnSpPr/>
            <p:nvPr/>
          </p:nvCxnSpPr>
          <p:spPr>
            <a:xfrm rot="5400000">
              <a:off x="6096000" y="560729"/>
              <a:ext cx="0" cy="1219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 rot="5400000">
              <a:off x="6096000" y="282098"/>
              <a:ext cx="0" cy="1219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 rot="5400000">
              <a:off x="6096000" y="3467"/>
              <a:ext cx="0" cy="1219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rot="5400000">
              <a:off x="6096000" y="-275164"/>
              <a:ext cx="0" cy="1219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rot="5400000">
              <a:off x="6096000" y="-553795"/>
              <a:ext cx="0" cy="1219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rot="5400000">
              <a:off x="6096000" y="-832427"/>
              <a:ext cx="0" cy="1219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rot="5400000">
              <a:off x="6096000" y="-1111058"/>
              <a:ext cx="0" cy="1219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rot="5400000">
              <a:off x="6096000" y="-1389689"/>
              <a:ext cx="0" cy="1219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rot="5400000">
              <a:off x="6096000" y="-1668320"/>
              <a:ext cx="0" cy="1219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rot="5400000">
              <a:off x="6096000" y="-1946951"/>
              <a:ext cx="0" cy="1219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rot="5400000">
              <a:off x="6096000" y="-2225582"/>
              <a:ext cx="0" cy="1219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 rot="5400000">
              <a:off x="6096000" y="-2504214"/>
              <a:ext cx="0" cy="1219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rot="5400000">
              <a:off x="6096000" y="-2782845"/>
              <a:ext cx="0" cy="1219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rot="5400000">
              <a:off x="6096000" y="-3061476"/>
              <a:ext cx="0" cy="1219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rot="5400000">
              <a:off x="6096000" y="-3340107"/>
              <a:ext cx="0" cy="1219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rot="5400000">
              <a:off x="6096000" y="-3618738"/>
              <a:ext cx="0" cy="1219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rot="5400000">
              <a:off x="6096000" y="-3897369"/>
              <a:ext cx="0" cy="1219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rot="5400000">
              <a:off x="6096000" y="-4176001"/>
              <a:ext cx="0" cy="1219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 rot="5400000">
              <a:off x="6096000" y="-4454632"/>
              <a:ext cx="0" cy="1219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 rot="5400000">
              <a:off x="6096000" y="-4733263"/>
              <a:ext cx="0" cy="1219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 rot="5400000">
              <a:off x="6096000" y="-5011894"/>
              <a:ext cx="0" cy="1219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 rot="5400000">
              <a:off x="6096000" y="-5290525"/>
              <a:ext cx="0" cy="1219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 rot="5400000">
              <a:off x="6096000" y="-5569157"/>
              <a:ext cx="0" cy="1219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 rot="5400000">
              <a:off x="6096000" y="-5847788"/>
              <a:ext cx="0" cy="1219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rot="5400000">
              <a:off x="6096000" y="-6126419"/>
              <a:ext cx="0" cy="1219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文本框 108"/>
          <p:cNvSpPr txBox="1"/>
          <p:nvPr/>
        </p:nvSpPr>
        <p:spPr>
          <a:xfrm>
            <a:off x="3712096" y="2807160"/>
            <a:ext cx="4672928" cy="346626"/>
          </a:xfrm>
          <a:custGeom>
            <a:avLst/>
            <a:gdLst/>
            <a:ahLst/>
            <a:cxnLst/>
            <a:rect l="l" t="t" r="r" b="b"/>
            <a:pathLst>
              <a:path w="9349732" h="693539">
                <a:moveTo>
                  <a:pt x="8405217" y="514945"/>
                </a:moveTo>
                <a:lnTo>
                  <a:pt x="8405217" y="628054"/>
                </a:lnTo>
                <a:lnTo>
                  <a:pt x="8583811" y="628054"/>
                </a:lnTo>
                <a:lnTo>
                  <a:pt x="8583811" y="514945"/>
                </a:lnTo>
                <a:close/>
                <a:moveTo>
                  <a:pt x="8214717" y="514945"/>
                </a:moveTo>
                <a:lnTo>
                  <a:pt x="8214717" y="628054"/>
                </a:lnTo>
                <a:lnTo>
                  <a:pt x="8393311" y="628054"/>
                </a:lnTo>
                <a:lnTo>
                  <a:pt x="8393311" y="514945"/>
                </a:lnTo>
                <a:close/>
                <a:moveTo>
                  <a:pt x="4743450" y="508992"/>
                </a:moveTo>
                <a:lnTo>
                  <a:pt x="4743450" y="616148"/>
                </a:lnTo>
                <a:lnTo>
                  <a:pt x="4966692" y="616148"/>
                </a:lnTo>
                <a:lnTo>
                  <a:pt x="4966692" y="508992"/>
                </a:lnTo>
                <a:close/>
                <a:moveTo>
                  <a:pt x="2475905" y="470297"/>
                </a:moveTo>
                <a:lnTo>
                  <a:pt x="2505670" y="470297"/>
                </a:lnTo>
                <a:lnTo>
                  <a:pt x="2505670" y="568523"/>
                </a:lnTo>
                <a:cubicBezTo>
                  <a:pt x="2505670" y="630039"/>
                  <a:pt x="2490787" y="670719"/>
                  <a:pt x="2461022" y="690562"/>
                </a:cubicBezTo>
                <a:lnTo>
                  <a:pt x="2461022" y="672703"/>
                </a:lnTo>
                <a:cubicBezTo>
                  <a:pt x="2480865" y="650875"/>
                  <a:pt x="2490787" y="615156"/>
                  <a:pt x="2490787" y="565547"/>
                </a:cubicBezTo>
                <a:lnTo>
                  <a:pt x="2490787" y="550664"/>
                </a:lnTo>
                <a:lnTo>
                  <a:pt x="2475905" y="550664"/>
                </a:lnTo>
                <a:close/>
                <a:moveTo>
                  <a:pt x="3357563" y="434578"/>
                </a:moveTo>
                <a:lnTo>
                  <a:pt x="3500437" y="517922"/>
                </a:lnTo>
                <a:lnTo>
                  <a:pt x="3491508" y="529828"/>
                </a:lnTo>
                <a:lnTo>
                  <a:pt x="3351609" y="446484"/>
                </a:lnTo>
                <a:close/>
                <a:moveTo>
                  <a:pt x="896541" y="422672"/>
                </a:moveTo>
                <a:lnTo>
                  <a:pt x="911424" y="428625"/>
                </a:lnTo>
                <a:lnTo>
                  <a:pt x="807244" y="687586"/>
                </a:lnTo>
                <a:lnTo>
                  <a:pt x="792361" y="681633"/>
                </a:lnTo>
                <a:close/>
                <a:moveTo>
                  <a:pt x="5872757" y="404812"/>
                </a:moveTo>
                <a:cubicBezTo>
                  <a:pt x="5966023" y="480219"/>
                  <a:pt x="6036469" y="538758"/>
                  <a:pt x="6084093" y="580429"/>
                </a:cubicBezTo>
                <a:lnTo>
                  <a:pt x="6075163" y="592336"/>
                </a:lnTo>
                <a:lnTo>
                  <a:pt x="5863828" y="413742"/>
                </a:lnTo>
                <a:close/>
                <a:moveTo>
                  <a:pt x="3205758" y="398859"/>
                </a:moveTo>
                <a:cubicBezTo>
                  <a:pt x="3201789" y="430609"/>
                  <a:pt x="3194843" y="474265"/>
                  <a:pt x="3184922" y="529828"/>
                </a:cubicBezTo>
                <a:cubicBezTo>
                  <a:pt x="3180953" y="553640"/>
                  <a:pt x="3178969" y="566539"/>
                  <a:pt x="3178969" y="568523"/>
                </a:cubicBezTo>
                <a:lnTo>
                  <a:pt x="3652242" y="568523"/>
                </a:lnTo>
                <a:lnTo>
                  <a:pt x="3661172" y="398859"/>
                </a:lnTo>
                <a:close/>
                <a:moveTo>
                  <a:pt x="4743450" y="383976"/>
                </a:moveTo>
                <a:lnTo>
                  <a:pt x="4743450" y="494109"/>
                </a:lnTo>
                <a:lnTo>
                  <a:pt x="4966692" y="494109"/>
                </a:lnTo>
                <a:lnTo>
                  <a:pt x="4966692" y="383976"/>
                </a:lnTo>
                <a:close/>
                <a:moveTo>
                  <a:pt x="8405217" y="378023"/>
                </a:moveTo>
                <a:lnTo>
                  <a:pt x="8405217" y="500062"/>
                </a:lnTo>
                <a:lnTo>
                  <a:pt x="8583811" y="500062"/>
                </a:lnTo>
                <a:lnTo>
                  <a:pt x="8583811" y="378023"/>
                </a:lnTo>
                <a:close/>
                <a:moveTo>
                  <a:pt x="8214717" y="378023"/>
                </a:moveTo>
                <a:lnTo>
                  <a:pt x="8214717" y="500062"/>
                </a:lnTo>
                <a:lnTo>
                  <a:pt x="8393311" y="500062"/>
                </a:lnTo>
                <a:lnTo>
                  <a:pt x="8393311" y="378023"/>
                </a:lnTo>
                <a:close/>
                <a:moveTo>
                  <a:pt x="8199834" y="366117"/>
                </a:moveTo>
                <a:lnTo>
                  <a:pt x="8598693" y="366117"/>
                </a:lnTo>
                <a:lnTo>
                  <a:pt x="8598693" y="693539"/>
                </a:lnTo>
                <a:lnTo>
                  <a:pt x="8583811" y="693539"/>
                </a:lnTo>
                <a:lnTo>
                  <a:pt x="8583811" y="642937"/>
                </a:lnTo>
                <a:lnTo>
                  <a:pt x="8214717" y="642937"/>
                </a:lnTo>
                <a:lnTo>
                  <a:pt x="8214717" y="693539"/>
                </a:lnTo>
                <a:lnTo>
                  <a:pt x="8199834" y="693539"/>
                </a:lnTo>
                <a:close/>
                <a:moveTo>
                  <a:pt x="8929687" y="339328"/>
                </a:moveTo>
                <a:lnTo>
                  <a:pt x="9075539" y="464344"/>
                </a:lnTo>
                <a:lnTo>
                  <a:pt x="9063632" y="476250"/>
                </a:lnTo>
                <a:lnTo>
                  <a:pt x="8920757" y="348258"/>
                </a:lnTo>
                <a:close/>
                <a:moveTo>
                  <a:pt x="8095655" y="333375"/>
                </a:moveTo>
                <a:lnTo>
                  <a:pt x="8173045" y="413742"/>
                </a:lnTo>
                <a:lnTo>
                  <a:pt x="8164115" y="422672"/>
                </a:lnTo>
                <a:lnTo>
                  <a:pt x="8083748" y="342304"/>
                </a:lnTo>
                <a:close/>
                <a:moveTo>
                  <a:pt x="5426273" y="270867"/>
                </a:moveTo>
                <a:lnTo>
                  <a:pt x="5539383" y="270867"/>
                </a:lnTo>
                <a:lnTo>
                  <a:pt x="5539383" y="550664"/>
                </a:lnTo>
                <a:cubicBezTo>
                  <a:pt x="5581055" y="614164"/>
                  <a:pt x="5652492" y="645914"/>
                  <a:pt x="5753695" y="645914"/>
                </a:cubicBezTo>
                <a:lnTo>
                  <a:pt x="6119812" y="645914"/>
                </a:lnTo>
                <a:lnTo>
                  <a:pt x="6119812" y="660797"/>
                </a:lnTo>
                <a:lnTo>
                  <a:pt x="5753695" y="660797"/>
                </a:lnTo>
                <a:cubicBezTo>
                  <a:pt x="5650507" y="660797"/>
                  <a:pt x="5576093" y="628054"/>
                  <a:pt x="5530453" y="562570"/>
                </a:cubicBezTo>
                <a:cubicBezTo>
                  <a:pt x="5524499" y="570508"/>
                  <a:pt x="5491757" y="606226"/>
                  <a:pt x="5432226" y="669726"/>
                </a:cubicBezTo>
                <a:lnTo>
                  <a:pt x="5420320" y="660797"/>
                </a:lnTo>
                <a:lnTo>
                  <a:pt x="5524499" y="550664"/>
                </a:lnTo>
                <a:lnTo>
                  <a:pt x="5524499" y="285750"/>
                </a:lnTo>
                <a:lnTo>
                  <a:pt x="5426273" y="285750"/>
                </a:lnTo>
                <a:close/>
                <a:moveTo>
                  <a:pt x="3378398" y="247054"/>
                </a:moveTo>
                <a:lnTo>
                  <a:pt x="3515320" y="330398"/>
                </a:lnTo>
                <a:lnTo>
                  <a:pt x="3506391" y="342304"/>
                </a:lnTo>
                <a:lnTo>
                  <a:pt x="3369469" y="258961"/>
                </a:lnTo>
                <a:close/>
                <a:moveTo>
                  <a:pt x="768549" y="214312"/>
                </a:moveTo>
                <a:lnTo>
                  <a:pt x="905470" y="324445"/>
                </a:lnTo>
                <a:lnTo>
                  <a:pt x="896541" y="336351"/>
                </a:lnTo>
                <a:lnTo>
                  <a:pt x="759619" y="226219"/>
                </a:lnTo>
                <a:close/>
                <a:moveTo>
                  <a:pt x="3235523" y="205383"/>
                </a:moveTo>
                <a:cubicBezTo>
                  <a:pt x="3235523" y="207367"/>
                  <a:pt x="3233539" y="222250"/>
                  <a:pt x="3229570" y="250031"/>
                </a:cubicBezTo>
                <a:cubicBezTo>
                  <a:pt x="3219649" y="305594"/>
                  <a:pt x="3212703" y="350242"/>
                  <a:pt x="3208734" y="383976"/>
                </a:cubicBezTo>
                <a:lnTo>
                  <a:pt x="3661172" y="383976"/>
                </a:lnTo>
                <a:cubicBezTo>
                  <a:pt x="3665141" y="280789"/>
                  <a:pt x="3668117" y="221258"/>
                  <a:pt x="3670101" y="205383"/>
                </a:cubicBezTo>
                <a:close/>
                <a:moveTo>
                  <a:pt x="3223617" y="190500"/>
                </a:moveTo>
                <a:lnTo>
                  <a:pt x="3684984" y="190500"/>
                </a:lnTo>
                <a:cubicBezTo>
                  <a:pt x="3681016" y="257969"/>
                  <a:pt x="3678039" y="322461"/>
                  <a:pt x="3676055" y="383976"/>
                </a:cubicBezTo>
                <a:lnTo>
                  <a:pt x="3786187" y="383976"/>
                </a:lnTo>
                <a:lnTo>
                  <a:pt x="3786187" y="398859"/>
                </a:lnTo>
                <a:lnTo>
                  <a:pt x="3676055" y="398859"/>
                </a:lnTo>
                <a:lnTo>
                  <a:pt x="3667125" y="568523"/>
                </a:lnTo>
                <a:lnTo>
                  <a:pt x="3762375" y="568523"/>
                </a:lnTo>
                <a:lnTo>
                  <a:pt x="3762375" y="583406"/>
                </a:lnTo>
                <a:lnTo>
                  <a:pt x="3667125" y="583406"/>
                </a:lnTo>
                <a:lnTo>
                  <a:pt x="3667125" y="595312"/>
                </a:lnTo>
                <a:cubicBezTo>
                  <a:pt x="3669109" y="656828"/>
                  <a:pt x="3630414" y="685601"/>
                  <a:pt x="3551039" y="681633"/>
                </a:cubicBezTo>
                <a:cubicBezTo>
                  <a:pt x="3497461" y="681633"/>
                  <a:pt x="3455789" y="680640"/>
                  <a:pt x="3426023" y="678656"/>
                </a:cubicBezTo>
                <a:lnTo>
                  <a:pt x="3426023" y="663773"/>
                </a:lnTo>
                <a:cubicBezTo>
                  <a:pt x="3455789" y="665758"/>
                  <a:pt x="3497461" y="666750"/>
                  <a:pt x="3551039" y="666750"/>
                </a:cubicBezTo>
                <a:cubicBezTo>
                  <a:pt x="3620492" y="670719"/>
                  <a:pt x="3654227" y="646906"/>
                  <a:pt x="3652242" y="595312"/>
                </a:cubicBezTo>
                <a:lnTo>
                  <a:pt x="3652242" y="583406"/>
                </a:lnTo>
                <a:lnTo>
                  <a:pt x="3161109" y="583406"/>
                </a:lnTo>
                <a:lnTo>
                  <a:pt x="3190875" y="398859"/>
                </a:lnTo>
                <a:lnTo>
                  <a:pt x="3086695" y="398859"/>
                </a:lnTo>
                <a:lnTo>
                  <a:pt x="3086695" y="383976"/>
                </a:lnTo>
                <a:lnTo>
                  <a:pt x="3193851" y="383976"/>
                </a:lnTo>
                <a:close/>
                <a:moveTo>
                  <a:pt x="8247459" y="160734"/>
                </a:moveTo>
                <a:lnTo>
                  <a:pt x="8247459" y="279797"/>
                </a:lnTo>
                <a:lnTo>
                  <a:pt x="8551068" y="279797"/>
                </a:lnTo>
                <a:lnTo>
                  <a:pt x="8551068" y="160734"/>
                </a:lnTo>
                <a:close/>
                <a:moveTo>
                  <a:pt x="7943849" y="154781"/>
                </a:moveTo>
                <a:lnTo>
                  <a:pt x="8140303" y="154781"/>
                </a:lnTo>
                <a:lnTo>
                  <a:pt x="8140303" y="169664"/>
                </a:lnTo>
                <a:cubicBezTo>
                  <a:pt x="8114506" y="231180"/>
                  <a:pt x="8088709" y="278804"/>
                  <a:pt x="8062912" y="312539"/>
                </a:cubicBezTo>
                <a:lnTo>
                  <a:pt x="8062912" y="690562"/>
                </a:lnTo>
                <a:lnTo>
                  <a:pt x="8048029" y="690562"/>
                </a:lnTo>
                <a:lnTo>
                  <a:pt x="8048029" y="333375"/>
                </a:lnTo>
                <a:cubicBezTo>
                  <a:pt x="8018263" y="373062"/>
                  <a:pt x="7983537" y="410765"/>
                  <a:pt x="7943849" y="446484"/>
                </a:cubicBezTo>
                <a:lnTo>
                  <a:pt x="7931943" y="434578"/>
                </a:lnTo>
                <a:cubicBezTo>
                  <a:pt x="8021241" y="357187"/>
                  <a:pt x="8084741" y="268883"/>
                  <a:pt x="8122443" y="169664"/>
                </a:cubicBezTo>
                <a:lnTo>
                  <a:pt x="7943849" y="169664"/>
                </a:lnTo>
                <a:close/>
                <a:moveTo>
                  <a:pt x="985837" y="148828"/>
                </a:moveTo>
                <a:lnTo>
                  <a:pt x="1438275" y="148828"/>
                </a:lnTo>
                <a:lnTo>
                  <a:pt x="1438275" y="163711"/>
                </a:lnTo>
                <a:lnTo>
                  <a:pt x="1215033" y="163711"/>
                </a:lnTo>
                <a:lnTo>
                  <a:pt x="1215033" y="381000"/>
                </a:lnTo>
                <a:lnTo>
                  <a:pt x="1417439" y="381000"/>
                </a:lnTo>
                <a:lnTo>
                  <a:pt x="1417439" y="395883"/>
                </a:lnTo>
                <a:lnTo>
                  <a:pt x="1215033" y="395883"/>
                </a:lnTo>
                <a:lnTo>
                  <a:pt x="1215033" y="631031"/>
                </a:lnTo>
                <a:lnTo>
                  <a:pt x="1456134" y="631031"/>
                </a:lnTo>
                <a:lnTo>
                  <a:pt x="1456134" y="645914"/>
                </a:lnTo>
                <a:lnTo>
                  <a:pt x="932259" y="645914"/>
                </a:lnTo>
                <a:lnTo>
                  <a:pt x="932259" y="631031"/>
                </a:lnTo>
                <a:lnTo>
                  <a:pt x="1200150" y="631031"/>
                </a:lnTo>
                <a:lnTo>
                  <a:pt x="1200150" y="395883"/>
                </a:lnTo>
                <a:lnTo>
                  <a:pt x="997744" y="395883"/>
                </a:lnTo>
                <a:lnTo>
                  <a:pt x="997744" y="381000"/>
                </a:lnTo>
                <a:lnTo>
                  <a:pt x="1200150" y="381000"/>
                </a:lnTo>
                <a:lnTo>
                  <a:pt x="1200150" y="163711"/>
                </a:lnTo>
                <a:lnTo>
                  <a:pt x="985837" y="163711"/>
                </a:lnTo>
                <a:close/>
                <a:moveTo>
                  <a:pt x="8232576" y="145851"/>
                </a:moveTo>
                <a:lnTo>
                  <a:pt x="8565951" y="145851"/>
                </a:lnTo>
                <a:lnTo>
                  <a:pt x="8565951" y="291703"/>
                </a:lnTo>
                <a:lnTo>
                  <a:pt x="8232576" y="291703"/>
                </a:lnTo>
                <a:close/>
                <a:moveTo>
                  <a:pt x="9155906" y="89297"/>
                </a:moveTo>
                <a:lnTo>
                  <a:pt x="9167812" y="89297"/>
                </a:lnTo>
                <a:lnTo>
                  <a:pt x="9167812" y="517922"/>
                </a:lnTo>
                <a:lnTo>
                  <a:pt x="9155906" y="517922"/>
                </a:lnTo>
                <a:close/>
                <a:moveTo>
                  <a:pt x="6878835" y="71437"/>
                </a:moveTo>
                <a:lnTo>
                  <a:pt x="6878835" y="386953"/>
                </a:lnTo>
                <a:lnTo>
                  <a:pt x="7090171" y="386953"/>
                </a:lnTo>
                <a:cubicBezTo>
                  <a:pt x="7215187" y="388937"/>
                  <a:pt x="7276703" y="336351"/>
                  <a:pt x="7274719" y="229195"/>
                </a:cubicBezTo>
                <a:cubicBezTo>
                  <a:pt x="7268765" y="129976"/>
                  <a:pt x="7207250" y="77390"/>
                  <a:pt x="7090171" y="71437"/>
                </a:cubicBezTo>
                <a:close/>
                <a:moveTo>
                  <a:pt x="6278761" y="71437"/>
                </a:moveTo>
                <a:lnTo>
                  <a:pt x="6278761" y="386953"/>
                </a:lnTo>
                <a:lnTo>
                  <a:pt x="6490097" y="386953"/>
                </a:lnTo>
                <a:cubicBezTo>
                  <a:pt x="6615112" y="388937"/>
                  <a:pt x="6676628" y="336351"/>
                  <a:pt x="6674643" y="229195"/>
                </a:cubicBezTo>
                <a:cubicBezTo>
                  <a:pt x="6668691" y="129976"/>
                  <a:pt x="6607175" y="77390"/>
                  <a:pt x="6490097" y="71437"/>
                </a:cubicBezTo>
                <a:close/>
                <a:moveTo>
                  <a:pt x="3921323" y="71437"/>
                </a:moveTo>
                <a:lnTo>
                  <a:pt x="4507706" y="71437"/>
                </a:lnTo>
                <a:lnTo>
                  <a:pt x="4507706" y="86320"/>
                </a:lnTo>
                <a:lnTo>
                  <a:pt x="4227909" y="86320"/>
                </a:lnTo>
                <a:cubicBezTo>
                  <a:pt x="4227909" y="94258"/>
                  <a:pt x="4227909" y="118070"/>
                  <a:pt x="4227909" y="157758"/>
                </a:cubicBezTo>
                <a:cubicBezTo>
                  <a:pt x="4225925" y="219273"/>
                  <a:pt x="4224933" y="260945"/>
                  <a:pt x="4224933" y="282773"/>
                </a:cubicBezTo>
                <a:cubicBezTo>
                  <a:pt x="4224933" y="282773"/>
                  <a:pt x="4224933" y="283765"/>
                  <a:pt x="4224933" y="285750"/>
                </a:cubicBezTo>
                <a:lnTo>
                  <a:pt x="4549378" y="285750"/>
                </a:lnTo>
                <a:lnTo>
                  <a:pt x="4549378" y="300633"/>
                </a:lnTo>
                <a:lnTo>
                  <a:pt x="4224933" y="300633"/>
                </a:lnTo>
                <a:cubicBezTo>
                  <a:pt x="4238823" y="457398"/>
                  <a:pt x="4349949" y="580429"/>
                  <a:pt x="4558307" y="669726"/>
                </a:cubicBezTo>
                <a:lnTo>
                  <a:pt x="4549378" y="684609"/>
                </a:lnTo>
                <a:cubicBezTo>
                  <a:pt x="4354909" y="599281"/>
                  <a:pt x="4244777" y="486172"/>
                  <a:pt x="4218979" y="345281"/>
                </a:cubicBezTo>
                <a:cubicBezTo>
                  <a:pt x="4191198" y="480219"/>
                  <a:pt x="4077097" y="594320"/>
                  <a:pt x="3876675" y="687586"/>
                </a:cubicBezTo>
                <a:lnTo>
                  <a:pt x="3867745" y="675679"/>
                </a:lnTo>
                <a:cubicBezTo>
                  <a:pt x="4086027" y="576461"/>
                  <a:pt x="4199136" y="451445"/>
                  <a:pt x="4207073" y="300633"/>
                </a:cubicBezTo>
                <a:lnTo>
                  <a:pt x="3882628" y="300633"/>
                </a:lnTo>
                <a:lnTo>
                  <a:pt x="3882628" y="285750"/>
                </a:lnTo>
                <a:lnTo>
                  <a:pt x="4210050" y="285750"/>
                </a:lnTo>
                <a:cubicBezTo>
                  <a:pt x="4210050" y="285750"/>
                  <a:pt x="4210050" y="283765"/>
                  <a:pt x="4210050" y="279797"/>
                </a:cubicBezTo>
                <a:lnTo>
                  <a:pt x="4213027" y="86320"/>
                </a:lnTo>
                <a:lnTo>
                  <a:pt x="3921323" y="86320"/>
                </a:lnTo>
                <a:close/>
                <a:moveTo>
                  <a:pt x="5094684" y="62508"/>
                </a:moveTo>
                <a:lnTo>
                  <a:pt x="5320903" y="62508"/>
                </a:lnTo>
                <a:lnTo>
                  <a:pt x="5320903" y="77390"/>
                </a:lnTo>
                <a:lnTo>
                  <a:pt x="5231606" y="309562"/>
                </a:lnTo>
                <a:cubicBezTo>
                  <a:pt x="5301059" y="369094"/>
                  <a:pt x="5334794" y="429617"/>
                  <a:pt x="5332809" y="491133"/>
                </a:cubicBezTo>
                <a:cubicBezTo>
                  <a:pt x="5336778" y="568523"/>
                  <a:pt x="5298083" y="605234"/>
                  <a:pt x="5216723" y="601265"/>
                </a:cubicBezTo>
                <a:cubicBezTo>
                  <a:pt x="5192911" y="601265"/>
                  <a:pt x="5169098" y="600273"/>
                  <a:pt x="5145285" y="598289"/>
                </a:cubicBezTo>
                <a:lnTo>
                  <a:pt x="5148262" y="586383"/>
                </a:lnTo>
                <a:cubicBezTo>
                  <a:pt x="5170091" y="586383"/>
                  <a:pt x="5192911" y="586383"/>
                  <a:pt x="5216723" y="586383"/>
                </a:cubicBezTo>
                <a:cubicBezTo>
                  <a:pt x="5288161" y="590351"/>
                  <a:pt x="5321895" y="558601"/>
                  <a:pt x="5317926" y="491133"/>
                </a:cubicBezTo>
                <a:cubicBezTo>
                  <a:pt x="5319911" y="431601"/>
                  <a:pt x="5286177" y="372070"/>
                  <a:pt x="5216723" y="312539"/>
                </a:cubicBezTo>
                <a:lnTo>
                  <a:pt x="5303043" y="77390"/>
                </a:lnTo>
                <a:lnTo>
                  <a:pt x="5109567" y="77390"/>
                </a:lnTo>
                <a:lnTo>
                  <a:pt x="5109567" y="690562"/>
                </a:lnTo>
                <a:lnTo>
                  <a:pt x="5094684" y="690562"/>
                </a:lnTo>
                <a:close/>
                <a:moveTo>
                  <a:pt x="7394971" y="59531"/>
                </a:moveTo>
                <a:lnTo>
                  <a:pt x="7856339" y="59531"/>
                </a:lnTo>
                <a:lnTo>
                  <a:pt x="7856339" y="74414"/>
                </a:lnTo>
                <a:lnTo>
                  <a:pt x="7633097" y="74414"/>
                </a:lnTo>
                <a:lnTo>
                  <a:pt x="7633097" y="634008"/>
                </a:lnTo>
                <a:lnTo>
                  <a:pt x="7618213" y="634008"/>
                </a:lnTo>
                <a:lnTo>
                  <a:pt x="7618213" y="74414"/>
                </a:lnTo>
                <a:lnTo>
                  <a:pt x="7394971" y="74414"/>
                </a:lnTo>
                <a:close/>
                <a:moveTo>
                  <a:pt x="8178998" y="56554"/>
                </a:moveTo>
                <a:lnTo>
                  <a:pt x="8619529" y="56554"/>
                </a:lnTo>
                <a:lnTo>
                  <a:pt x="8619529" y="71437"/>
                </a:lnTo>
                <a:lnTo>
                  <a:pt x="8178998" y="71437"/>
                </a:lnTo>
                <a:close/>
                <a:moveTo>
                  <a:pt x="6863953" y="56554"/>
                </a:moveTo>
                <a:lnTo>
                  <a:pt x="7090171" y="56554"/>
                </a:lnTo>
                <a:cubicBezTo>
                  <a:pt x="7215187" y="64492"/>
                  <a:pt x="7281664" y="122039"/>
                  <a:pt x="7289601" y="229195"/>
                </a:cubicBezTo>
                <a:cubicBezTo>
                  <a:pt x="7291586" y="346273"/>
                  <a:pt x="7225109" y="403820"/>
                  <a:pt x="7090171" y="401836"/>
                </a:cubicBezTo>
                <a:lnTo>
                  <a:pt x="6878835" y="401836"/>
                </a:lnTo>
                <a:lnTo>
                  <a:pt x="6878835" y="634008"/>
                </a:lnTo>
                <a:lnTo>
                  <a:pt x="6863953" y="634008"/>
                </a:lnTo>
                <a:close/>
                <a:moveTo>
                  <a:pt x="6263878" y="56554"/>
                </a:moveTo>
                <a:lnTo>
                  <a:pt x="6490097" y="56554"/>
                </a:lnTo>
                <a:cubicBezTo>
                  <a:pt x="6615112" y="64492"/>
                  <a:pt x="6681589" y="122039"/>
                  <a:pt x="6689526" y="229195"/>
                </a:cubicBezTo>
                <a:cubicBezTo>
                  <a:pt x="6691511" y="346273"/>
                  <a:pt x="6625034" y="403820"/>
                  <a:pt x="6490097" y="401836"/>
                </a:cubicBezTo>
                <a:lnTo>
                  <a:pt x="6278761" y="401836"/>
                </a:lnTo>
                <a:lnTo>
                  <a:pt x="6278761" y="634008"/>
                </a:lnTo>
                <a:lnTo>
                  <a:pt x="6263878" y="634008"/>
                </a:lnTo>
                <a:close/>
                <a:moveTo>
                  <a:pt x="2052042" y="53578"/>
                </a:moveTo>
                <a:cubicBezTo>
                  <a:pt x="2065933" y="65484"/>
                  <a:pt x="2089745" y="86320"/>
                  <a:pt x="2123479" y="116086"/>
                </a:cubicBezTo>
                <a:cubicBezTo>
                  <a:pt x="2145308" y="135930"/>
                  <a:pt x="2160191" y="148828"/>
                  <a:pt x="2168128" y="154781"/>
                </a:cubicBezTo>
                <a:lnTo>
                  <a:pt x="2159198" y="163711"/>
                </a:lnTo>
                <a:cubicBezTo>
                  <a:pt x="2149277" y="155773"/>
                  <a:pt x="2128441" y="137914"/>
                  <a:pt x="2096691" y="110133"/>
                </a:cubicBezTo>
                <a:cubicBezTo>
                  <a:pt x="2070893" y="88305"/>
                  <a:pt x="2053034" y="73422"/>
                  <a:pt x="2043113" y="65484"/>
                </a:cubicBezTo>
                <a:close/>
                <a:moveTo>
                  <a:pt x="9060656" y="50601"/>
                </a:moveTo>
                <a:lnTo>
                  <a:pt x="9063632" y="65484"/>
                </a:lnTo>
                <a:cubicBezTo>
                  <a:pt x="9051726" y="65484"/>
                  <a:pt x="9030890" y="67469"/>
                  <a:pt x="9001125" y="71437"/>
                </a:cubicBezTo>
                <a:cubicBezTo>
                  <a:pt x="8959453" y="73422"/>
                  <a:pt x="8928695" y="75406"/>
                  <a:pt x="8908851" y="77390"/>
                </a:cubicBezTo>
                <a:lnTo>
                  <a:pt x="8908851" y="232172"/>
                </a:lnTo>
                <a:lnTo>
                  <a:pt x="9087445" y="232172"/>
                </a:lnTo>
                <a:lnTo>
                  <a:pt x="9087445" y="250031"/>
                </a:lnTo>
                <a:lnTo>
                  <a:pt x="8908851" y="250031"/>
                </a:lnTo>
                <a:lnTo>
                  <a:pt x="8908851" y="690562"/>
                </a:lnTo>
                <a:lnTo>
                  <a:pt x="8890992" y="690562"/>
                </a:lnTo>
                <a:lnTo>
                  <a:pt x="8890992" y="282773"/>
                </a:lnTo>
                <a:cubicBezTo>
                  <a:pt x="8851305" y="376039"/>
                  <a:pt x="8792765" y="461367"/>
                  <a:pt x="8715375" y="538758"/>
                </a:cubicBezTo>
                <a:lnTo>
                  <a:pt x="8706445" y="529828"/>
                </a:lnTo>
                <a:cubicBezTo>
                  <a:pt x="8789789" y="442515"/>
                  <a:pt x="8851305" y="349250"/>
                  <a:pt x="8890992" y="250031"/>
                </a:cubicBezTo>
                <a:lnTo>
                  <a:pt x="8712398" y="250031"/>
                </a:lnTo>
                <a:lnTo>
                  <a:pt x="8712398" y="232172"/>
                </a:lnTo>
                <a:lnTo>
                  <a:pt x="8890992" y="232172"/>
                </a:lnTo>
                <a:lnTo>
                  <a:pt x="8890992" y="80367"/>
                </a:lnTo>
                <a:cubicBezTo>
                  <a:pt x="8859242" y="82351"/>
                  <a:pt x="8848328" y="83344"/>
                  <a:pt x="8858250" y="83344"/>
                </a:cubicBezTo>
                <a:cubicBezTo>
                  <a:pt x="8800703" y="85328"/>
                  <a:pt x="8760023" y="87312"/>
                  <a:pt x="8736211" y="89297"/>
                </a:cubicBezTo>
                <a:lnTo>
                  <a:pt x="8736211" y="74414"/>
                </a:lnTo>
                <a:cubicBezTo>
                  <a:pt x="8758039" y="72429"/>
                  <a:pt x="8764984" y="72429"/>
                  <a:pt x="8757047" y="74414"/>
                </a:cubicBezTo>
                <a:cubicBezTo>
                  <a:pt x="8901906" y="64492"/>
                  <a:pt x="9003109" y="56554"/>
                  <a:pt x="9060656" y="50601"/>
                </a:cubicBezTo>
                <a:close/>
                <a:moveTo>
                  <a:pt x="810220" y="29765"/>
                </a:moveTo>
                <a:lnTo>
                  <a:pt x="944166" y="145851"/>
                </a:lnTo>
                <a:lnTo>
                  <a:pt x="935236" y="157758"/>
                </a:lnTo>
                <a:lnTo>
                  <a:pt x="801291" y="41672"/>
                </a:lnTo>
                <a:close/>
                <a:moveTo>
                  <a:pt x="5479851" y="17859"/>
                </a:moveTo>
                <a:lnTo>
                  <a:pt x="5569148" y="148828"/>
                </a:lnTo>
                <a:lnTo>
                  <a:pt x="5557242" y="154781"/>
                </a:lnTo>
                <a:lnTo>
                  <a:pt x="5467945" y="26789"/>
                </a:lnTo>
                <a:close/>
                <a:moveTo>
                  <a:pt x="9334500" y="14883"/>
                </a:moveTo>
                <a:lnTo>
                  <a:pt x="9349382" y="14883"/>
                </a:lnTo>
                <a:lnTo>
                  <a:pt x="9349382" y="583406"/>
                </a:lnTo>
                <a:cubicBezTo>
                  <a:pt x="9353351" y="648890"/>
                  <a:pt x="9323586" y="679648"/>
                  <a:pt x="9260086" y="675679"/>
                </a:cubicBezTo>
                <a:cubicBezTo>
                  <a:pt x="9230320" y="675679"/>
                  <a:pt x="9202539" y="675679"/>
                  <a:pt x="9176742" y="675679"/>
                </a:cubicBezTo>
                <a:lnTo>
                  <a:pt x="9176742" y="660797"/>
                </a:lnTo>
                <a:cubicBezTo>
                  <a:pt x="9202539" y="660797"/>
                  <a:pt x="9230320" y="660797"/>
                  <a:pt x="9260086" y="660797"/>
                </a:cubicBezTo>
                <a:cubicBezTo>
                  <a:pt x="9313664" y="666750"/>
                  <a:pt x="9338469" y="640953"/>
                  <a:pt x="9334500" y="583406"/>
                </a:cubicBezTo>
                <a:close/>
                <a:moveTo>
                  <a:pt x="6012656" y="5953"/>
                </a:moveTo>
                <a:lnTo>
                  <a:pt x="6024562" y="14883"/>
                </a:lnTo>
                <a:cubicBezTo>
                  <a:pt x="5980906" y="70445"/>
                  <a:pt x="5940227" y="119062"/>
                  <a:pt x="5902523" y="160734"/>
                </a:cubicBezTo>
                <a:lnTo>
                  <a:pt x="6078141" y="160734"/>
                </a:lnTo>
                <a:lnTo>
                  <a:pt x="6078141" y="175617"/>
                </a:lnTo>
                <a:lnTo>
                  <a:pt x="5866805" y="175617"/>
                </a:lnTo>
                <a:lnTo>
                  <a:pt x="5866805" y="294679"/>
                </a:lnTo>
                <a:cubicBezTo>
                  <a:pt x="5864820" y="306586"/>
                  <a:pt x="5863828" y="318492"/>
                  <a:pt x="5863828" y="330398"/>
                </a:cubicBezTo>
                <a:lnTo>
                  <a:pt x="6104929" y="330398"/>
                </a:lnTo>
                <a:lnTo>
                  <a:pt x="6104929" y="345281"/>
                </a:lnTo>
                <a:lnTo>
                  <a:pt x="5860851" y="345281"/>
                </a:lnTo>
                <a:cubicBezTo>
                  <a:pt x="5850929" y="438547"/>
                  <a:pt x="5776515" y="520898"/>
                  <a:pt x="5637609" y="592336"/>
                </a:cubicBezTo>
                <a:lnTo>
                  <a:pt x="5631656" y="580429"/>
                </a:lnTo>
                <a:cubicBezTo>
                  <a:pt x="5764609" y="508992"/>
                  <a:pt x="5836047" y="430609"/>
                  <a:pt x="5845969" y="345281"/>
                </a:cubicBezTo>
                <a:lnTo>
                  <a:pt x="5613797" y="345281"/>
                </a:lnTo>
                <a:lnTo>
                  <a:pt x="5613797" y="330398"/>
                </a:lnTo>
                <a:lnTo>
                  <a:pt x="5848945" y="330398"/>
                </a:lnTo>
                <a:cubicBezTo>
                  <a:pt x="5848945" y="318492"/>
                  <a:pt x="5849937" y="306586"/>
                  <a:pt x="5851921" y="294679"/>
                </a:cubicBezTo>
                <a:lnTo>
                  <a:pt x="5851921" y="175617"/>
                </a:lnTo>
                <a:lnTo>
                  <a:pt x="5646539" y="175617"/>
                </a:lnTo>
                <a:lnTo>
                  <a:pt x="5646539" y="160734"/>
                </a:lnTo>
                <a:lnTo>
                  <a:pt x="5881687" y="160734"/>
                </a:lnTo>
                <a:cubicBezTo>
                  <a:pt x="5939234" y="97234"/>
                  <a:pt x="5982891" y="45640"/>
                  <a:pt x="6012656" y="5953"/>
                </a:cubicBezTo>
                <a:close/>
                <a:moveTo>
                  <a:pt x="5700117" y="5953"/>
                </a:moveTo>
                <a:lnTo>
                  <a:pt x="5801320" y="119062"/>
                </a:lnTo>
                <a:lnTo>
                  <a:pt x="5792391" y="127992"/>
                </a:lnTo>
                <a:lnTo>
                  <a:pt x="5688211" y="14883"/>
                </a:lnTo>
                <a:close/>
                <a:moveTo>
                  <a:pt x="529828" y="5953"/>
                </a:moveTo>
                <a:lnTo>
                  <a:pt x="541734" y="14883"/>
                </a:lnTo>
                <a:cubicBezTo>
                  <a:pt x="506016" y="64492"/>
                  <a:pt x="463352" y="116086"/>
                  <a:pt x="413742" y="169664"/>
                </a:cubicBezTo>
                <a:lnTo>
                  <a:pt x="642938" y="169664"/>
                </a:lnTo>
                <a:lnTo>
                  <a:pt x="642938" y="184547"/>
                </a:lnTo>
                <a:lnTo>
                  <a:pt x="348258" y="184547"/>
                </a:lnTo>
                <a:cubicBezTo>
                  <a:pt x="348258" y="265906"/>
                  <a:pt x="347266" y="322461"/>
                  <a:pt x="345281" y="354211"/>
                </a:cubicBezTo>
                <a:lnTo>
                  <a:pt x="345281" y="357187"/>
                </a:lnTo>
                <a:lnTo>
                  <a:pt x="681633" y="357187"/>
                </a:lnTo>
                <a:lnTo>
                  <a:pt x="681633" y="372070"/>
                </a:lnTo>
                <a:lnTo>
                  <a:pt x="348258" y="372070"/>
                </a:lnTo>
                <a:cubicBezTo>
                  <a:pt x="366117" y="497086"/>
                  <a:pt x="476250" y="596304"/>
                  <a:pt x="678656" y="669726"/>
                </a:cubicBezTo>
                <a:lnTo>
                  <a:pt x="675680" y="681633"/>
                </a:lnTo>
                <a:cubicBezTo>
                  <a:pt x="483195" y="612179"/>
                  <a:pt x="371078" y="519906"/>
                  <a:pt x="339328" y="404812"/>
                </a:cubicBezTo>
                <a:cubicBezTo>
                  <a:pt x="313531" y="515937"/>
                  <a:pt x="202406" y="609203"/>
                  <a:pt x="5953" y="684609"/>
                </a:cubicBezTo>
                <a:lnTo>
                  <a:pt x="0" y="672703"/>
                </a:lnTo>
                <a:cubicBezTo>
                  <a:pt x="206375" y="593328"/>
                  <a:pt x="316508" y="493117"/>
                  <a:pt x="330399" y="372070"/>
                </a:cubicBezTo>
                <a:lnTo>
                  <a:pt x="0" y="372070"/>
                </a:lnTo>
                <a:lnTo>
                  <a:pt x="0" y="357187"/>
                </a:lnTo>
                <a:lnTo>
                  <a:pt x="330399" y="357187"/>
                </a:lnTo>
                <a:lnTo>
                  <a:pt x="330399" y="354211"/>
                </a:lnTo>
                <a:cubicBezTo>
                  <a:pt x="332383" y="322461"/>
                  <a:pt x="333375" y="265906"/>
                  <a:pt x="333375" y="184547"/>
                </a:cubicBezTo>
                <a:lnTo>
                  <a:pt x="41672" y="184547"/>
                </a:lnTo>
                <a:lnTo>
                  <a:pt x="41672" y="169664"/>
                </a:lnTo>
                <a:lnTo>
                  <a:pt x="392906" y="169664"/>
                </a:lnTo>
                <a:cubicBezTo>
                  <a:pt x="434578" y="127992"/>
                  <a:pt x="480219" y="73422"/>
                  <a:pt x="529828" y="5953"/>
                </a:cubicBezTo>
                <a:close/>
                <a:moveTo>
                  <a:pt x="145852" y="5953"/>
                </a:moveTo>
                <a:lnTo>
                  <a:pt x="255985" y="130969"/>
                </a:lnTo>
                <a:lnTo>
                  <a:pt x="244078" y="139898"/>
                </a:lnTo>
                <a:lnTo>
                  <a:pt x="136922" y="14883"/>
                </a:lnTo>
                <a:close/>
                <a:moveTo>
                  <a:pt x="8036123" y="0"/>
                </a:moveTo>
                <a:cubicBezTo>
                  <a:pt x="8044061" y="17859"/>
                  <a:pt x="8062912" y="56554"/>
                  <a:pt x="8092678" y="116086"/>
                </a:cubicBezTo>
                <a:lnTo>
                  <a:pt x="8077795" y="122039"/>
                </a:lnTo>
                <a:cubicBezTo>
                  <a:pt x="8073827" y="112117"/>
                  <a:pt x="8062912" y="87312"/>
                  <a:pt x="8045053" y="47625"/>
                </a:cubicBezTo>
                <a:cubicBezTo>
                  <a:pt x="8035131" y="25797"/>
                  <a:pt x="8028186" y="11906"/>
                  <a:pt x="8024217" y="5953"/>
                </a:cubicBezTo>
                <a:close/>
                <a:moveTo>
                  <a:pt x="4811911" y="0"/>
                </a:moveTo>
                <a:lnTo>
                  <a:pt x="4826793" y="0"/>
                </a:lnTo>
                <a:lnTo>
                  <a:pt x="4826793" y="110133"/>
                </a:lnTo>
                <a:lnTo>
                  <a:pt x="4939903" y="110133"/>
                </a:lnTo>
                <a:lnTo>
                  <a:pt x="4939903" y="125015"/>
                </a:lnTo>
                <a:lnTo>
                  <a:pt x="4826793" y="125015"/>
                </a:lnTo>
                <a:lnTo>
                  <a:pt x="4826793" y="244078"/>
                </a:lnTo>
                <a:lnTo>
                  <a:pt x="4883348" y="244078"/>
                </a:lnTo>
                <a:cubicBezTo>
                  <a:pt x="4934942" y="194469"/>
                  <a:pt x="4979591" y="139898"/>
                  <a:pt x="5017293" y="80367"/>
                </a:cubicBezTo>
                <a:lnTo>
                  <a:pt x="5029199" y="86320"/>
                </a:lnTo>
                <a:cubicBezTo>
                  <a:pt x="4993481" y="143867"/>
                  <a:pt x="4951809" y="196453"/>
                  <a:pt x="4904184" y="244078"/>
                </a:cubicBezTo>
                <a:lnTo>
                  <a:pt x="5044083" y="244078"/>
                </a:lnTo>
                <a:lnTo>
                  <a:pt x="5044083" y="258961"/>
                </a:lnTo>
                <a:lnTo>
                  <a:pt x="4889301" y="258961"/>
                </a:lnTo>
                <a:cubicBezTo>
                  <a:pt x="4849614" y="296664"/>
                  <a:pt x="4805957" y="333375"/>
                  <a:pt x="4758333" y="369094"/>
                </a:cubicBezTo>
                <a:lnTo>
                  <a:pt x="4981575" y="369094"/>
                </a:lnTo>
                <a:lnTo>
                  <a:pt x="4981575" y="681633"/>
                </a:lnTo>
                <a:lnTo>
                  <a:pt x="4966692" y="681633"/>
                </a:lnTo>
                <a:lnTo>
                  <a:pt x="4966692" y="628054"/>
                </a:lnTo>
                <a:lnTo>
                  <a:pt x="4743450" y="628054"/>
                </a:lnTo>
                <a:lnTo>
                  <a:pt x="4743450" y="681633"/>
                </a:lnTo>
                <a:lnTo>
                  <a:pt x="4728567" y="681633"/>
                </a:lnTo>
                <a:lnTo>
                  <a:pt x="4728567" y="389929"/>
                </a:lnTo>
                <a:cubicBezTo>
                  <a:pt x="4720629" y="393898"/>
                  <a:pt x="4709715" y="400844"/>
                  <a:pt x="4695825" y="410765"/>
                </a:cubicBezTo>
                <a:cubicBezTo>
                  <a:pt x="4672013" y="426640"/>
                  <a:pt x="4654153" y="437554"/>
                  <a:pt x="4642247" y="443508"/>
                </a:cubicBezTo>
                <a:lnTo>
                  <a:pt x="4633317" y="431601"/>
                </a:lnTo>
                <a:cubicBezTo>
                  <a:pt x="4724598" y="378023"/>
                  <a:pt x="4802981" y="320476"/>
                  <a:pt x="4868465" y="258961"/>
                </a:cubicBezTo>
                <a:lnTo>
                  <a:pt x="4639270" y="258961"/>
                </a:lnTo>
                <a:lnTo>
                  <a:pt x="4639270" y="244078"/>
                </a:lnTo>
                <a:lnTo>
                  <a:pt x="4811911" y="244078"/>
                </a:lnTo>
                <a:lnTo>
                  <a:pt x="4811911" y="125015"/>
                </a:lnTo>
                <a:lnTo>
                  <a:pt x="4680942" y="125015"/>
                </a:lnTo>
                <a:lnTo>
                  <a:pt x="4680942" y="110133"/>
                </a:lnTo>
                <a:lnTo>
                  <a:pt x="4811911" y="110133"/>
                </a:lnTo>
                <a:close/>
                <a:moveTo>
                  <a:pt x="3274219" y="0"/>
                </a:moveTo>
                <a:lnTo>
                  <a:pt x="3286125" y="5953"/>
                </a:lnTo>
                <a:cubicBezTo>
                  <a:pt x="3274219" y="31750"/>
                  <a:pt x="3259336" y="57547"/>
                  <a:pt x="3241477" y="83344"/>
                </a:cubicBezTo>
                <a:lnTo>
                  <a:pt x="3768328" y="83344"/>
                </a:lnTo>
                <a:lnTo>
                  <a:pt x="3768328" y="98226"/>
                </a:lnTo>
                <a:lnTo>
                  <a:pt x="3232547" y="98226"/>
                </a:lnTo>
                <a:cubicBezTo>
                  <a:pt x="3196828" y="147836"/>
                  <a:pt x="3156148" y="195461"/>
                  <a:pt x="3110508" y="241101"/>
                </a:cubicBezTo>
                <a:lnTo>
                  <a:pt x="3101578" y="229195"/>
                </a:lnTo>
                <a:cubicBezTo>
                  <a:pt x="3178969" y="151804"/>
                  <a:pt x="3236515" y="75406"/>
                  <a:pt x="3274219" y="0"/>
                </a:cubicBezTo>
                <a:close/>
                <a:moveTo>
                  <a:pt x="1938933" y="0"/>
                </a:moveTo>
                <a:lnTo>
                  <a:pt x="1953815" y="0"/>
                </a:lnTo>
                <a:cubicBezTo>
                  <a:pt x="1955800" y="23812"/>
                  <a:pt x="1956792" y="62508"/>
                  <a:pt x="1956792" y="116086"/>
                </a:cubicBezTo>
                <a:cubicBezTo>
                  <a:pt x="1958777" y="167679"/>
                  <a:pt x="1959769" y="206375"/>
                  <a:pt x="1959769" y="232172"/>
                </a:cubicBezTo>
                <a:lnTo>
                  <a:pt x="2230636" y="232172"/>
                </a:lnTo>
                <a:lnTo>
                  <a:pt x="2230636" y="247054"/>
                </a:lnTo>
                <a:lnTo>
                  <a:pt x="1962745" y="247054"/>
                </a:lnTo>
                <a:cubicBezTo>
                  <a:pt x="1968698" y="342304"/>
                  <a:pt x="1980605" y="422672"/>
                  <a:pt x="1998464" y="488156"/>
                </a:cubicBezTo>
                <a:cubicBezTo>
                  <a:pt x="2069901" y="428625"/>
                  <a:pt x="2122487" y="373062"/>
                  <a:pt x="2156222" y="321469"/>
                </a:cubicBezTo>
                <a:lnTo>
                  <a:pt x="2168128" y="330398"/>
                </a:lnTo>
                <a:cubicBezTo>
                  <a:pt x="2126456" y="389929"/>
                  <a:pt x="2070893" y="447476"/>
                  <a:pt x="2001441" y="503039"/>
                </a:cubicBezTo>
                <a:cubicBezTo>
                  <a:pt x="2019300" y="556617"/>
                  <a:pt x="2042120" y="599281"/>
                  <a:pt x="2069901" y="631031"/>
                </a:cubicBezTo>
                <a:cubicBezTo>
                  <a:pt x="2091729" y="654844"/>
                  <a:pt x="2113558" y="666750"/>
                  <a:pt x="2135386" y="666750"/>
                </a:cubicBezTo>
                <a:cubicBezTo>
                  <a:pt x="2163167" y="668734"/>
                  <a:pt x="2182019" y="651867"/>
                  <a:pt x="2191941" y="616148"/>
                </a:cubicBezTo>
                <a:cubicBezTo>
                  <a:pt x="2197894" y="604242"/>
                  <a:pt x="2204839" y="575469"/>
                  <a:pt x="2212777" y="529828"/>
                </a:cubicBezTo>
                <a:cubicBezTo>
                  <a:pt x="2214761" y="523875"/>
                  <a:pt x="2215753" y="518914"/>
                  <a:pt x="2215753" y="514945"/>
                </a:cubicBezTo>
                <a:lnTo>
                  <a:pt x="2227659" y="517922"/>
                </a:lnTo>
                <a:cubicBezTo>
                  <a:pt x="2223691" y="545703"/>
                  <a:pt x="2216745" y="578445"/>
                  <a:pt x="2206823" y="616148"/>
                </a:cubicBezTo>
                <a:cubicBezTo>
                  <a:pt x="2192933" y="661789"/>
                  <a:pt x="2169120" y="683617"/>
                  <a:pt x="2135386" y="681633"/>
                </a:cubicBezTo>
                <a:cubicBezTo>
                  <a:pt x="2107605" y="681633"/>
                  <a:pt x="2082800" y="667742"/>
                  <a:pt x="2060972" y="639961"/>
                </a:cubicBezTo>
                <a:cubicBezTo>
                  <a:pt x="2031206" y="608211"/>
                  <a:pt x="2007394" y="565547"/>
                  <a:pt x="1989534" y="511969"/>
                </a:cubicBezTo>
                <a:cubicBezTo>
                  <a:pt x="1922065" y="565547"/>
                  <a:pt x="1857573" y="604242"/>
                  <a:pt x="1796058" y="628054"/>
                </a:cubicBezTo>
                <a:lnTo>
                  <a:pt x="1790105" y="616148"/>
                </a:lnTo>
                <a:cubicBezTo>
                  <a:pt x="1849636" y="590351"/>
                  <a:pt x="1915120" y="550664"/>
                  <a:pt x="1986558" y="497086"/>
                </a:cubicBezTo>
                <a:cubicBezTo>
                  <a:pt x="1966714" y="431601"/>
                  <a:pt x="1953815" y="348258"/>
                  <a:pt x="1947862" y="247054"/>
                </a:cubicBezTo>
                <a:lnTo>
                  <a:pt x="1721644" y="247054"/>
                </a:lnTo>
                <a:lnTo>
                  <a:pt x="1721644" y="410765"/>
                </a:lnTo>
                <a:lnTo>
                  <a:pt x="1876425" y="378023"/>
                </a:lnTo>
                <a:lnTo>
                  <a:pt x="1879401" y="392906"/>
                </a:lnTo>
                <a:lnTo>
                  <a:pt x="1721644" y="425648"/>
                </a:lnTo>
                <a:lnTo>
                  <a:pt x="1721644" y="595312"/>
                </a:lnTo>
                <a:cubicBezTo>
                  <a:pt x="1723628" y="648890"/>
                  <a:pt x="1695847" y="674687"/>
                  <a:pt x="1638300" y="672703"/>
                </a:cubicBezTo>
                <a:lnTo>
                  <a:pt x="1566862" y="669726"/>
                </a:lnTo>
                <a:lnTo>
                  <a:pt x="1569839" y="654844"/>
                </a:lnTo>
                <a:lnTo>
                  <a:pt x="1638300" y="657820"/>
                </a:lnTo>
                <a:cubicBezTo>
                  <a:pt x="1685925" y="659804"/>
                  <a:pt x="1708745" y="638969"/>
                  <a:pt x="1706761" y="595312"/>
                </a:cubicBezTo>
                <a:lnTo>
                  <a:pt x="1706761" y="428625"/>
                </a:lnTo>
                <a:lnTo>
                  <a:pt x="1537097" y="461367"/>
                </a:lnTo>
                <a:lnTo>
                  <a:pt x="1531144" y="446484"/>
                </a:lnTo>
                <a:lnTo>
                  <a:pt x="1706761" y="413742"/>
                </a:lnTo>
                <a:lnTo>
                  <a:pt x="1706761" y="247054"/>
                </a:lnTo>
                <a:lnTo>
                  <a:pt x="1531144" y="247054"/>
                </a:lnTo>
                <a:lnTo>
                  <a:pt x="1531144" y="232172"/>
                </a:lnTo>
                <a:lnTo>
                  <a:pt x="1706761" y="232172"/>
                </a:lnTo>
                <a:lnTo>
                  <a:pt x="1706761" y="89297"/>
                </a:lnTo>
                <a:cubicBezTo>
                  <a:pt x="1655167" y="95250"/>
                  <a:pt x="1606550" y="100211"/>
                  <a:pt x="1560909" y="104179"/>
                </a:cubicBezTo>
                <a:lnTo>
                  <a:pt x="1560909" y="89297"/>
                </a:lnTo>
                <a:cubicBezTo>
                  <a:pt x="1650206" y="83344"/>
                  <a:pt x="1745456" y="71437"/>
                  <a:pt x="1846659" y="53578"/>
                </a:cubicBezTo>
                <a:lnTo>
                  <a:pt x="1849636" y="65484"/>
                </a:lnTo>
                <a:cubicBezTo>
                  <a:pt x="1833761" y="69453"/>
                  <a:pt x="1804987" y="75406"/>
                  <a:pt x="1763315" y="83344"/>
                </a:cubicBezTo>
                <a:cubicBezTo>
                  <a:pt x="1745456" y="85328"/>
                  <a:pt x="1731565" y="87312"/>
                  <a:pt x="1721644" y="89297"/>
                </a:cubicBezTo>
                <a:lnTo>
                  <a:pt x="1721644" y="232172"/>
                </a:lnTo>
                <a:lnTo>
                  <a:pt x="1947862" y="232172"/>
                </a:lnTo>
                <a:cubicBezTo>
                  <a:pt x="1945878" y="198437"/>
                  <a:pt x="1943894" y="147836"/>
                  <a:pt x="1941909" y="80367"/>
                </a:cubicBezTo>
                <a:cubicBezTo>
                  <a:pt x="1939925" y="42664"/>
                  <a:pt x="1938933" y="15875"/>
                  <a:pt x="1938933" y="0"/>
                </a:cubicBezTo>
                <a:close/>
                <a:moveTo>
                  <a:pt x="1188244" y="0"/>
                </a:moveTo>
                <a:lnTo>
                  <a:pt x="1241822" y="116086"/>
                </a:lnTo>
                <a:lnTo>
                  <a:pt x="1226939" y="122039"/>
                </a:lnTo>
                <a:lnTo>
                  <a:pt x="1176337" y="5953"/>
                </a:lnTo>
                <a:close/>
              </a:path>
            </a:pathLst>
          </a:custGeom>
          <a:solidFill>
            <a:prstClr val="white"/>
          </a:solidFill>
          <a:ln>
            <a:noFill/>
          </a:ln>
          <a:effectLst/>
        </p:spPr>
        <p:txBody>
          <a:bodyPr rot="0" spcFirstLastPara="0" vertOverflow="overflow" horzOverflow="overflow" vert="horz" wrap="square" lIns="45701" tIns="22851" rIns="45701" bIns="2285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dist" defTabSz="388586"/>
            <a:endParaRPr lang="zh-CN" altLang="en-US" sz="2999" dirty="0">
              <a:solidFill>
                <a:prstClr val="white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46" name="Group 4"/>
          <p:cNvGrpSpPr>
            <a:grpSpLocks noChangeAspect="1"/>
          </p:cNvGrpSpPr>
          <p:nvPr/>
        </p:nvGrpSpPr>
        <p:grpSpPr bwMode="auto">
          <a:xfrm>
            <a:off x="3645568" y="1159613"/>
            <a:ext cx="4759130" cy="1334070"/>
            <a:chOff x="4940" y="-632"/>
            <a:chExt cx="5533" cy="1551"/>
          </a:xfrm>
          <a:solidFill>
            <a:schemeClr val="bg1"/>
          </a:solidFill>
        </p:grpSpPr>
        <p:sp>
          <p:nvSpPr>
            <p:cNvPr id="48" name="Freeform 5"/>
            <p:cNvSpPr>
              <a:spLocks noEditPoints="1"/>
            </p:cNvSpPr>
            <p:nvPr/>
          </p:nvSpPr>
          <p:spPr bwMode="auto">
            <a:xfrm>
              <a:off x="6744" y="527"/>
              <a:ext cx="388" cy="384"/>
            </a:xfrm>
            <a:custGeom>
              <a:avLst/>
              <a:gdLst>
                <a:gd name="T0" fmla="*/ 0 w 54"/>
                <a:gd name="T1" fmla="*/ 0 h 53"/>
                <a:gd name="T2" fmla="*/ 39 w 54"/>
                <a:gd name="T3" fmla="*/ 0 h 53"/>
                <a:gd name="T4" fmla="*/ 45 w 54"/>
                <a:gd name="T5" fmla="*/ 1 h 53"/>
                <a:gd name="T6" fmla="*/ 50 w 54"/>
                <a:gd name="T7" fmla="*/ 4 h 53"/>
                <a:gd name="T8" fmla="*/ 53 w 54"/>
                <a:gd name="T9" fmla="*/ 9 h 53"/>
                <a:gd name="T10" fmla="*/ 54 w 54"/>
                <a:gd name="T11" fmla="*/ 15 h 53"/>
                <a:gd name="T12" fmla="*/ 53 w 54"/>
                <a:gd name="T13" fmla="*/ 21 h 53"/>
                <a:gd name="T14" fmla="*/ 50 w 54"/>
                <a:gd name="T15" fmla="*/ 25 h 53"/>
                <a:gd name="T16" fmla="*/ 45 w 54"/>
                <a:gd name="T17" fmla="*/ 29 h 53"/>
                <a:gd name="T18" fmla="*/ 39 w 54"/>
                <a:gd name="T19" fmla="*/ 30 h 53"/>
                <a:gd name="T20" fmla="*/ 39 w 54"/>
                <a:gd name="T21" fmla="*/ 30 h 53"/>
                <a:gd name="T22" fmla="*/ 54 w 54"/>
                <a:gd name="T23" fmla="*/ 53 h 53"/>
                <a:gd name="T24" fmla="*/ 52 w 54"/>
                <a:gd name="T25" fmla="*/ 53 h 53"/>
                <a:gd name="T26" fmla="*/ 36 w 54"/>
                <a:gd name="T27" fmla="*/ 30 h 53"/>
                <a:gd name="T28" fmla="*/ 2 w 54"/>
                <a:gd name="T29" fmla="*/ 30 h 53"/>
                <a:gd name="T30" fmla="*/ 2 w 54"/>
                <a:gd name="T31" fmla="*/ 53 h 53"/>
                <a:gd name="T32" fmla="*/ 0 w 54"/>
                <a:gd name="T33" fmla="*/ 53 h 53"/>
                <a:gd name="T34" fmla="*/ 0 w 54"/>
                <a:gd name="T35" fmla="*/ 0 h 53"/>
                <a:gd name="T36" fmla="*/ 44 w 54"/>
                <a:gd name="T37" fmla="*/ 27 h 53"/>
                <a:gd name="T38" fmla="*/ 48 w 54"/>
                <a:gd name="T39" fmla="*/ 24 h 53"/>
                <a:gd name="T40" fmla="*/ 51 w 54"/>
                <a:gd name="T41" fmla="*/ 20 h 53"/>
                <a:gd name="T42" fmla="*/ 52 w 54"/>
                <a:gd name="T43" fmla="*/ 15 h 53"/>
                <a:gd name="T44" fmla="*/ 51 w 54"/>
                <a:gd name="T45" fmla="*/ 10 h 53"/>
                <a:gd name="T46" fmla="*/ 48 w 54"/>
                <a:gd name="T47" fmla="*/ 6 h 53"/>
                <a:gd name="T48" fmla="*/ 44 w 54"/>
                <a:gd name="T49" fmla="*/ 3 h 53"/>
                <a:gd name="T50" fmla="*/ 39 w 54"/>
                <a:gd name="T51" fmla="*/ 2 h 53"/>
                <a:gd name="T52" fmla="*/ 2 w 54"/>
                <a:gd name="T53" fmla="*/ 2 h 53"/>
                <a:gd name="T54" fmla="*/ 2 w 54"/>
                <a:gd name="T55" fmla="*/ 28 h 53"/>
                <a:gd name="T56" fmla="*/ 39 w 54"/>
                <a:gd name="T57" fmla="*/ 28 h 53"/>
                <a:gd name="T58" fmla="*/ 44 w 54"/>
                <a:gd name="T59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4" h="53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3" y="0"/>
                    <a:pt x="45" y="1"/>
                  </a:cubicBezTo>
                  <a:cubicBezTo>
                    <a:pt x="47" y="2"/>
                    <a:pt x="48" y="3"/>
                    <a:pt x="50" y="4"/>
                  </a:cubicBezTo>
                  <a:cubicBezTo>
                    <a:pt x="51" y="5"/>
                    <a:pt x="52" y="7"/>
                    <a:pt x="53" y="9"/>
                  </a:cubicBezTo>
                  <a:cubicBezTo>
                    <a:pt x="54" y="11"/>
                    <a:pt x="54" y="13"/>
                    <a:pt x="54" y="15"/>
                  </a:cubicBezTo>
                  <a:cubicBezTo>
                    <a:pt x="54" y="17"/>
                    <a:pt x="54" y="19"/>
                    <a:pt x="53" y="21"/>
                  </a:cubicBezTo>
                  <a:cubicBezTo>
                    <a:pt x="52" y="22"/>
                    <a:pt x="51" y="24"/>
                    <a:pt x="50" y="25"/>
                  </a:cubicBezTo>
                  <a:cubicBezTo>
                    <a:pt x="48" y="27"/>
                    <a:pt x="47" y="28"/>
                    <a:pt x="45" y="29"/>
                  </a:cubicBezTo>
                  <a:cubicBezTo>
                    <a:pt x="43" y="29"/>
                    <a:pt x="41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44" y="27"/>
                  </a:moveTo>
                  <a:cubicBezTo>
                    <a:pt x="46" y="26"/>
                    <a:pt x="47" y="25"/>
                    <a:pt x="48" y="24"/>
                  </a:cubicBezTo>
                  <a:cubicBezTo>
                    <a:pt x="49" y="23"/>
                    <a:pt x="50" y="21"/>
                    <a:pt x="51" y="20"/>
                  </a:cubicBezTo>
                  <a:cubicBezTo>
                    <a:pt x="52" y="18"/>
                    <a:pt x="52" y="16"/>
                    <a:pt x="52" y="15"/>
                  </a:cubicBezTo>
                  <a:cubicBezTo>
                    <a:pt x="52" y="13"/>
                    <a:pt x="52" y="11"/>
                    <a:pt x="51" y="10"/>
                  </a:cubicBezTo>
                  <a:cubicBezTo>
                    <a:pt x="50" y="8"/>
                    <a:pt x="49" y="7"/>
                    <a:pt x="48" y="6"/>
                  </a:cubicBezTo>
                  <a:cubicBezTo>
                    <a:pt x="47" y="5"/>
                    <a:pt x="46" y="4"/>
                    <a:pt x="44" y="3"/>
                  </a:cubicBezTo>
                  <a:cubicBezTo>
                    <a:pt x="42" y="2"/>
                    <a:pt x="41" y="2"/>
                    <a:pt x="39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1" y="28"/>
                    <a:pt x="42" y="27"/>
                    <a:pt x="4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9" name="Freeform 6"/>
            <p:cNvSpPr>
              <a:spLocks noEditPoints="1"/>
            </p:cNvSpPr>
            <p:nvPr/>
          </p:nvSpPr>
          <p:spPr bwMode="auto">
            <a:xfrm>
              <a:off x="7153" y="527"/>
              <a:ext cx="388" cy="384"/>
            </a:xfrm>
            <a:custGeom>
              <a:avLst/>
              <a:gdLst>
                <a:gd name="T0" fmla="*/ 388 w 388"/>
                <a:gd name="T1" fmla="*/ 384 h 384"/>
                <a:gd name="T2" fmla="*/ 374 w 388"/>
                <a:gd name="T3" fmla="*/ 384 h 384"/>
                <a:gd name="T4" fmla="*/ 359 w 388"/>
                <a:gd name="T5" fmla="*/ 355 h 384"/>
                <a:gd name="T6" fmla="*/ 29 w 388"/>
                <a:gd name="T7" fmla="*/ 355 h 384"/>
                <a:gd name="T8" fmla="*/ 15 w 388"/>
                <a:gd name="T9" fmla="*/ 384 h 384"/>
                <a:gd name="T10" fmla="*/ 0 w 388"/>
                <a:gd name="T11" fmla="*/ 384 h 384"/>
                <a:gd name="T12" fmla="*/ 187 w 388"/>
                <a:gd name="T13" fmla="*/ 0 h 384"/>
                <a:gd name="T14" fmla="*/ 201 w 388"/>
                <a:gd name="T15" fmla="*/ 0 h 384"/>
                <a:gd name="T16" fmla="*/ 388 w 388"/>
                <a:gd name="T17" fmla="*/ 384 h 384"/>
                <a:gd name="T18" fmla="*/ 388 w 388"/>
                <a:gd name="T19" fmla="*/ 384 h 384"/>
                <a:gd name="T20" fmla="*/ 36 w 388"/>
                <a:gd name="T21" fmla="*/ 341 h 384"/>
                <a:gd name="T22" fmla="*/ 352 w 388"/>
                <a:gd name="T23" fmla="*/ 341 h 384"/>
                <a:gd name="T24" fmla="*/ 194 w 388"/>
                <a:gd name="T25" fmla="*/ 22 h 384"/>
                <a:gd name="T26" fmla="*/ 36 w 388"/>
                <a:gd name="T27" fmla="*/ 341 h 384"/>
                <a:gd name="T28" fmla="*/ 36 w 388"/>
                <a:gd name="T29" fmla="*/ 341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8" h="384">
                  <a:moveTo>
                    <a:pt x="388" y="384"/>
                  </a:moveTo>
                  <a:lnTo>
                    <a:pt x="374" y="384"/>
                  </a:lnTo>
                  <a:lnTo>
                    <a:pt x="359" y="355"/>
                  </a:lnTo>
                  <a:lnTo>
                    <a:pt x="29" y="355"/>
                  </a:lnTo>
                  <a:lnTo>
                    <a:pt x="15" y="384"/>
                  </a:lnTo>
                  <a:lnTo>
                    <a:pt x="0" y="384"/>
                  </a:lnTo>
                  <a:lnTo>
                    <a:pt x="187" y="0"/>
                  </a:lnTo>
                  <a:lnTo>
                    <a:pt x="201" y="0"/>
                  </a:lnTo>
                  <a:lnTo>
                    <a:pt x="388" y="384"/>
                  </a:lnTo>
                  <a:lnTo>
                    <a:pt x="388" y="384"/>
                  </a:lnTo>
                  <a:close/>
                  <a:moveTo>
                    <a:pt x="36" y="341"/>
                  </a:moveTo>
                  <a:lnTo>
                    <a:pt x="352" y="341"/>
                  </a:lnTo>
                  <a:lnTo>
                    <a:pt x="194" y="22"/>
                  </a:lnTo>
                  <a:lnTo>
                    <a:pt x="36" y="341"/>
                  </a:lnTo>
                  <a:lnTo>
                    <a:pt x="36" y="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Freeform 7"/>
            <p:cNvSpPr>
              <a:spLocks noEditPoints="1"/>
            </p:cNvSpPr>
            <p:nvPr/>
          </p:nvSpPr>
          <p:spPr bwMode="auto">
            <a:xfrm>
              <a:off x="7563" y="527"/>
              <a:ext cx="388" cy="384"/>
            </a:xfrm>
            <a:custGeom>
              <a:avLst/>
              <a:gdLst>
                <a:gd name="T0" fmla="*/ 0 w 54"/>
                <a:gd name="T1" fmla="*/ 0 h 53"/>
                <a:gd name="T2" fmla="*/ 39 w 54"/>
                <a:gd name="T3" fmla="*/ 0 h 53"/>
                <a:gd name="T4" fmla="*/ 45 w 54"/>
                <a:gd name="T5" fmla="*/ 1 h 53"/>
                <a:gd name="T6" fmla="*/ 50 w 54"/>
                <a:gd name="T7" fmla="*/ 4 h 53"/>
                <a:gd name="T8" fmla="*/ 53 w 54"/>
                <a:gd name="T9" fmla="*/ 9 h 53"/>
                <a:gd name="T10" fmla="*/ 54 w 54"/>
                <a:gd name="T11" fmla="*/ 15 h 53"/>
                <a:gd name="T12" fmla="*/ 53 w 54"/>
                <a:gd name="T13" fmla="*/ 21 h 53"/>
                <a:gd name="T14" fmla="*/ 50 w 54"/>
                <a:gd name="T15" fmla="*/ 25 h 53"/>
                <a:gd name="T16" fmla="*/ 45 w 54"/>
                <a:gd name="T17" fmla="*/ 29 h 53"/>
                <a:gd name="T18" fmla="*/ 39 w 54"/>
                <a:gd name="T19" fmla="*/ 30 h 53"/>
                <a:gd name="T20" fmla="*/ 2 w 54"/>
                <a:gd name="T21" fmla="*/ 30 h 53"/>
                <a:gd name="T22" fmla="*/ 2 w 54"/>
                <a:gd name="T23" fmla="*/ 53 h 53"/>
                <a:gd name="T24" fmla="*/ 0 w 54"/>
                <a:gd name="T25" fmla="*/ 53 h 53"/>
                <a:gd name="T26" fmla="*/ 0 w 54"/>
                <a:gd name="T27" fmla="*/ 0 h 53"/>
                <a:gd name="T28" fmla="*/ 39 w 54"/>
                <a:gd name="T29" fmla="*/ 28 h 53"/>
                <a:gd name="T30" fmla="*/ 44 w 54"/>
                <a:gd name="T31" fmla="*/ 27 h 53"/>
                <a:gd name="T32" fmla="*/ 48 w 54"/>
                <a:gd name="T33" fmla="*/ 24 h 53"/>
                <a:gd name="T34" fmla="*/ 51 w 54"/>
                <a:gd name="T35" fmla="*/ 20 h 53"/>
                <a:gd name="T36" fmla="*/ 52 w 54"/>
                <a:gd name="T37" fmla="*/ 15 h 53"/>
                <a:gd name="T38" fmla="*/ 51 w 54"/>
                <a:gd name="T39" fmla="*/ 10 h 53"/>
                <a:gd name="T40" fmla="*/ 48 w 54"/>
                <a:gd name="T41" fmla="*/ 6 h 53"/>
                <a:gd name="T42" fmla="*/ 44 w 54"/>
                <a:gd name="T43" fmla="*/ 3 h 53"/>
                <a:gd name="T44" fmla="*/ 39 w 54"/>
                <a:gd name="T45" fmla="*/ 2 h 53"/>
                <a:gd name="T46" fmla="*/ 2 w 54"/>
                <a:gd name="T47" fmla="*/ 2 h 53"/>
                <a:gd name="T48" fmla="*/ 2 w 54"/>
                <a:gd name="T49" fmla="*/ 28 h 53"/>
                <a:gd name="T50" fmla="*/ 39 w 54"/>
                <a:gd name="T51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53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3" y="0"/>
                    <a:pt x="45" y="1"/>
                  </a:cubicBezTo>
                  <a:cubicBezTo>
                    <a:pt x="47" y="2"/>
                    <a:pt x="48" y="3"/>
                    <a:pt x="50" y="4"/>
                  </a:cubicBezTo>
                  <a:cubicBezTo>
                    <a:pt x="51" y="5"/>
                    <a:pt x="52" y="7"/>
                    <a:pt x="53" y="9"/>
                  </a:cubicBezTo>
                  <a:cubicBezTo>
                    <a:pt x="54" y="11"/>
                    <a:pt x="54" y="13"/>
                    <a:pt x="54" y="15"/>
                  </a:cubicBezTo>
                  <a:cubicBezTo>
                    <a:pt x="54" y="17"/>
                    <a:pt x="54" y="19"/>
                    <a:pt x="53" y="21"/>
                  </a:cubicBezTo>
                  <a:cubicBezTo>
                    <a:pt x="52" y="22"/>
                    <a:pt x="51" y="24"/>
                    <a:pt x="50" y="25"/>
                  </a:cubicBezTo>
                  <a:cubicBezTo>
                    <a:pt x="48" y="27"/>
                    <a:pt x="47" y="28"/>
                    <a:pt x="45" y="29"/>
                  </a:cubicBezTo>
                  <a:cubicBezTo>
                    <a:pt x="43" y="29"/>
                    <a:pt x="41" y="30"/>
                    <a:pt x="39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9" y="28"/>
                  </a:moveTo>
                  <a:cubicBezTo>
                    <a:pt x="41" y="28"/>
                    <a:pt x="42" y="27"/>
                    <a:pt x="44" y="27"/>
                  </a:cubicBezTo>
                  <a:cubicBezTo>
                    <a:pt x="46" y="26"/>
                    <a:pt x="47" y="25"/>
                    <a:pt x="48" y="24"/>
                  </a:cubicBezTo>
                  <a:cubicBezTo>
                    <a:pt x="49" y="23"/>
                    <a:pt x="50" y="21"/>
                    <a:pt x="51" y="20"/>
                  </a:cubicBezTo>
                  <a:cubicBezTo>
                    <a:pt x="52" y="18"/>
                    <a:pt x="52" y="16"/>
                    <a:pt x="52" y="15"/>
                  </a:cubicBezTo>
                  <a:cubicBezTo>
                    <a:pt x="52" y="13"/>
                    <a:pt x="52" y="11"/>
                    <a:pt x="51" y="10"/>
                  </a:cubicBezTo>
                  <a:cubicBezTo>
                    <a:pt x="50" y="8"/>
                    <a:pt x="49" y="7"/>
                    <a:pt x="48" y="6"/>
                  </a:cubicBezTo>
                  <a:cubicBezTo>
                    <a:pt x="47" y="5"/>
                    <a:pt x="46" y="4"/>
                    <a:pt x="44" y="3"/>
                  </a:cubicBezTo>
                  <a:cubicBezTo>
                    <a:pt x="42" y="2"/>
                    <a:pt x="41" y="2"/>
                    <a:pt x="39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9" y="28"/>
                    <a:pt x="39" y="28"/>
                    <a:pt x="39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Freeform 8"/>
            <p:cNvSpPr>
              <a:spLocks/>
            </p:cNvSpPr>
            <p:nvPr/>
          </p:nvSpPr>
          <p:spPr bwMode="auto">
            <a:xfrm>
              <a:off x="7972" y="527"/>
              <a:ext cx="8" cy="384"/>
            </a:xfrm>
            <a:custGeom>
              <a:avLst/>
              <a:gdLst>
                <a:gd name="T0" fmla="*/ 0 w 8"/>
                <a:gd name="T1" fmla="*/ 0 h 384"/>
                <a:gd name="T2" fmla="*/ 0 w 8"/>
                <a:gd name="T3" fmla="*/ 384 h 384"/>
                <a:gd name="T4" fmla="*/ 8 w 8"/>
                <a:gd name="T5" fmla="*/ 384 h 384"/>
                <a:gd name="T6" fmla="*/ 8 w 8"/>
                <a:gd name="T7" fmla="*/ 0 h 384"/>
                <a:gd name="T8" fmla="*/ 0 w 8"/>
                <a:gd name="T9" fmla="*/ 0 h 384"/>
                <a:gd name="T10" fmla="*/ 0 w 8"/>
                <a:gd name="T11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384">
                  <a:moveTo>
                    <a:pt x="0" y="0"/>
                  </a:moveTo>
                  <a:lnTo>
                    <a:pt x="0" y="384"/>
                  </a:lnTo>
                  <a:lnTo>
                    <a:pt x="8" y="384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Freeform 9"/>
            <p:cNvSpPr>
              <a:spLocks noEditPoints="1"/>
            </p:cNvSpPr>
            <p:nvPr/>
          </p:nvSpPr>
          <p:spPr bwMode="auto">
            <a:xfrm>
              <a:off x="8015" y="527"/>
              <a:ext cx="396" cy="384"/>
            </a:xfrm>
            <a:custGeom>
              <a:avLst/>
              <a:gdLst>
                <a:gd name="T0" fmla="*/ 0 w 55"/>
                <a:gd name="T1" fmla="*/ 0 h 53"/>
                <a:gd name="T2" fmla="*/ 28 w 55"/>
                <a:gd name="T3" fmla="*/ 0 h 53"/>
                <a:gd name="T4" fmla="*/ 38 w 55"/>
                <a:gd name="T5" fmla="*/ 2 h 53"/>
                <a:gd name="T6" fmla="*/ 47 w 55"/>
                <a:gd name="T7" fmla="*/ 8 h 53"/>
                <a:gd name="T8" fmla="*/ 53 w 55"/>
                <a:gd name="T9" fmla="*/ 16 h 53"/>
                <a:gd name="T10" fmla="*/ 55 w 55"/>
                <a:gd name="T11" fmla="*/ 26 h 53"/>
                <a:gd name="T12" fmla="*/ 53 w 55"/>
                <a:gd name="T13" fmla="*/ 37 h 53"/>
                <a:gd name="T14" fmla="*/ 47 w 55"/>
                <a:gd name="T15" fmla="*/ 45 h 53"/>
                <a:gd name="T16" fmla="*/ 38 w 55"/>
                <a:gd name="T17" fmla="*/ 51 h 53"/>
                <a:gd name="T18" fmla="*/ 28 w 55"/>
                <a:gd name="T19" fmla="*/ 53 h 53"/>
                <a:gd name="T20" fmla="*/ 0 w 55"/>
                <a:gd name="T21" fmla="*/ 53 h 53"/>
                <a:gd name="T22" fmla="*/ 0 w 55"/>
                <a:gd name="T23" fmla="*/ 0 h 53"/>
                <a:gd name="T24" fmla="*/ 28 w 55"/>
                <a:gd name="T25" fmla="*/ 51 h 53"/>
                <a:gd name="T26" fmla="*/ 38 w 55"/>
                <a:gd name="T27" fmla="*/ 49 h 53"/>
                <a:gd name="T28" fmla="*/ 45 w 55"/>
                <a:gd name="T29" fmla="*/ 44 h 53"/>
                <a:gd name="T30" fmla="*/ 51 w 55"/>
                <a:gd name="T31" fmla="*/ 36 h 53"/>
                <a:gd name="T32" fmla="*/ 53 w 55"/>
                <a:gd name="T33" fmla="*/ 26 h 53"/>
                <a:gd name="T34" fmla="*/ 51 w 55"/>
                <a:gd name="T35" fmla="*/ 17 h 53"/>
                <a:gd name="T36" fmla="*/ 45 w 55"/>
                <a:gd name="T37" fmla="*/ 9 h 53"/>
                <a:gd name="T38" fmla="*/ 38 w 55"/>
                <a:gd name="T39" fmla="*/ 4 h 53"/>
                <a:gd name="T40" fmla="*/ 28 w 55"/>
                <a:gd name="T41" fmla="*/ 2 h 53"/>
                <a:gd name="T42" fmla="*/ 3 w 55"/>
                <a:gd name="T43" fmla="*/ 2 h 53"/>
                <a:gd name="T44" fmla="*/ 3 w 55"/>
                <a:gd name="T45" fmla="*/ 51 h 53"/>
                <a:gd name="T46" fmla="*/ 28 w 55"/>
                <a:gd name="T47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53">
                  <a:moveTo>
                    <a:pt x="0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5" y="0"/>
                    <a:pt x="38" y="2"/>
                  </a:cubicBezTo>
                  <a:cubicBezTo>
                    <a:pt x="42" y="3"/>
                    <a:pt x="44" y="5"/>
                    <a:pt x="47" y="8"/>
                  </a:cubicBezTo>
                  <a:cubicBezTo>
                    <a:pt x="49" y="10"/>
                    <a:pt x="51" y="13"/>
                    <a:pt x="53" y="16"/>
                  </a:cubicBezTo>
                  <a:cubicBezTo>
                    <a:pt x="54" y="19"/>
                    <a:pt x="55" y="23"/>
                    <a:pt x="55" y="26"/>
                  </a:cubicBezTo>
                  <a:cubicBezTo>
                    <a:pt x="55" y="30"/>
                    <a:pt x="54" y="34"/>
                    <a:pt x="53" y="37"/>
                  </a:cubicBezTo>
                  <a:cubicBezTo>
                    <a:pt x="51" y="40"/>
                    <a:pt x="49" y="43"/>
                    <a:pt x="47" y="45"/>
                  </a:cubicBezTo>
                  <a:cubicBezTo>
                    <a:pt x="44" y="48"/>
                    <a:pt x="42" y="50"/>
                    <a:pt x="38" y="51"/>
                  </a:cubicBezTo>
                  <a:cubicBezTo>
                    <a:pt x="35" y="53"/>
                    <a:pt x="31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8" y="51"/>
                  </a:moveTo>
                  <a:cubicBezTo>
                    <a:pt x="31" y="51"/>
                    <a:pt x="34" y="50"/>
                    <a:pt x="38" y="49"/>
                  </a:cubicBezTo>
                  <a:cubicBezTo>
                    <a:pt x="41" y="48"/>
                    <a:pt x="43" y="46"/>
                    <a:pt x="45" y="44"/>
                  </a:cubicBezTo>
                  <a:cubicBezTo>
                    <a:pt x="48" y="42"/>
                    <a:pt x="49" y="39"/>
                    <a:pt x="51" y="36"/>
                  </a:cubicBezTo>
                  <a:cubicBezTo>
                    <a:pt x="52" y="33"/>
                    <a:pt x="53" y="30"/>
                    <a:pt x="53" y="26"/>
                  </a:cubicBezTo>
                  <a:cubicBezTo>
                    <a:pt x="53" y="23"/>
                    <a:pt x="52" y="20"/>
                    <a:pt x="51" y="17"/>
                  </a:cubicBezTo>
                  <a:cubicBezTo>
                    <a:pt x="49" y="14"/>
                    <a:pt x="48" y="11"/>
                    <a:pt x="45" y="9"/>
                  </a:cubicBezTo>
                  <a:cubicBezTo>
                    <a:pt x="43" y="7"/>
                    <a:pt x="41" y="5"/>
                    <a:pt x="38" y="4"/>
                  </a:cubicBezTo>
                  <a:cubicBezTo>
                    <a:pt x="34" y="3"/>
                    <a:pt x="31" y="2"/>
                    <a:pt x="28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28" y="51"/>
                    <a:pt x="28" y="51"/>
                    <a:pt x="28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3" name="Freeform 10"/>
            <p:cNvSpPr>
              <a:spLocks/>
            </p:cNvSpPr>
            <p:nvPr/>
          </p:nvSpPr>
          <p:spPr bwMode="auto">
            <a:xfrm>
              <a:off x="8432" y="527"/>
              <a:ext cx="395" cy="384"/>
            </a:xfrm>
            <a:custGeom>
              <a:avLst/>
              <a:gdLst>
                <a:gd name="T0" fmla="*/ 0 w 395"/>
                <a:gd name="T1" fmla="*/ 0 h 384"/>
                <a:gd name="T2" fmla="*/ 395 w 395"/>
                <a:gd name="T3" fmla="*/ 0 h 384"/>
                <a:gd name="T4" fmla="*/ 395 w 395"/>
                <a:gd name="T5" fmla="*/ 15 h 384"/>
                <a:gd name="T6" fmla="*/ 15 w 395"/>
                <a:gd name="T7" fmla="*/ 15 h 384"/>
                <a:gd name="T8" fmla="*/ 15 w 395"/>
                <a:gd name="T9" fmla="*/ 181 h 384"/>
                <a:gd name="T10" fmla="*/ 381 w 395"/>
                <a:gd name="T11" fmla="*/ 181 h 384"/>
                <a:gd name="T12" fmla="*/ 381 w 395"/>
                <a:gd name="T13" fmla="*/ 203 h 384"/>
                <a:gd name="T14" fmla="*/ 15 w 395"/>
                <a:gd name="T15" fmla="*/ 203 h 384"/>
                <a:gd name="T16" fmla="*/ 15 w 395"/>
                <a:gd name="T17" fmla="*/ 370 h 384"/>
                <a:gd name="T18" fmla="*/ 395 w 395"/>
                <a:gd name="T19" fmla="*/ 370 h 384"/>
                <a:gd name="T20" fmla="*/ 395 w 395"/>
                <a:gd name="T21" fmla="*/ 384 h 384"/>
                <a:gd name="T22" fmla="*/ 0 w 395"/>
                <a:gd name="T23" fmla="*/ 384 h 384"/>
                <a:gd name="T24" fmla="*/ 0 w 395"/>
                <a:gd name="T25" fmla="*/ 0 h 384"/>
                <a:gd name="T26" fmla="*/ 0 w 395"/>
                <a:gd name="T27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5" h="384">
                  <a:moveTo>
                    <a:pt x="0" y="0"/>
                  </a:moveTo>
                  <a:lnTo>
                    <a:pt x="395" y="0"/>
                  </a:lnTo>
                  <a:lnTo>
                    <a:pt x="395" y="15"/>
                  </a:lnTo>
                  <a:lnTo>
                    <a:pt x="15" y="15"/>
                  </a:lnTo>
                  <a:lnTo>
                    <a:pt x="15" y="181"/>
                  </a:lnTo>
                  <a:lnTo>
                    <a:pt x="381" y="181"/>
                  </a:lnTo>
                  <a:lnTo>
                    <a:pt x="381" y="203"/>
                  </a:lnTo>
                  <a:lnTo>
                    <a:pt x="15" y="203"/>
                  </a:lnTo>
                  <a:lnTo>
                    <a:pt x="15" y="370"/>
                  </a:lnTo>
                  <a:lnTo>
                    <a:pt x="395" y="370"/>
                  </a:lnTo>
                  <a:lnTo>
                    <a:pt x="395" y="384"/>
                  </a:lnTo>
                  <a:lnTo>
                    <a:pt x="0" y="3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4" name="Freeform 11"/>
            <p:cNvSpPr>
              <a:spLocks/>
            </p:cNvSpPr>
            <p:nvPr/>
          </p:nvSpPr>
          <p:spPr bwMode="auto">
            <a:xfrm>
              <a:off x="8835" y="520"/>
              <a:ext cx="761" cy="391"/>
            </a:xfrm>
            <a:custGeom>
              <a:avLst/>
              <a:gdLst>
                <a:gd name="T0" fmla="*/ 104 w 106"/>
                <a:gd name="T1" fmla="*/ 27 h 54"/>
                <a:gd name="T2" fmla="*/ 102 w 106"/>
                <a:gd name="T3" fmla="*/ 17 h 54"/>
                <a:gd name="T4" fmla="*/ 97 w 106"/>
                <a:gd name="T5" fmla="*/ 9 h 54"/>
                <a:gd name="T6" fmla="*/ 89 w 106"/>
                <a:gd name="T7" fmla="*/ 4 h 54"/>
                <a:gd name="T8" fmla="*/ 79 w 106"/>
                <a:gd name="T9" fmla="*/ 2 h 54"/>
                <a:gd name="T10" fmla="*/ 71 w 106"/>
                <a:gd name="T11" fmla="*/ 4 h 54"/>
                <a:gd name="T12" fmla="*/ 63 w 106"/>
                <a:gd name="T13" fmla="*/ 9 h 54"/>
                <a:gd name="T14" fmla="*/ 58 w 106"/>
                <a:gd name="T15" fmla="*/ 16 h 54"/>
                <a:gd name="T16" fmla="*/ 55 w 106"/>
                <a:gd name="T17" fmla="*/ 27 h 54"/>
                <a:gd name="T18" fmla="*/ 52 w 106"/>
                <a:gd name="T19" fmla="*/ 39 h 54"/>
                <a:gd name="T20" fmla="*/ 46 w 106"/>
                <a:gd name="T21" fmla="*/ 47 h 54"/>
                <a:gd name="T22" fmla="*/ 38 w 106"/>
                <a:gd name="T23" fmla="*/ 53 h 54"/>
                <a:gd name="T24" fmla="*/ 27 w 106"/>
                <a:gd name="T25" fmla="*/ 54 h 54"/>
                <a:gd name="T26" fmla="*/ 17 w 106"/>
                <a:gd name="T27" fmla="*/ 52 h 54"/>
                <a:gd name="T28" fmla="*/ 8 w 106"/>
                <a:gd name="T29" fmla="*/ 46 h 54"/>
                <a:gd name="T30" fmla="*/ 2 w 106"/>
                <a:gd name="T31" fmla="*/ 38 h 54"/>
                <a:gd name="T32" fmla="*/ 0 w 106"/>
                <a:gd name="T33" fmla="*/ 27 h 54"/>
                <a:gd name="T34" fmla="*/ 2 w 106"/>
                <a:gd name="T35" fmla="*/ 17 h 54"/>
                <a:gd name="T36" fmla="*/ 8 w 106"/>
                <a:gd name="T37" fmla="*/ 8 h 54"/>
                <a:gd name="T38" fmla="*/ 17 w 106"/>
                <a:gd name="T39" fmla="*/ 2 h 54"/>
                <a:gd name="T40" fmla="*/ 27 w 106"/>
                <a:gd name="T41" fmla="*/ 0 h 54"/>
                <a:gd name="T42" fmla="*/ 27 w 106"/>
                <a:gd name="T43" fmla="*/ 2 h 54"/>
                <a:gd name="T44" fmla="*/ 17 w 106"/>
                <a:gd name="T45" fmla="*/ 4 h 54"/>
                <a:gd name="T46" fmla="*/ 10 w 106"/>
                <a:gd name="T47" fmla="*/ 9 h 54"/>
                <a:gd name="T48" fmla="*/ 4 w 106"/>
                <a:gd name="T49" fmla="*/ 17 h 54"/>
                <a:gd name="T50" fmla="*/ 2 w 106"/>
                <a:gd name="T51" fmla="*/ 27 h 54"/>
                <a:gd name="T52" fmla="*/ 4 w 106"/>
                <a:gd name="T53" fmla="*/ 37 h 54"/>
                <a:gd name="T54" fmla="*/ 10 w 106"/>
                <a:gd name="T55" fmla="*/ 45 h 54"/>
                <a:gd name="T56" fmla="*/ 17 w 106"/>
                <a:gd name="T57" fmla="*/ 50 h 54"/>
                <a:gd name="T58" fmla="*/ 27 w 106"/>
                <a:gd name="T59" fmla="*/ 52 h 54"/>
                <a:gd name="T60" fmla="*/ 37 w 106"/>
                <a:gd name="T61" fmla="*/ 50 h 54"/>
                <a:gd name="T62" fmla="*/ 44 w 106"/>
                <a:gd name="T63" fmla="*/ 45 h 54"/>
                <a:gd name="T64" fmla="*/ 49 w 106"/>
                <a:gd name="T65" fmla="*/ 38 h 54"/>
                <a:gd name="T66" fmla="*/ 52 w 106"/>
                <a:gd name="T67" fmla="*/ 27 h 54"/>
                <a:gd name="T68" fmla="*/ 55 w 106"/>
                <a:gd name="T69" fmla="*/ 16 h 54"/>
                <a:gd name="T70" fmla="*/ 61 w 106"/>
                <a:gd name="T71" fmla="*/ 7 h 54"/>
                <a:gd name="T72" fmla="*/ 69 w 106"/>
                <a:gd name="T73" fmla="*/ 2 h 54"/>
                <a:gd name="T74" fmla="*/ 79 w 106"/>
                <a:gd name="T75" fmla="*/ 0 h 54"/>
                <a:gd name="T76" fmla="*/ 90 w 106"/>
                <a:gd name="T77" fmla="*/ 2 h 54"/>
                <a:gd name="T78" fmla="*/ 98 w 106"/>
                <a:gd name="T79" fmla="*/ 8 h 54"/>
                <a:gd name="T80" fmla="*/ 104 w 106"/>
                <a:gd name="T81" fmla="*/ 17 h 54"/>
                <a:gd name="T82" fmla="*/ 106 w 106"/>
                <a:gd name="T83" fmla="*/ 27 h 54"/>
                <a:gd name="T84" fmla="*/ 105 w 106"/>
                <a:gd name="T85" fmla="*/ 35 h 54"/>
                <a:gd name="T86" fmla="*/ 102 w 106"/>
                <a:gd name="T87" fmla="*/ 42 h 54"/>
                <a:gd name="T88" fmla="*/ 97 w 106"/>
                <a:gd name="T89" fmla="*/ 48 h 54"/>
                <a:gd name="T90" fmla="*/ 91 w 106"/>
                <a:gd name="T91" fmla="*/ 52 h 54"/>
                <a:gd name="T92" fmla="*/ 91 w 106"/>
                <a:gd name="T93" fmla="*/ 50 h 54"/>
                <a:gd name="T94" fmla="*/ 96 w 106"/>
                <a:gd name="T95" fmla="*/ 46 h 54"/>
                <a:gd name="T96" fmla="*/ 100 w 106"/>
                <a:gd name="T97" fmla="*/ 40 h 54"/>
                <a:gd name="T98" fmla="*/ 103 w 106"/>
                <a:gd name="T99" fmla="*/ 34 h 54"/>
                <a:gd name="T100" fmla="*/ 104 w 106"/>
                <a:gd name="T101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6" h="54">
                  <a:moveTo>
                    <a:pt x="104" y="27"/>
                  </a:moveTo>
                  <a:cubicBezTo>
                    <a:pt x="104" y="24"/>
                    <a:pt x="104" y="21"/>
                    <a:pt x="102" y="17"/>
                  </a:cubicBezTo>
                  <a:cubicBezTo>
                    <a:pt x="101" y="14"/>
                    <a:pt x="99" y="12"/>
                    <a:pt x="97" y="9"/>
                  </a:cubicBezTo>
                  <a:cubicBezTo>
                    <a:pt x="95" y="7"/>
                    <a:pt x="92" y="5"/>
                    <a:pt x="89" y="4"/>
                  </a:cubicBezTo>
                  <a:cubicBezTo>
                    <a:pt x="86" y="3"/>
                    <a:pt x="83" y="2"/>
                    <a:pt x="79" y="2"/>
                  </a:cubicBezTo>
                  <a:cubicBezTo>
                    <a:pt x="76" y="2"/>
                    <a:pt x="74" y="3"/>
                    <a:pt x="71" y="4"/>
                  </a:cubicBezTo>
                  <a:cubicBezTo>
                    <a:pt x="68" y="5"/>
                    <a:pt x="66" y="6"/>
                    <a:pt x="63" y="9"/>
                  </a:cubicBezTo>
                  <a:cubicBezTo>
                    <a:pt x="61" y="11"/>
                    <a:pt x="59" y="13"/>
                    <a:pt x="58" y="16"/>
                  </a:cubicBezTo>
                  <a:cubicBezTo>
                    <a:pt x="56" y="20"/>
                    <a:pt x="55" y="23"/>
                    <a:pt x="55" y="27"/>
                  </a:cubicBezTo>
                  <a:cubicBezTo>
                    <a:pt x="54" y="31"/>
                    <a:pt x="53" y="35"/>
                    <a:pt x="52" y="39"/>
                  </a:cubicBezTo>
                  <a:cubicBezTo>
                    <a:pt x="50" y="42"/>
                    <a:pt x="48" y="45"/>
                    <a:pt x="46" y="47"/>
                  </a:cubicBezTo>
                  <a:cubicBezTo>
                    <a:pt x="43" y="49"/>
                    <a:pt x="41" y="51"/>
                    <a:pt x="38" y="53"/>
                  </a:cubicBezTo>
                  <a:cubicBezTo>
                    <a:pt x="34" y="54"/>
                    <a:pt x="31" y="54"/>
                    <a:pt x="27" y="54"/>
                  </a:cubicBezTo>
                  <a:cubicBezTo>
                    <a:pt x="24" y="54"/>
                    <a:pt x="20" y="54"/>
                    <a:pt x="17" y="52"/>
                  </a:cubicBezTo>
                  <a:cubicBezTo>
                    <a:pt x="13" y="51"/>
                    <a:pt x="11" y="49"/>
                    <a:pt x="8" y="46"/>
                  </a:cubicBezTo>
                  <a:cubicBezTo>
                    <a:pt x="6" y="44"/>
                    <a:pt x="4" y="41"/>
                    <a:pt x="2" y="38"/>
                  </a:cubicBezTo>
                  <a:cubicBezTo>
                    <a:pt x="1" y="34"/>
                    <a:pt x="0" y="31"/>
                    <a:pt x="0" y="27"/>
                  </a:cubicBezTo>
                  <a:cubicBezTo>
                    <a:pt x="0" y="23"/>
                    <a:pt x="1" y="20"/>
                    <a:pt x="2" y="17"/>
                  </a:cubicBezTo>
                  <a:cubicBezTo>
                    <a:pt x="4" y="13"/>
                    <a:pt x="6" y="10"/>
                    <a:pt x="8" y="8"/>
                  </a:cubicBezTo>
                  <a:cubicBezTo>
                    <a:pt x="11" y="5"/>
                    <a:pt x="13" y="4"/>
                    <a:pt x="17" y="2"/>
                  </a:cubicBezTo>
                  <a:cubicBezTo>
                    <a:pt x="20" y="1"/>
                    <a:pt x="24" y="0"/>
                    <a:pt x="27" y="0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4" y="2"/>
                    <a:pt x="21" y="3"/>
                    <a:pt x="17" y="4"/>
                  </a:cubicBezTo>
                  <a:cubicBezTo>
                    <a:pt x="14" y="5"/>
                    <a:pt x="12" y="7"/>
                    <a:pt x="10" y="9"/>
                  </a:cubicBezTo>
                  <a:cubicBezTo>
                    <a:pt x="7" y="12"/>
                    <a:pt x="6" y="14"/>
                    <a:pt x="4" y="17"/>
                  </a:cubicBezTo>
                  <a:cubicBezTo>
                    <a:pt x="3" y="20"/>
                    <a:pt x="2" y="24"/>
                    <a:pt x="2" y="27"/>
                  </a:cubicBezTo>
                  <a:cubicBezTo>
                    <a:pt x="2" y="31"/>
                    <a:pt x="3" y="34"/>
                    <a:pt x="4" y="37"/>
                  </a:cubicBezTo>
                  <a:cubicBezTo>
                    <a:pt x="6" y="40"/>
                    <a:pt x="7" y="43"/>
                    <a:pt x="10" y="45"/>
                  </a:cubicBezTo>
                  <a:cubicBezTo>
                    <a:pt x="12" y="47"/>
                    <a:pt x="14" y="49"/>
                    <a:pt x="17" y="50"/>
                  </a:cubicBezTo>
                  <a:cubicBezTo>
                    <a:pt x="21" y="51"/>
                    <a:pt x="24" y="52"/>
                    <a:pt x="27" y="52"/>
                  </a:cubicBezTo>
                  <a:cubicBezTo>
                    <a:pt x="31" y="52"/>
                    <a:pt x="34" y="51"/>
                    <a:pt x="37" y="50"/>
                  </a:cubicBezTo>
                  <a:cubicBezTo>
                    <a:pt x="39" y="49"/>
                    <a:pt x="42" y="48"/>
                    <a:pt x="44" y="45"/>
                  </a:cubicBezTo>
                  <a:cubicBezTo>
                    <a:pt x="46" y="43"/>
                    <a:pt x="48" y="41"/>
                    <a:pt x="49" y="38"/>
                  </a:cubicBezTo>
                  <a:cubicBezTo>
                    <a:pt x="51" y="35"/>
                    <a:pt x="52" y="31"/>
                    <a:pt x="52" y="27"/>
                  </a:cubicBezTo>
                  <a:cubicBezTo>
                    <a:pt x="53" y="23"/>
                    <a:pt x="54" y="19"/>
                    <a:pt x="55" y="16"/>
                  </a:cubicBezTo>
                  <a:cubicBezTo>
                    <a:pt x="57" y="13"/>
                    <a:pt x="59" y="10"/>
                    <a:pt x="61" y="7"/>
                  </a:cubicBezTo>
                  <a:cubicBezTo>
                    <a:pt x="63" y="5"/>
                    <a:pt x="66" y="3"/>
                    <a:pt x="69" y="2"/>
                  </a:cubicBezTo>
                  <a:cubicBezTo>
                    <a:pt x="72" y="1"/>
                    <a:pt x="76" y="0"/>
                    <a:pt x="79" y="0"/>
                  </a:cubicBezTo>
                  <a:cubicBezTo>
                    <a:pt x="83" y="0"/>
                    <a:pt x="87" y="1"/>
                    <a:pt x="90" y="2"/>
                  </a:cubicBezTo>
                  <a:cubicBezTo>
                    <a:pt x="93" y="4"/>
                    <a:pt x="96" y="6"/>
                    <a:pt x="98" y="8"/>
                  </a:cubicBezTo>
                  <a:cubicBezTo>
                    <a:pt x="101" y="10"/>
                    <a:pt x="103" y="13"/>
                    <a:pt x="104" y="17"/>
                  </a:cubicBezTo>
                  <a:cubicBezTo>
                    <a:pt x="106" y="20"/>
                    <a:pt x="106" y="23"/>
                    <a:pt x="106" y="27"/>
                  </a:cubicBezTo>
                  <a:cubicBezTo>
                    <a:pt x="106" y="30"/>
                    <a:pt x="106" y="33"/>
                    <a:pt x="105" y="35"/>
                  </a:cubicBezTo>
                  <a:cubicBezTo>
                    <a:pt x="104" y="38"/>
                    <a:pt x="103" y="40"/>
                    <a:pt x="102" y="42"/>
                  </a:cubicBezTo>
                  <a:cubicBezTo>
                    <a:pt x="101" y="44"/>
                    <a:pt x="99" y="46"/>
                    <a:pt x="97" y="48"/>
                  </a:cubicBezTo>
                  <a:cubicBezTo>
                    <a:pt x="95" y="49"/>
                    <a:pt x="93" y="51"/>
                    <a:pt x="91" y="52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3" y="48"/>
                    <a:pt x="95" y="47"/>
                    <a:pt x="96" y="46"/>
                  </a:cubicBezTo>
                  <a:cubicBezTo>
                    <a:pt x="98" y="44"/>
                    <a:pt x="99" y="42"/>
                    <a:pt x="100" y="40"/>
                  </a:cubicBezTo>
                  <a:cubicBezTo>
                    <a:pt x="102" y="39"/>
                    <a:pt x="103" y="36"/>
                    <a:pt x="103" y="34"/>
                  </a:cubicBezTo>
                  <a:cubicBezTo>
                    <a:pt x="104" y="32"/>
                    <a:pt x="104" y="30"/>
                    <a:pt x="104" y="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5" name="Freeform 12"/>
            <p:cNvSpPr>
              <a:spLocks/>
            </p:cNvSpPr>
            <p:nvPr/>
          </p:nvSpPr>
          <p:spPr bwMode="auto">
            <a:xfrm>
              <a:off x="9625" y="527"/>
              <a:ext cx="14" cy="384"/>
            </a:xfrm>
            <a:custGeom>
              <a:avLst/>
              <a:gdLst>
                <a:gd name="T0" fmla="*/ 0 w 14"/>
                <a:gd name="T1" fmla="*/ 0 h 384"/>
                <a:gd name="T2" fmla="*/ 0 w 14"/>
                <a:gd name="T3" fmla="*/ 384 h 384"/>
                <a:gd name="T4" fmla="*/ 14 w 14"/>
                <a:gd name="T5" fmla="*/ 384 h 384"/>
                <a:gd name="T6" fmla="*/ 14 w 14"/>
                <a:gd name="T7" fmla="*/ 0 h 384"/>
                <a:gd name="T8" fmla="*/ 0 w 14"/>
                <a:gd name="T9" fmla="*/ 0 h 384"/>
                <a:gd name="T10" fmla="*/ 0 w 14"/>
                <a:gd name="T11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384">
                  <a:moveTo>
                    <a:pt x="0" y="0"/>
                  </a:moveTo>
                  <a:lnTo>
                    <a:pt x="0" y="384"/>
                  </a:lnTo>
                  <a:lnTo>
                    <a:pt x="14" y="38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6" name="Freeform 13"/>
            <p:cNvSpPr>
              <a:spLocks/>
            </p:cNvSpPr>
            <p:nvPr/>
          </p:nvSpPr>
          <p:spPr bwMode="auto">
            <a:xfrm>
              <a:off x="9675" y="520"/>
              <a:ext cx="388" cy="391"/>
            </a:xfrm>
            <a:custGeom>
              <a:avLst/>
              <a:gdLst>
                <a:gd name="T0" fmla="*/ 4 w 54"/>
                <a:gd name="T1" fmla="*/ 37 h 54"/>
                <a:gd name="T2" fmla="*/ 9 w 54"/>
                <a:gd name="T3" fmla="*/ 45 h 54"/>
                <a:gd name="T4" fmla="*/ 17 w 54"/>
                <a:gd name="T5" fmla="*/ 50 h 54"/>
                <a:gd name="T6" fmla="*/ 27 w 54"/>
                <a:gd name="T7" fmla="*/ 52 h 54"/>
                <a:gd name="T8" fmla="*/ 36 w 54"/>
                <a:gd name="T9" fmla="*/ 50 h 54"/>
                <a:gd name="T10" fmla="*/ 44 w 54"/>
                <a:gd name="T11" fmla="*/ 45 h 54"/>
                <a:gd name="T12" fmla="*/ 50 w 54"/>
                <a:gd name="T13" fmla="*/ 37 h 54"/>
                <a:gd name="T14" fmla="*/ 52 w 54"/>
                <a:gd name="T15" fmla="*/ 27 h 54"/>
                <a:gd name="T16" fmla="*/ 52 w 54"/>
                <a:gd name="T17" fmla="*/ 27 h 54"/>
                <a:gd name="T18" fmla="*/ 29 w 54"/>
                <a:gd name="T19" fmla="*/ 27 h 54"/>
                <a:gd name="T20" fmla="*/ 29 w 54"/>
                <a:gd name="T21" fmla="*/ 25 h 54"/>
                <a:gd name="T22" fmla="*/ 54 w 54"/>
                <a:gd name="T23" fmla="*/ 25 h 54"/>
                <a:gd name="T24" fmla="*/ 54 w 54"/>
                <a:gd name="T25" fmla="*/ 27 h 54"/>
                <a:gd name="T26" fmla="*/ 52 w 54"/>
                <a:gd name="T27" fmla="*/ 38 h 54"/>
                <a:gd name="T28" fmla="*/ 46 w 54"/>
                <a:gd name="T29" fmla="*/ 46 h 54"/>
                <a:gd name="T30" fmla="*/ 37 w 54"/>
                <a:gd name="T31" fmla="*/ 52 h 54"/>
                <a:gd name="T32" fmla="*/ 27 w 54"/>
                <a:gd name="T33" fmla="*/ 54 h 54"/>
                <a:gd name="T34" fmla="*/ 16 w 54"/>
                <a:gd name="T35" fmla="*/ 52 h 54"/>
                <a:gd name="T36" fmla="*/ 7 w 54"/>
                <a:gd name="T37" fmla="*/ 46 h 54"/>
                <a:gd name="T38" fmla="*/ 2 w 54"/>
                <a:gd name="T39" fmla="*/ 38 h 54"/>
                <a:gd name="T40" fmla="*/ 0 w 54"/>
                <a:gd name="T41" fmla="*/ 27 h 54"/>
                <a:gd name="T42" fmla="*/ 0 w 54"/>
                <a:gd name="T43" fmla="*/ 27 h 54"/>
                <a:gd name="T44" fmla="*/ 2 w 54"/>
                <a:gd name="T45" fmla="*/ 17 h 54"/>
                <a:gd name="T46" fmla="*/ 7 w 54"/>
                <a:gd name="T47" fmla="*/ 8 h 54"/>
                <a:gd name="T48" fmla="*/ 16 w 54"/>
                <a:gd name="T49" fmla="*/ 2 h 54"/>
                <a:gd name="T50" fmla="*/ 27 w 54"/>
                <a:gd name="T51" fmla="*/ 0 h 54"/>
                <a:gd name="T52" fmla="*/ 35 w 54"/>
                <a:gd name="T53" fmla="*/ 1 h 54"/>
                <a:gd name="T54" fmla="*/ 42 w 54"/>
                <a:gd name="T55" fmla="*/ 4 h 54"/>
                <a:gd name="T56" fmla="*/ 37 w 54"/>
                <a:gd name="T57" fmla="*/ 4 h 54"/>
                <a:gd name="T58" fmla="*/ 32 w 54"/>
                <a:gd name="T59" fmla="*/ 3 h 54"/>
                <a:gd name="T60" fmla="*/ 27 w 54"/>
                <a:gd name="T61" fmla="*/ 2 h 54"/>
                <a:gd name="T62" fmla="*/ 17 w 54"/>
                <a:gd name="T63" fmla="*/ 4 h 54"/>
                <a:gd name="T64" fmla="*/ 9 w 54"/>
                <a:gd name="T65" fmla="*/ 9 h 54"/>
                <a:gd name="T66" fmla="*/ 4 w 54"/>
                <a:gd name="T67" fmla="*/ 17 h 54"/>
                <a:gd name="T68" fmla="*/ 2 w 54"/>
                <a:gd name="T69" fmla="*/ 27 h 54"/>
                <a:gd name="T70" fmla="*/ 4 w 54"/>
                <a:gd name="T71" fmla="*/ 3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54">
                  <a:moveTo>
                    <a:pt x="4" y="37"/>
                  </a:moveTo>
                  <a:cubicBezTo>
                    <a:pt x="5" y="40"/>
                    <a:pt x="7" y="43"/>
                    <a:pt x="9" y="45"/>
                  </a:cubicBezTo>
                  <a:cubicBezTo>
                    <a:pt x="11" y="47"/>
                    <a:pt x="14" y="49"/>
                    <a:pt x="17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0" y="52"/>
                    <a:pt x="33" y="51"/>
                    <a:pt x="36" y="50"/>
                  </a:cubicBezTo>
                  <a:cubicBezTo>
                    <a:pt x="39" y="49"/>
                    <a:pt x="42" y="47"/>
                    <a:pt x="44" y="45"/>
                  </a:cubicBezTo>
                  <a:cubicBezTo>
                    <a:pt x="47" y="43"/>
                    <a:pt x="48" y="40"/>
                    <a:pt x="50" y="37"/>
                  </a:cubicBezTo>
                  <a:cubicBezTo>
                    <a:pt x="51" y="34"/>
                    <a:pt x="52" y="31"/>
                    <a:pt x="52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31"/>
                    <a:pt x="53" y="35"/>
                    <a:pt x="52" y="38"/>
                  </a:cubicBezTo>
                  <a:cubicBezTo>
                    <a:pt x="50" y="41"/>
                    <a:pt x="48" y="44"/>
                    <a:pt x="46" y="46"/>
                  </a:cubicBezTo>
                  <a:cubicBezTo>
                    <a:pt x="43" y="49"/>
                    <a:pt x="41" y="51"/>
                    <a:pt x="37" y="52"/>
                  </a:cubicBezTo>
                  <a:cubicBezTo>
                    <a:pt x="34" y="54"/>
                    <a:pt x="30" y="54"/>
                    <a:pt x="27" y="54"/>
                  </a:cubicBezTo>
                  <a:cubicBezTo>
                    <a:pt x="23" y="54"/>
                    <a:pt x="19" y="54"/>
                    <a:pt x="16" y="52"/>
                  </a:cubicBezTo>
                  <a:cubicBezTo>
                    <a:pt x="13" y="51"/>
                    <a:pt x="10" y="49"/>
                    <a:pt x="7" y="46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0" y="35"/>
                    <a:pt x="0" y="31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3"/>
                    <a:pt x="0" y="20"/>
                    <a:pt x="2" y="17"/>
                  </a:cubicBezTo>
                  <a:cubicBezTo>
                    <a:pt x="3" y="13"/>
                    <a:pt x="5" y="10"/>
                    <a:pt x="7" y="8"/>
                  </a:cubicBezTo>
                  <a:cubicBezTo>
                    <a:pt x="10" y="5"/>
                    <a:pt x="13" y="4"/>
                    <a:pt x="16" y="2"/>
                  </a:cubicBezTo>
                  <a:cubicBezTo>
                    <a:pt x="19" y="1"/>
                    <a:pt x="23" y="0"/>
                    <a:pt x="27" y="0"/>
                  </a:cubicBezTo>
                  <a:cubicBezTo>
                    <a:pt x="29" y="0"/>
                    <a:pt x="32" y="0"/>
                    <a:pt x="35" y="1"/>
                  </a:cubicBezTo>
                  <a:cubicBezTo>
                    <a:pt x="37" y="2"/>
                    <a:pt x="39" y="3"/>
                    <a:pt x="42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4" y="3"/>
                    <a:pt x="32" y="3"/>
                  </a:cubicBezTo>
                  <a:cubicBezTo>
                    <a:pt x="30" y="2"/>
                    <a:pt x="29" y="2"/>
                    <a:pt x="27" y="2"/>
                  </a:cubicBezTo>
                  <a:cubicBezTo>
                    <a:pt x="23" y="2"/>
                    <a:pt x="20" y="3"/>
                    <a:pt x="17" y="4"/>
                  </a:cubicBezTo>
                  <a:cubicBezTo>
                    <a:pt x="14" y="5"/>
                    <a:pt x="11" y="7"/>
                    <a:pt x="9" y="9"/>
                  </a:cubicBezTo>
                  <a:cubicBezTo>
                    <a:pt x="7" y="12"/>
                    <a:pt x="5" y="14"/>
                    <a:pt x="4" y="17"/>
                  </a:cubicBezTo>
                  <a:cubicBezTo>
                    <a:pt x="2" y="20"/>
                    <a:pt x="2" y="24"/>
                    <a:pt x="2" y="27"/>
                  </a:cubicBezTo>
                  <a:cubicBezTo>
                    <a:pt x="2" y="31"/>
                    <a:pt x="2" y="34"/>
                    <a:pt x="4" y="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7" name="Freeform 14"/>
            <p:cNvSpPr>
              <a:spLocks/>
            </p:cNvSpPr>
            <p:nvPr/>
          </p:nvSpPr>
          <p:spPr bwMode="auto">
            <a:xfrm>
              <a:off x="10078" y="527"/>
              <a:ext cx="395" cy="384"/>
            </a:xfrm>
            <a:custGeom>
              <a:avLst/>
              <a:gdLst>
                <a:gd name="T0" fmla="*/ 381 w 395"/>
                <a:gd name="T1" fmla="*/ 0 h 384"/>
                <a:gd name="T2" fmla="*/ 395 w 395"/>
                <a:gd name="T3" fmla="*/ 0 h 384"/>
                <a:gd name="T4" fmla="*/ 395 w 395"/>
                <a:gd name="T5" fmla="*/ 384 h 384"/>
                <a:gd name="T6" fmla="*/ 381 w 395"/>
                <a:gd name="T7" fmla="*/ 384 h 384"/>
                <a:gd name="T8" fmla="*/ 21 w 395"/>
                <a:gd name="T9" fmla="*/ 22 h 384"/>
                <a:gd name="T10" fmla="*/ 21 w 395"/>
                <a:gd name="T11" fmla="*/ 384 h 384"/>
                <a:gd name="T12" fmla="*/ 0 w 395"/>
                <a:gd name="T13" fmla="*/ 384 h 384"/>
                <a:gd name="T14" fmla="*/ 0 w 395"/>
                <a:gd name="T15" fmla="*/ 0 h 384"/>
                <a:gd name="T16" fmla="*/ 21 w 395"/>
                <a:gd name="T17" fmla="*/ 0 h 384"/>
                <a:gd name="T18" fmla="*/ 381 w 395"/>
                <a:gd name="T19" fmla="*/ 363 h 384"/>
                <a:gd name="T20" fmla="*/ 381 w 395"/>
                <a:gd name="T21" fmla="*/ 0 h 384"/>
                <a:gd name="T22" fmla="*/ 381 w 395"/>
                <a:gd name="T2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5" h="384">
                  <a:moveTo>
                    <a:pt x="381" y="0"/>
                  </a:moveTo>
                  <a:lnTo>
                    <a:pt x="395" y="0"/>
                  </a:lnTo>
                  <a:lnTo>
                    <a:pt x="395" y="384"/>
                  </a:lnTo>
                  <a:lnTo>
                    <a:pt x="381" y="384"/>
                  </a:lnTo>
                  <a:lnTo>
                    <a:pt x="21" y="22"/>
                  </a:lnTo>
                  <a:lnTo>
                    <a:pt x="21" y="384"/>
                  </a:lnTo>
                  <a:lnTo>
                    <a:pt x="0" y="384"/>
                  </a:lnTo>
                  <a:lnTo>
                    <a:pt x="0" y="0"/>
                  </a:lnTo>
                  <a:lnTo>
                    <a:pt x="21" y="0"/>
                  </a:lnTo>
                  <a:lnTo>
                    <a:pt x="381" y="363"/>
                  </a:lnTo>
                  <a:lnTo>
                    <a:pt x="381" y="0"/>
                  </a:lnTo>
                  <a:lnTo>
                    <a:pt x="3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8" name="Freeform 15"/>
            <p:cNvSpPr>
              <a:spLocks noEditPoints="1"/>
            </p:cNvSpPr>
            <p:nvPr/>
          </p:nvSpPr>
          <p:spPr bwMode="auto">
            <a:xfrm>
              <a:off x="6744" y="527"/>
              <a:ext cx="388" cy="384"/>
            </a:xfrm>
            <a:custGeom>
              <a:avLst/>
              <a:gdLst>
                <a:gd name="T0" fmla="*/ 0 w 54"/>
                <a:gd name="T1" fmla="*/ 0 h 53"/>
                <a:gd name="T2" fmla="*/ 39 w 54"/>
                <a:gd name="T3" fmla="*/ 0 h 53"/>
                <a:gd name="T4" fmla="*/ 45 w 54"/>
                <a:gd name="T5" fmla="*/ 1 h 53"/>
                <a:gd name="T6" fmla="*/ 50 w 54"/>
                <a:gd name="T7" fmla="*/ 4 h 53"/>
                <a:gd name="T8" fmla="*/ 53 w 54"/>
                <a:gd name="T9" fmla="*/ 9 h 53"/>
                <a:gd name="T10" fmla="*/ 54 w 54"/>
                <a:gd name="T11" fmla="*/ 15 h 53"/>
                <a:gd name="T12" fmla="*/ 53 w 54"/>
                <a:gd name="T13" fmla="*/ 21 h 53"/>
                <a:gd name="T14" fmla="*/ 50 w 54"/>
                <a:gd name="T15" fmla="*/ 25 h 53"/>
                <a:gd name="T16" fmla="*/ 45 w 54"/>
                <a:gd name="T17" fmla="*/ 29 h 53"/>
                <a:gd name="T18" fmla="*/ 39 w 54"/>
                <a:gd name="T19" fmla="*/ 30 h 53"/>
                <a:gd name="T20" fmla="*/ 39 w 54"/>
                <a:gd name="T21" fmla="*/ 30 h 53"/>
                <a:gd name="T22" fmla="*/ 54 w 54"/>
                <a:gd name="T23" fmla="*/ 53 h 53"/>
                <a:gd name="T24" fmla="*/ 52 w 54"/>
                <a:gd name="T25" fmla="*/ 53 h 53"/>
                <a:gd name="T26" fmla="*/ 36 w 54"/>
                <a:gd name="T27" fmla="*/ 30 h 53"/>
                <a:gd name="T28" fmla="*/ 2 w 54"/>
                <a:gd name="T29" fmla="*/ 30 h 53"/>
                <a:gd name="T30" fmla="*/ 2 w 54"/>
                <a:gd name="T31" fmla="*/ 53 h 53"/>
                <a:gd name="T32" fmla="*/ 0 w 54"/>
                <a:gd name="T33" fmla="*/ 53 h 53"/>
                <a:gd name="T34" fmla="*/ 0 w 54"/>
                <a:gd name="T35" fmla="*/ 0 h 53"/>
                <a:gd name="T36" fmla="*/ 44 w 54"/>
                <a:gd name="T37" fmla="*/ 27 h 53"/>
                <a:gd name="T38" fmla="*/ 48 w 54"/>
                <a:gd name="T39" fmla="*/ 24 h 53"/>
                <a:gd name="T40" fmla="*/ 51 w 54"/>
                <a:gd name="T41" fmla="*/ 20 h 53"/>
                <a:gd name="T42" fmla="*/ 52 w 54"/>
                <a:gd name="T43" fmla="*/ 15 h 53"/>
                <a:gd name="T44" fmla="*/ 51 w 54"/>
                <a:gd name="T45" fmla="*/ 10 h 53"/>
                <a:gd name="T46" fmla="*/ 48 w 54"/>
                <a:gd name="T47" fmla="*/ 6 h 53"/>
                <a:gd name="T48" fmla="*/ 44 w 54"/>
                <a:gd name="T49" fmla="*/ 3 h 53"/>
                <a:gd name="T50" fmla="*/ 39 w 54"/>
                <a:gd name="T51" fmla="*/ 2 h 53"/>
                <a:gd name="T52" fmla="*/ 2 w 54"/>
                <a:gd name="T53" fmla="*/ 2 h 53"/>
                <a:gd name="T54" fmla="*/ 2 w 54"/>
                <a:gd name="T55" fmla="*/ 28 h 53"/>
                <a:gd name="T56" fmla="*/ 39 w 54"/>
                <a:gd name="T57" fmla="*/ 28 h 53"/>
                <a:gd name="T58" fmla="*/ 44 w 54"/>
                <a:gd name="T59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4" h="53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3" y="0"/>
                    <a:pt x="45" y="1"/>
                  </a:cubicBezTo>
                  <a:cubicBezTo>
                    <a:pt x="47" y="2"/>
                    <a:pt x="48" y="3"/>
                    <a:pt x="50" y="4"/>
                  </a:cubicBezTo>
                  <a:cubicBezTo>
                    <a:pt x="51" y="5"/>
                    <a:pt x="52" y="7"/>
                    <a:pt x="53" y="9"/>
                  </a:cubicBezTo>
                  <a:cubicBezTo>
                    <a:pt x="54" y="11"/>
                    <a:pt x="54" y="13"/>
                    <a:pt x="54" y="15"/>
                  </a:cubicBezTo>
                  <a:cubicBezTo>
                    <a:pt x="54" y="17"/>
                    <a:pt x="54" y="19"/>
                    <a:pt x="53" y="21"/>
                  </a:cubicBezTo>
                  <a:cubicBezTo>
                    <a:pt x="52" y="22"/>
                    <a:pt x="51" y="24"/>
                    <a:pt x="50" y="25"/>
                  </a:cubicBezTo>
                  <a:cubicBezTo>
                    <a:pt x="48" y="27"/>
                    <a:pt x="47" y="28"/>
                    <a:pt x="45" y="29"/>
                  </a:cubicBezTo>
                  <a:cubicBezTo>
                    <a:pt x="43" y="29"/>
                    <a:pt x="41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44" y="27"/>
                  </a:moveTo>
                  <a:cubicBezTo>
                    <a:pt x="46" y="26"/>
                    <a:pt x="47" y="25"/>
                    <a:pt x="48" y="24"/>
                  </a:cubicBezTo>
                  <a:cubicBezTo>
                    <a:pt x="49" y="23"/>
                    <a:pt x="50" y="21"/>
                    <a:pt x="51" y="20"/>
                  </a:cubicBezTo>
                  <a:cubicBezTo>
                    <a:pt x="52" y="18"/>
                    <a:pt x="52" y="16"/>
                    <a:pt x="52" y="15"/>
                  </a:cubicBezTo>
                  <a:cubicBezTo>
                    <a:pt x="52" y="13"/>
                    <a:pt x="52" y="11"/>
                    <a:pt x="51" y="10"/>
                  </a:cubicBezTo>
                  <a:cubicBezTo>
                    <a:pt x="50" y="8"/>
                    <a:pt x="49" y="7"/>
                    <a:pt x="48" y="6"/>
                  </a:cubicBezTo>
                  <a:cubicBezTo>
                    <a:pt x="47" y="5"/>
                    <a:pt x="46" y="4"/>
                    <a:pt x="44" y="3"/>
                  </a:cubicBezTo>
                  <a:cubicBezTo>
                    <a:pt x="42" y="2"/>
                    <a:pt x="41" y="2"/>
                    <a:pt x="39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1" y="28"/>
                    <a:pt x="42" y="27"/>
                    <a:pt x="4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9" name="Freeform 16"/>
            <p:cNvSpPr>
              <a:spLocks noEditPoints="1"/>
            </p:cNvSpPr>
            <p:nvPr/>
          </p:nvSpPr>
          <p:spPr bwMode="auto">
            <a:xfrm>
              <a:off x="7153" y="527"/>
              <a:ext cx="388" cy="384"/>
            </a:xfrm>
            <a:custGeom>
              <a:avLst/>
              <a:gdLst>
                <a:gd name="T0" fmla="*/ 388 w 388"/>
                <a:gd name="T1" fmla="*/ 384 h 384"/>
                <a:gd name="T2" fmla="*/ 374 w 388"/>
                <a:gd name="T3" fmla="*/ 384 h 384"/>
                <a:gd name="T4" fmla="*/ 359 w 388"/>
                <a:gd name="T5" fmla="*/ 355 h 384"/>
                <a:gd name="T6" fmla="*/ 29 w 388"/>
                <a:gd name="T7" fmla="*/ 355 h 384"/>
                <a:gd name="T8" fmla="*/ 15 w 388"/>
                <a:gd name="T9" fmla="*/ 384 h 384"/>
                <a:gd name="T10" fmla="*/ 0 w 388"/>
                <a:gd name="T11" fmla="*/ 384 h 384"/>
                <a:gd name="T12" fmla="*/ 187 w 388"/>
                <a:gd name="T13" fmla="*/ 0 h 384"/>
                <a:gd name="T14" fmla="*/ 201 w 388"/>
                <a:gd name="T15" fmla="*/ 0 h 384"/>
                <a:gd name="T16" fmla="*/ 388 w 388"/>
                <a:gd name="T17" fmla="*/ 384 h 384"/>
                <a:gd name="T18" fmla="*/ 388 w 388"/>
                <a:gd name="T19" fmla="*/ 384 h 384"/>
                <a:gd name="T20" fmla="*/ 36 w 388"/>
                <a:gd name="T21" fmla="*/ 341 h 384"/>
                <a:gd name="T22" fmla="*/ 352 w 388"/>
                <a:gd name="T23" fmla="*/ 341 h 384"/>
                <a:gd name="T24" fmla="*/ 194 w 388"/>
                <a:gd name="T25" fmla="*/ 22 h 384"/>
                <a:gd name="T26" fmla="*/ 36 w 388"/>
                <a:gd name="T27" fmla="*/ 341 h 384"/>
                <a:gd name="T28" fmla="*/ 36 w 388"/>
                <a:gd name="T29" fmla="*/ 341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8" h="384">
                  <a:moveTo>
                    <a:pt x="388" y="384"/>
                  </a:moveTo>
                  <a:lnTo>
                    <a:pt x="374" y="384"/>
                  </a:lnTo>
                  <a:lnTo>
                    <a:pt x="359" y="355"/>
                  </a:lnTo>
                  <a:lnTo>
                    <a:pt x="29" y="355"/>
                  </a:lnTo>
                  <a:lnTo>
                    <a:pt x="15" y="384"/>
                  </a:lnTo>
                  <a:lnTo>
                    <a:pt x="0" y="384"/>
                  </a:lnTo>
                  <a:lnTo>
                    <a:pt x="187" y="0"/>
                  </a:lnTo>
                  <a:lnTo>
                    <a:pt x="201" y="0"/>
                  </a:lnTo>
                  <a:lnTo>
                    <a:pt x="388" y="384"/>
                  </a:lnTo>
                  <a:lnTo>
                    <a:pt x="388" y="384"/>
                  </a:lnTo>
                  <a:close/>
                  <a:moveTo>
                    <a:pt x="36" y="341"/>
                  </a:moveTo>
                  <a:lnTo>
                    <a:pt x="352" y="341"/>
                  </a:lnTo>
                  <a:lnTo>
                    <a:pt x="194" y="22"/>
                  </a:lnTo>
                  <a:lnTo>
                    <a:pt x="36" y="341"/>
                  </a:lnTo>
                  <a:lnTo>
                    <a:pt x="36" y="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0" name="Freeform 17"/>
            <p:cNvSpPr>
              <a:spLocks noEditPoints="1"/>
            </p:cNvSpPr>
            <p:nvPr/>
          </p:nvSpPr>
          <p:spPr bwMode="auto">
            <a:xfrm>
              <a:off x="7563" y="527"/>
              <a:ext cx="388" cy="384"/>
            </a:xfrm>
            <a:custGeom>
              <a:avLst/>
              <a:gdLst>
                <a:gd name="T0" fmla="*/ 0 w 54"/>
                <a:gd name="T1" fmla="*/ 0 h 53"/>
                <a:gd name="T2" fmla="*/ 39 w 54"/>
                <a:gd name="T3" fmla="*/ 0 h 53"/>
                <a:gd name="T4" fmla="*/ 45 w 54"/>
                <a:gd name="T5" fmla="*/ 1 h 53"/>
                <a:gd name="T6" fmla="*/ 50 w 54"/>
                <a:gd name="T7" fmla="*/ 4 h 53"/>
                <a:gd name="T8" fmla="*/ 53 w 54"/>
                <a:gd name="T9" fmla="*/ 9 h 53"/>
                <a:gd name="T10" fmla="*/ 54 w 54"/>
                <a:gd name="T11" fmla="*/ 15 h 53"/>
                <a:gd name="T12" fmla="*/ 53 w 54"/>
                <a:gd name="T13" fmla="*/ 21 h 53"/>
                <a:gd name="T14" fmla="*/ 50 w 54"/>
                <a:gd name="T15" fmla="*/ 25 h 53"/>
                <a:gd name="T16" fmla="*/ 45 w 54"/>
                <a:gd name="T17" fmla="*/ 29 h 53"/>
                <a:gd name="T18" fmla="*/ 39 w 54"/>
                <a:gd name="T19" fmla="*/ 30 h 53"/>
                <a:gd name="T20" fmla="*/ 2 w 54"/>
                <a:gd name="T21" fmla="*/ 30 h 53"/>
                <a:gd name="T22" fmla="*/ 2 w 54"/>
                <a:gd name="T23" fmla="*/ 53 h 53"/>
                <a:gd name="T24" fmla="*/ 0 w 54"/>
                <a:gd name="T25" fmla="*/ 53 h 53"/>
                <a:gd name="T26" fmla="*/ 0 w 54"/>
                <a:gd name="T27" fmla="*/ 0 h 53"/>
                <a:gd name="T28" fmla="*/ 39 w 54"/>
                <a:gd name="T29" fmla="*/ 28 h 53"/>
                <a:gd name="T30" fmla="*/ 44 w 54"/>
                <a:gd name="T31" fmla="*/ 27 h 53"/>
                <a:gd name="T32" fmla="*/ 48 w 54"/>
                <a:gd name="T33" fmla="*/ 24 h 53"/>
                <a:gd name="T34" fmla="*/ 51 w 54"/>
                <a:gd name="T35" fmla="*/ 20 h 53"/>
                <a:gd name="T36" fmla="*/ 52 w 54"/>
                <a:gd name="T37" fmla="*/ 15 h 53"/>
                <a:gd name="T38" fmla="*/ 51 w 54"/>
                <a:gd name="T39" fmla="*/ 10 h 53"/>
                <a:gd name="T40" fmla="*/ 48 w 54"/>
                <a:gd name="T41" fmla="*/ 6 h 53"/>
                <a:gd name="T42" fmla="*/ 44 w 54"/>
                <a:gd name="T43" fmla="*/ 3 h 53"/>
                <a:gd name="T44" fmla="*/ 39 w 54"/>
                <a:gd name="T45" fmla="*/ 2 h 53"/>
                <a:gd name="T46" fmla="*/ 2 w 54"/>
                <a:gd name="T47" fmla="*/ 2 h 53"/>
                <a:gd name="T48" fmla="*/ 2 w 54"/>
                <a:gd name="T49" fmla="*/ 28 h 53"/>
                <a:gd name="T50" fmla="*/ 39 w 54"/>
                <a:gd name="T51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53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3" y="0"/>
                    <a:pt x="45" y="1"/>
                  </a:cubicBezTo>
                  <a:cubicBezTo>
                    <a:pt x="47" y="2"/>
                    <a:pt x="48" y="3"/>
                    <a:pt x="50" y="4"/>
                  </a:cubicBezTo>
                  <a:cubicBezTo>
                    <a:pt x="51" y="5"/>
                    <a:pt x="52" y="7"/>
                    <a:pt x="53" y="9"/>
                  </a:cubicBezTo>
                  <a:cubicBezTo>
                    <a:pt x="54" y="11"/>
                    <a:pt x="54" y="13"/>
                    <a:pt x="54" y="15"/>
                  </a:cubicBezTo>
                  <a:cubicBezTo>
                    <a:pt x="54" y="17"/>
                    <a:pt x="54" y="19"/>
                    <a:pt x="53" y="21"/>
                  </a:cubicBezTo>
                  <a:cubicBezTo>
                    <a:pt x="52" y="22"/>
                    <a:pt x="51" y="24"/>
                    <a:pt x="50" y="25"/>
                  </a:cubicBezTo>
                  <a:cubicBezTo>
                    <a:pt x="48" y="27"/>
                    <a:pt x="47" y="28"/>
                    <a:pt x="45" y="29"/>
                  </a:cubicBezTo>
                  <a:cubicBezTo>
                    <a:pt x="43" y="29"/>
                    <a:pt x="41" y="30"/>
                    <a:pt x="39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9" y="28"/>
                  </a:moveTo>
                  <a:cubicBezTo>
                    <a:pt x="41" y="28"/>
                    <a:pt x="42" y="27"/>
                    <a:pt x="44" y="27"/>
                  </a:cubicBezTo>
                  <a:cubicBezTo>
                    <a:pt x="46" y="26"/>
                    <a:pt x="47" y="25"/>
                    <a:pt x="48" y="24"/>
                  </a:cubicBezTo>
                  <a:cubicBezTo>
                    <a:pt x="49" y="23"/>
                    <a:pt x="50" y="21"/>
                    <a:pt x="51" y="20"/>
                  </a:cubicBezTo>
                  <a:cubicBezTo>
                    <a:pt x="52" y="18"/>
                    <a:pt x="52" y="16"/>
                    <a:pt x="52" y="15"/>
                  </a:cubicBezTo>
                  <a:cubicBezTo>
                    <a:pt x="52" y="13"/>
                    <a:pt x="52" y="11"/>
                    <a:pt x="51" y="10"/>
                  </a:cubicBezTo>
                  <a:cubicBezTo>
                    <a:pt x="50" y="8"/>
                    <a:pt x="49" y="7"/>
                    <a:pt x="48" y="6"/>
                  </a:cubicBezTo>
                  <a:cubicBezTo>
                    <a:pt x="47" y="5"/>
                    <a:pt x="46" y="4"/>
                    <a:pt x="44" y="3"/>
                  </a:cubicBezTo>
                  <a:cubicBezTo>
                    <a:pt x="42" y="2"/>
                    <a:pt x="41" y="2"/>
                    <a:pt x="39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9" y="28"/>
                    <a:pt x="39" y="28"/>
                    <a:pt x="39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1" name="Freeform 18"/>
            <p:cNvSpPr>
              <a:spLocks/>
            </p:cNvSpPr>
            <p:nvPr/>
          </p:nvSpPr>
          <p:spPr bwMode="auto">
            <a:xfrm>
              <a:off x="7972" y="527"/>
              <a:ext cx="8" cy="384"/>
            </a:xfrm>
            <a:custGeom>
              <a:avLst/>
              <a:gdLst>
                <a:gd name="T0" fmla="*/ 0 w 8"/>
                <a:gd name="T1" fmla="*/ 0 h 384"/>
                <a:gd name="T2" fmla="*/ 0 w 8"/>
                <a:gd name="T3" fmla="*/ 384 h 384"/>
                <a:gd name="T4" fmla="*/ 8 w 8"/>
                <a:gd name="T5" fmla="*/ 384 h 384"/>
                <a:gd name="T6" fmla="*/ 8 w 8"/>
                <a:gd name="T7" fmla="*/ 0 h 384"/>
                <a:gd name="T8" fmla="*/ 0 w 8"/>
                <a:gd name="T9" fmla="*/ 0 h 384"/>
                <a:gd name="T10" fmla="*/ 0 w 8"/>
                <a:gd name="T11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384">
                  <a:moveTo>
                    <a:pt x="0" y="0"/>
                  </a:moveTo>
                  <a:lnTo>
                    <a:pt x="0" y="384"/>
                  </a:lnTo>
                  <a:lnTo>
                    <a:pt x="8" y="384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2" name="Freeform 19"/>
            <p:cNvSpPr>
              <a:spLocks noEditPoints="1"/>
            </p:cNvSpPr>
            <p:nvPr/>
          </p:nvSpPr>
          <p:spPr bwMode="auto">
            <a:xfrm>
              <a:off x="8015" y="527"/>
              <a:ext cx="396" cy="384"/>
            </a:xfrm>
            <a:custGeom>
              <a:avLst/>
              <a:gdLst>
                <a:gd name="T0" fmla="*/ 0 w 55"/>
                <a:gd name="T1" fmla="*/ 0 h 53"/>
                <a:gd name="T2" fmla="*/ 28 w 55"/>
                <a:gd name="T3" fmla="*/ 0 h 53"/>
                <a:gd name="T4" fmla="*/ 38 w 55"/>
                <a:gd name="T5" fmla="*/ 2 h 53"/>
                <a:gd name="T6" fmla="*/ 47 w 55"/>
                <a:gd name="T7" fmla="*/ 8 h 53"/>
                <a:gd name="T8" fmla="*/ 53 w 55"/>
                <a:gd name="T9" fmla="*/ 16 h 53"/>
                <a:gd name="T10" fmla="*/ 55 w 55"/>
                <a:gd name="T11" fmla="*/ 26 h 53"/>
                <a:gd name="T12" fmla="*/ 53 w 55"/>
                <a:gd name="T13" fmla="*/ 37 h 53"/>
                <a:gd name="T14" fmla="*/ 47 w 55"/>
                <a:gd name="T15" fmla="*/ 45 h 53"/>
                <a:gd name="T16" fmla="*/ 38 w 55"/>
                <a:gd name="T17" fmla="*/ 51 h 53"/>
                <a:gd name="T18" fmla="*/ 28 w 55"/>
                <a:gd name="T19" fmla="*/ 53 h 53"/>
                <a:gd name="T20" fmla="*/ 0 w 55"/>
                <a:gd name="T21" fmla="*/ 53 h 53"/>
                <a:gd name="T22" fmla="*/ 0 w 55"/>
                <a:gd name="T23" fmla="*/ 0 h 53"/>
                <a:gd name="T24" fmla="*/ 28 w 55"/>
                <a:gd name="T25" fmla="*/ 51 h 53"/>
                <a:gd name="T26" fmla="*/ 38 w 55"/>
                <a:gd name="T27" fmla="*/ 49 h 53"/>
                <a:gd name="T28" fmla="*/ 45 w 55"/>
                <a:gd name="T29" fmla="*/ 44 h 53"/>
                <a:gd name="T30" fmla="*/ 51 w 55"/>
                <a:gd name="T31" fmla="*/ 36 h 53"/>
                <a:gd name="T32" fmla="*/ 53 w 55"/>
                <a:gd name="T33" fmla="*/ 26 h 53"/>
                <a:gd name="T34" fmla="*/ 51 w 55"/>
                <a:gd name="T35" fmla="*/ 17 h 53"/>
                <a:gd name="T36" fmla="*/ 45 w 55"/>
                <a:gd name="T37" fmla="*/ 9 h 53"/>
                <a:gd name="T38" fmla="*/ 38 w 55"/>
                <a:gd name="T39" fmla="*/ 4 h 53"/>
                <a:gd name="T40" fmla="*/ 28 w 55"/>
                <a:gd name="T41" fmla="*/ 2 h 53"/>
                <a:gd name="T42" fmla="*/ 3 w 55"/>
                <a:gd name="T43" fmla="*/ 2 h 53"/>
                <a:gd name="T44" fmla="*/ 3 w 55"/>
                <a:gd name="T45" fmla="*/ 51 h 53"/>
                <a:gd name="T46" fmla="*/ 28 w 55"/>
                <a:gd name="T47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53">
                  <a:moveTo>
                    <a:pt x="0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5" y="0"/>
                    <a:pt x="38" y="2"/>
                  </a:cubicBezTo>
                  <a:cubicBezTo>
                    <a:pt x="42" y="3"/>
                    <a:pt x="44" y="5"/>
                    <a:pt x="47" y="8"/>
                  </a:cubicBezTo>
                  <a:cubicBezTo>
                    <a:pt x="49" y="10"/>
                    <a:pt x="51" y="13"/>
                    <a:pt x="53" y="16"/>
                  </a:cubicBezTo>
                  <a:cubicBezTo>
                    <a:pt x="54" y="19"/>
                    <a:pt x="55" y="23"/>
                    <a:pt x="55" y="26"/>
                  </a:cubicBezTo>
                  <a:cubicBezTo>
                    <a:pt x="55" y="30"/>
                    <a:pt x="54" y="34"/>
                    <a:pt x="53" y="37"/>
                  </a:cubicBezTo>
                  <a:cubicBezTo>
                    <a:pt x="51" y="40"/>
                    <a:pt x="49" y="43"/>
                    <a:pt x="47" y="45"/>
                  </a:cubicBezTo>
                  <a:cubicBezTo>
                    <a:pt x="44" y="48"/>
                    <a:pt x="42" y="50"/>
                    <a:pt x="38" y="51"/>
                  </a:cubicBezTo>
                  <a:cubicBezTo>
                    <a:pt x="35" y="53"/>
                    <a:pt x="31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8" y="51"/>
                  </a:moveTo>
                  <a:cubicBezTo>
                    <a:pt x="31" y="51"/>
                    <a:pt x="34" y="50"/>
                    <a:pt x="38" y="49"/>
                  </a:cubicBezTo>
                  <a:cubicBezTo>
                    <a:pt x="41" y="48"/>
                    <a:pt x="43" y="46"/>
                    <a:pt x="45" y="44"/>
                  </a:cubicBezTo>
                  <a:cubicBezTo>
                    <a:pt x="48" y="42"/>
                    <a:pt x="49" y="39"/>
                    <a:pt x="51" y="36"/>
                  </a:cubicBezTo>
                  <a:cubicBezTo>
                    <a:pt x="52" y="33"/>
                    <a:pt x="53" y="30"/>
                    <a:pt x="53" y="26"/>
                  </a:cubicBezTo>
                  <a:cubicBezTo>
                    <a:pt x="53" y="23"/>
                    <a:pt x="52" y="20"/>
                    <a:pt x="51" y="17"/>
                  </a:cubicBezTo>
                  <a:cubicBezTo>
                    <a:pt x="49" y="14"/>
                    <a:pt x="48" y="11"/>
                    <a:pt x="45" y="9"/>
                  </a:cubicBezTo>
                  <a:cubicBezTo>
                    <a:pt x="43" y="7"/>
                    <a:pt x="41" y="5"/>
                    <a:pt x="38" y="4"/>
                  </a:cubicBezTo>
                  <a:cubicBezTo>
                    <a:pt x="34" y="3"/>
                    <a:pt x="31" y="2"/>
                    <a:pt x="28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28" y="51"/>
                    <a:pt x="28" y="51"/>
                    <a:pt x="28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3" name="Freeform 20"/>
            <p:cNvSpPr>
              <a:spLocks/>
            </p:cNvSpPr>
            <p:nvPr/>
          </p:nvSpPr>
          <p:spPr bwMode="auto">
            <a:xfrm>
              <a:off x="8432" y="527"/>
              <a:ext cx="395" cy="384"/>
            </a:xfrm>
            <a:custGeom>
              <a:avLst/>
              <a:gdLst>
                <a:gd name="T0" fmla="*/ 0 w 395"/>
                <a:gd name="T1" fmla="*/ 0 h 384"/>
                <a:gd name="T2" fmla="*/ 395 w 395"/>
                <a:gd name="T3" fmla="*/ 0 h 384"/>
                <a:gd name="T4" fmla="*/ 395 w 395"/>
                <a:gd name="T5" fmla="*/ 15 h 384"/>
                <a:gd name="T6" fmla="*/ 15 w 395"/>
                <a:gd name="T7" fmla="*/ 15 h 384"/>
                <a:gd name="T8" fmla="*/ 15 w 395"/>
                <a:gd name="T9" fmla="*/ 181 h 384"/>
                <a:gd name="T10" fmla="*/ 381 w 395"/>
                <a:gd name="T11" fmla="*/ 181 h 384"/>
                <a:gd name="T12" fmla="*/ 381 w 395"/>
                <a:gd name="T13" fmla="*/ 203 h 384"/>
                <a:gd name="T14" fmla="*/ 15 w 395"/>
                <a:gd name="T15" fmla="*/ 203 h 384"/>
                <a:gd name="T16" fmla="*/ 15 w 395"/>
                <a:gd name="T17" fmla="*/ 370 h 384"/>
                <a:gd name="T18" fmla="*/ 395 w 395"/>
                <a:gd name="T19" fmla="*/ 370 h 384"/>
                <a:gd name="T20" fmla="*/ 395 w 395"/>
                <a:gd name="T21" fmla="*/ 384 h 384"/>
                <a:gd name="T22" fmla="*/ 0 w 395"/>
                <a:gd name="T23" fmla="*/ 384 h 384"/>
                <a:gd name="T24" fmla="*/ 0 w 395"/>
                <a:gd name="T25" fmla="*/ 0 h 384"/>
                <a:gd name="T26" fmla="*/ 0 w 395"/>
                <a:gd name="T27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5" h="384">
                  <a:moveTo>
                    <a:pt x="0" y="0"/>
                  </a:moveTo>
                  <a:lnTo>
                    <a:pt x="395" y="0"/>
                  </a:lnTo>
                  <a:lnTo>
                    <a:pt x="395" y="15"/>
                  </a:lnTo>
                  <a:lnTo>
                    <a:pt x="15" y="15"/>
                  </a:lnTo>
                  <a:lnTo>
                    <a:pt x="15" y="181"/>
                  </a:lnTo>
                  <a:lnTo>
                    <a:pt x="381" y="181"/>
                  </a:lnTo>
                  <a:lnTo>
                    <a:pt x="381" y="203"/>
                  </a:lnTo>
                  <a:lnTo>
                    <a:pt x="15" y="203"/>
                  </a:lnTo>
                  <a:lnTo>
                    <a:pt x="15" y="370"/>
                  </a:lnTo>
                  <a:lnTo>
                    <a:pt x="395" y="370"/>
                  </a:lnTo>
                  <a:lnTo>
                    <a:pt x="395" y="384"/>
                  </a:lnTo>
                  <a:lnTo>
                    <a:pt x="0" y="3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4" name="Freeform 21"/>
            <p:cNvSpPr>
              <a:spLocks/>
            </p:cNvSpPr>
            <p:nvPr/>
          </p:nvSpPr>
          <p:spPr bwMode="auto">
            <a:xfrm>
              <a:off x="8835" y="520"/>
              <a:ext cx="761" cy="391"/>
            </a:xfrm>
            <a:custGeom>
              <a:avLst/>
              <a:gdLst>
                <a:gd name="T0" fmla="*/ 104 w 106"/>
                <a:gd name="T1" fmla="*/ 27 h 54"/>
                <a:gd name="T2" fmla="*/ 102 w 106"/>
                <a:gd name="T3" fmla="*/ 17 h 54"/>
                <a:gd name="T4" fmla="*/ 97 w 106"/>
                <a:gd name="T5" fmla="*/ 9 h 54"/>
                <a:gd name="T6" fmla="*/ 89 w 106"/>
                <a:gd name="T7" fmla="*/ 4 h 54"/>
                <a:gd name="T8" fmla="*/ 79 w 106"/>
                <a:gd name="T9" fmla="*/ 2 h 54"/>
                <a:gd name="T10" fmla="*/ 71 w 106"/>
                <a:gd name="T11" fmla="*/ 4 h 54"/>
                <a:gd name="T12" fmla="*/ 63 w 106"/>
                <a:gd name="T13" fmla="*/ 9 h 54"/>
                <a:gd name="T14" fmla="*/ 58 w 106"/>
                <a:gd name="T15" fmla="*/ 16 h 54"/>
                <a:gd name="T16" fmla="*/ 55 w 106"/>
                <a:gd name="T17" fmla="*/ 27 h 54"/>
                <a:gd name="T18" fmla="*/ 52 w 106"/>
                <a:gd name="T19" fmla="*/ 39 h 54"/>
                <a:gd name="T20" fmla="*/ 46 w 106"/>
                <a:gd name="T21" fmla="*/ 47 h 54"/>
                <a:gd name="T22" fmla="*/ 38 w 106"/>
                <a:gd name="T23" fmla="*/ 53 h 54"/>
                <a:gd name="T24" fmla="*/ 27 w 106"/>
                <a:gd name="T25" fmla="*/ 54 h 54"/>
                <a:gd name="T26" fmla="*/ 17 w 106"/>
                <a:gd name="T27" fmla="*/ 52 h 54"/>
                <a:gd name="T28" fmla="*/ 8 w 106"/>
                <a:gd name="T29" fmla="*/ 46 h 54"/>
                <a:gd name="T30" fmla="*/ 2 w 106"/>
                <a:gd name="T31" fmla="*/ 38 h 54"/>
                <a:gd name="T32" fmla="*/ 0 w 106"/>
                <a:gd name="T33" fmla="*/ 27 h 54"/>
                <a:gd name="T34" fmla="*/ 2 w 106"/>
                <a:gd name="T35" fmla="*/ 17 h 54"/>
                <a:gd name="T36" fmla="*/ 8 w 106"/>
                <a:gd name="T37" fmla="*/ 8 h 54"/>
                <a:gd name="T38" fmla="*/ 17 w 106"/>
                <a:gd name="T39" fmla="*/ 2 h 54"/>
                <a:gd name="T40" fmla="*/ 27 w 106"/>
                <a:gd name="T41" fmla="*/ 0 h 54"/>
                <a:gd name="T42" fmla="*/ 27 w 106"/>
                <a:gd name="T43" fmla="*/ 2 h 54"/>
                <a:gd name="T44" fmla="*/ 17 w 106"/>
                <a:gd name="T45" fmla="*/ 4 h 54"/>
                <a:gd name="T46" fmla="*/ 10 w 106"/>
                <a:gd name="T47" fmla="*/ 9 h 54"/>
                <a:gd name="T48" fmla="*/ 4 w 106"/>
                <a:gd name="T49" fmla="*/ 17 h 54"/>
                <a:gd name="T50" fmla="*/ 2 w 106"/>
                <a:gd name="T51" fmla="*/ 27 h 54"/>
                <a:gd name="T52" fmla="*/ 4 w 106"/>
                <a:gd name="T53" fmla="*/ 37 h 54"/>
                <a:gd name="T54" fmla="*/ 10 w 106"/>
                <a:gd name="T55" fmla="*/ 45 h 54"/>
                <a:gd name="T56" fmla="*/ 17 w 106"/>
                <a:gd name="T57" fmla="*/ 50 h 54"/>
                <a:gd name="T58" fmla="*/ 27 w 106"/>
                <a:gd name="T59" fmla="*/ 52 h 54"/>
                <a:gd name="T60" fmla="*/ 37 w 106"/>
                <a:gd name="T61" fmla="*/ 50 h 54"/>
                <a:gd name="T62" fmla="*/ 44 w 106"/>
                <a:gd name="T63" fmla="*/ 45 h 54"/>
                <a:gd name="T64" fmla="*/ 49 w 106"/>
                <a:gd name="T65" fmla="*/ 38 h 54"/>
                <a:gd name="T66" fmla="*/ 52 w 106"/>
                <a:gd name="T67" fmla="*/ 27 h 54"/>
                <a:gd name="T68" fmla="*/ 55 w 106"/>
                <a:gd name="T69" fmla="*/ 16 h 54"/>
                <a:gd name="T70" fmla="*/ 61 w 106"/>
                <a:gd name="T71" fmla="*/ 7 h 54"/>
                <a:gd name="T72" fmla="*/ 69 w 106"/>
                <a:gd name="T73" fmla="*/ 2 h 54"/>
                <a:gd name="T74" fmla="*/ 79 w 106"/>
                <a:gd name="T75" fmla="*/ 0 h 54"/>
                <a:gd name="T76" fmla="*/ 90 w 106"/>
                <a:gd name="T77" fmla="*/ 2 h 54"/>
                <a:gd name="T78" fmla="*/ 98 w 106"/>
                <a:gd name="T79" fmla="*/ 8 h 54"/>
                <a:gd name="T80" fmla="*/ 104 w 106"/>
                <a:gd name="T81" fmla="*/ 17 h 54"/>
                <a:gd name="T82" fmla="*/ 106 w 106"/>
                <a:gd name="T83" fmla="*/ 27 h 54"/>
                <a:gd name="T84" fmla="*/ 105 w 106"/>
                <a:gd name="T85" fmla="*/ 35 h 54"/>
                <a:gd name="T86" fmla="*/ 102 w 106"/>
                <a:gd name="T87" fmla="*/ 42 h 54"/>
                <a:gd name="T88" fmla="*/ 97 w 106"/>
                <a:gd name="T89" fmla="*/ 48 h 54"/>
                <a:gd name="T90" fmla="*/ 91 w 106"/>
                <a:gd name="T91" fmla="*/ 52 h 54"/>
                <a:gd name="T92" fmla="*/ 91 w 106"/>
                <a:gd name="T93" fmla="*/ 50 h 54"/>
                <a:gd name="T94" fmla="*/ 96 w 106"/>
                <a:gd name="T95" fmla="*/ 46 h 54"/>
                <a:gd name="T96" fmla="*/ 100 w 106"/>
                <a:gd name="T97" fmla="*/ 40 h 54"/>
                <a:gd name="T98" fmla="*/ 103 w 106"/>
                <a:gd name="T99" fmla="*/ 34 h 54"/>
                <a:gd name="T100" fmla="*/ 104 w 106"/>
                <a:gd name="T101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6" h="54">
                  <a:moveTo>
                    <a:pt x="104" y="27"/>
                  </a:moveTo>
                  <a:cubicBezTo>
                    <a:pt x="104" y="24"/>
                    <a:pt x="104" y="21"/>
                    <a:pt x="102" y="17"/>
                  </a:cubicBezTo>
                  <a:cubicBezTo>
                    <a:pt x="101" y="14"/>
                    <a:pt x="99" y="12"/>
                    <a:pt x="97" y="9"/>
                  </a:cubicBezTo>
                  <a:cubicBezTo>
                    <a:pt x="95" y="7"/>
                    <a:pt x="92" y="5"/>
                    <a:pt x="89" y="4"/>
                  </a:cubicBezTo>
                  <a:cubicBezTo>
                    <a:pt x="86" y="3"/>
                    <a:pt x="83" y="2"/>
                    <a:pt x="79" y="2"/>
                  </a:cubicBezTo>
                  <a:cubicBezTo>
                    <a:pt x="76" y="2"/>
                    <a:pt x="74" y="3"/>
                    <a:pt x="71" y="4"/>
                  </a:cubicBezTo>
                  <a:cubicBezTo>
                    <a:pt x="68" y="5"/>
                    <a:pt x="66" y="6"/>
                    <a:pt x="63" y="9"/>
                  </a:cubicBezTo>
                  <a:cubicBezTo>
                    <a:pt x="61" y="11"/>
                    <a:pt x="59" y="13"/>
                    <a:pt x="58" y="16"/>
                  </a:cubicBezTo>
                  <a:cubicBezTo>
                    <a:pt x="56" y="20"/>
                    <a:pt x="55" y="23"/>
                    <a:pt x="55" y="27"/>
                  </a:cubicBezTo>
                  <a:cubicBezTo>
                    <a:pt x="54" y="31"/>
                    <a:pt x="53" y="35"/>
                    <a:pt x="52" y="39"/>
                  </a:cubicBezTo>
                  <a:cubicBezTo>
                    <a:pt x="50" y="42"/>
                    <a:pt x="48" y="45"/>
                    <a:pt x="46" y="47"/>
                  </a:cubicBezTo>
                  <a:cubicBezTo>
                    <a:pt x="43" y="49"/>
                    <a:pt x="41" y="51"/>
                    <a:pt x="38" y="53"/>
                  </a:cubicBezTo>
                  <a:cubicBezTo>
                    <a:pt x="34" y="54"/>
                    <a:pt x="31" y="54"/>
                    <a:pt x="27" y="54"/>
                  </a:cubicBezTo>
                  <a:cubicBezTo>
                    <a:pt x="24" y="54"/>
                    <a:pt x="20" y="54"/>
                    <a:pt x="17" y="52"/>
                  </a:cubicBezTo>
                  <a:cubicBezTo>
                    <a:pt x="13" y="51"/>
                    <a:pt x="11" y="49"/>
                    <a:pt x="8" y="46"/>
                  </a:cubicBezTo>
                  <a:cubicBezTo>
                    <a:pt x="6" y="44"/>
                    <a:pt x="4" y="41"/>
                    <a:pt x="2" y="38"/>
                  </a:cubicBezTo>
                  <a:cubicBezTo>
                    <a:pt x="1" y="34"/>
                    <a:pt x="0" y="31"/>
                    <a:pt x="0" y="27"/>
                  </a:cubicBezTo>
                  <a:cubicBezTo>
                    <a:pt x="0" y="23"/>
                    <a:pt x="1" y="20"/>
                    <a:pt x="2" y="17"/>
                  </a:cubicBezTo>
                  <a:cubicBezTo>
                    <a:pt x="4" y="13"/>
                    <a:pt x="6" y="10"/>
                    <a:pt x="8" y="8"/>
                  </a:cubicBezTo>
                  <a:cubicBezTo>
                    <a:pt x="11" y="5"/>
                    <a:pt x="13" y="4"/>
                    <a:pt x="17" y="2"/>
                  </a:cubicBezTo>
                  <a:cubicBezTo>
                    <a:pt x="20" y="1"/>
                    <a:pt x="24" y="0"/>
                    <a:pt x="27" y="0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4" y="2"/>
                    <a:pt x="21" y="3"/>
                    <a:pt x="17" y="4"/>
                  </a:cubicBezTo>
                  <a:cubicBezTo>
                    <a:pt x="14" y="5"/>
                    <a:pt x="12" y="7"/>
                    <a:pt x="10" y="9"/>
                  </a:cubicBezTo>
                  <a:cubicBezTo>
                    <a:pt x="7" y="12"/>
                    <a:pt x="6" y="14"/>
                    <a:pt x="4" y="17"/>
                  </a:cubicBezTo>
                  <a:cubicBezTo>
                    <a:pt x="3" y="20"/>
                    <a:pt x="2" y="24"/>
                    <a:pt x="2" y="27"/>
                  </a:cubicBezTo>
                  <a:cubicBezTo>
                    <a:pt x="2" y="31"/>
                    <a:pt x="3" y="34"/>
                    <a:pt x="4" y="37"/>
                  </a:cubicBezTo>
                  <a:cubicBezTo>
                    <a:pt x="6" y="40"/>
                    <a:pt x="7" y="43"/>
                    <a:pt x="10" y="45"/>
                  </a:cubicBezTo>
                  <a:cubicBezTo>
                    <a:pt x="12" y="47"/>
                    <a:pt x="14" y="49"/>
                    <a:pt x="17" y="50"/>
                  </a:cubicBezTo>
                  <a:cubicBezTo>
                    <a:pt x="21" y="51"/>
                    <a:pt x="24" y="52"/>
                    <a:pt x="27" y="52"/>
                  </a:cubicBezTo>
                  <a:cubicBezTo>
                    <a:pt x="31" y="52"/>
                    <a:pt x="34" y="51"/>
                    <a:pt x="37" y="50"/>
                  </a:cubicBezTo>
                  <a:cubicBezTo>
                    <a:pt x="39" y="49"/>
                    <a:pt x="42" y="48"/>
                    <a:pt x="44" y="45"/>
                  </a:cubicBezTo>
                  <a:cubicBezTo>
                    <a:pt x="46" y="43"/>
                    <a:pt x="48" y="41"/>
                    <a:pt x="49" y="38"/>
                  </a:cubicBezTo>
                  <a:cubicBezTo>
                    <a:pt x="51" y="35"/>
                    <a:pt x="52" y="31"/>
                    <a:pt x="52" y="27"/>
                  </a:cubicBezTo>
                  <a:cubicBezTo>
                    <a:pt x="53" y="23"/>
                    <a:pt x="54" y="19"/>
                    <a:pt x="55" y="16"/>
                  </a:cubicBezTo>
                  <a:cubicBezTo>
                    <a:pt x="57" y="13"/>
                    <a:pt x="59" y="10"/>
                    <a:pt x="61" y="7"/>
                  </a:cubicBezTo>
                  <a:cubicBezTo>
                    <a:pt x="63" y="5"/>
                    <a:pt x="66" y="3"/>
                    <a:pt x="69" y="2"/>
                  </a:cubicBezTo>
                  <a:cubicBezTo>
                    <a:pt x="72" y="1"/>
                    <a:pt x="76" y="0"/>
                    <a:pt x="79" y="0"/>
                  </a:cubicBezTo>
                  <a:cubicBezTo>
                    <a:pt x="83" y="0"/>
                    <a:pt x="87" y="1"/>
                    <a:pt x="90" y="2"/>
                  </a:cubicBezTo>
                  <a:cubicBezTo>
                    <a:pt x="93" y="4"/>
                    <a:pt x="96" y="6"/>
                    <a:pt x="98" y="8"/>
                  </a:cubicBezTo>
                  <a:cubicBezTo>
                    <a:pt x="101" y="10"/>
                    <a:pt x="103" y="13"/>
                    <a:pt x="104" y="17"/>
                  </a:cubicBezTo>
                  <a:cubicBezTo>
                    <a:pt x="106" y="20"/>
                    <a:pt x="106" y="23"/>
                    <a:pt x="106" y="27"/>
                  </a:cubicBezTo>
                  <a:cubicBezTo>
                    <a:pt x="106" y="30"/>
                    <a:pt x="106" y="33"/>
                    <a:pt x="105" y="35"/>
                  </a:cubicBezTo>
                  <a:cubicBezTo>
                    <a:pt x="104" y="38"/>
                    <a:pt x="103" y="40"/>
                    <a:pt x="102" y="42"/>
                  </a:cubicBezTo>
                  <a:cubicBezTo>
                    <a:pt x="101" y="44"/>
                    <a:pt x="99" y="46"/>
                    <a:pt x="97" y="48"/>
                  </a:cubicBezTo>
                  <a:cubicBezTo>
                    <a:pt x="95" y="49"/>
                    <a:pt x="93" y="51"/>
                    <a:pt x="91" y="52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3" y="48"/>
                    <a:pt x="95" y="47"/>
                    <a:pt x="96" y="46"/>
                  </a:cubicBezTo>
                  <a:cubicBezTo>
                    <a:pt x="98" y="44"/>
                    <a:pt x="99" y="42"/>
                    <a:pt x="100" y="40"/>
                  </a:cubicBezTo>
                  <a:cubicBezTo>
                    <a:pt x="102" y="39"/>
                    <a:pt x="103" y="36"/>
                    <a:pt x="103" y="34"/>
                  </a:cubicBezTo>
                  <a:cubicBezTo>
                    <a:pt x="104" y="32"/>
                    <a:pt x="104" y="30"/>
                    <a:pt x="104" y="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5" name="Freeform 22"/>
            <p:cNvSpPr>
              <a:spLocks/>
            </p:cNvSpPr>
            <p:nvPr/>
          </p:nvSpPr>
          <p:spPr bwMode="auto">
            <a:xfrm>
              <a:off x="9625" y="527"/>
              <a:ext cx="14" cy="384"/>
            </a:xfrm>
            <a:custGeom>
              <a:avLst/>
              <a:gdLst>
                <a:gd name="T0" fmla="*/ 0 w 14"/>
                <a:gd name="T1" fmla="*/ 0 h 384"/>
                <a:gd name="T2" fmla="*/ 0 w 14"/>
                <a:gd name="T3" fmla="*/ 384 h 384"/>
                <a:gd name="T4" fmla="*/ 14 w 14"/>
                <a:gd name="T5" fmla="*/ 384 h 384"/>
                <a:gd name="T6" fmla="*/ 14 w 14"/>
                <a:gd name="T7" fmla="*/ 0 h 384"/>
                <a:gd name="T8" fmla="*/ 0 w 14"/>
                <a:gd name="T9" fmla="*/ 0 h 384"/>
                <a:gd name="T10" fmla="*/ 0 w 14"/>
                <a:gd name="T11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384">
                  <a:moveTo>
                    <a:pt x="0" y="0"/>
                  </a:moveTo>
                  <a:lnTo>
                    <a:pt x="0" y="384"/>
                  </a:lnTo>
                  <a:lnTo>
                    <a:pt x="14" y="38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6" name="Freeform 23"/>
            <p:cNvSpPr>
              <a:spLocks/>
            </p:cNvSpPr>
            <p:nvPr/>
          </p:nvSpPr>
          <p:spPr bwMode="auto">
            <a:xfrm>
              <a:off x="9675" y="520"/>
              <a:ext cx="388" cy="391"/>
            </a:xfrm>
            <a:custGeom>
              <a:avLst/>
              <a:gdLst>
                <a:gd name="T0" fmla="*/ 4 w 54"/>
                <a:gd name="T1" fmla="*/ 37 h 54"/>
                <a:gd name="T2" fmla="*/ 9 w 54"/>
                <a:gd name="T3" fmla="*/ 45 h 54"/>
                <a:gd name="T4" fmla="*/ 17 w 54"/>
                <a:gd name="T5" fmla="*/ 50 h 54"/>
                <a:gd name="T6" fmla="*/ 27 w 54"/>
                <a:gd name="T7" fmla="*/ 52 h 54"/>
                <a:gd name="T8" fmla="*/ 36 w 54"/>
                <a:gd name="T9" fmla="*/ 50 h 54"/>
                <a:gd name="T10" fmla="*/ 44 w 54"/>
                <a:gd name="T11" fmla="*/ 45 h 54"/>
                <a:gd name="T12" fmla="*/ 50 w 54"/>
                <a:gd name="T13" fmla="*/ 37 h 54"/>
                <a:gd name="T14" fmla="*/ 52 w 54"/>
                <a:gd name="T15" fmla="*/ 27 h 54"/>
                <a:gd name="T16" fmla="*/ 52 w 54"/>
                <a:gd name="T17" fmla="*/ 27 h 54"/>
                <a:gd name="T18" fmla="*/ 29 w 54"/>
                <a:gd name="T19" fmla="*/ 27 h 54"/>
                <a:gd name="T20" fmla="*/ 29 w 54"/>
                <a:gd name="T21" fmla="*/ 25 h 54"/>
                <a:gd name="T22" fmla="*/ 54 w 54"/>
                <a:gd name="T23" fmla="*/ 25 h 54"/>
                <a:gd name="T24" fmla="*/ 54 w 54"/>
                <a:gd name="T25" fmla="*/ 27 h 54"/>
                <a:gd name="T26" fmla="*/ 52 w 54"/>
                <a:gd name="T27" fmla="*/ 38 h 54"/>
                <a:gd name="T28" fmla="*/ 46 w 54"/>
                <a:gd name="T29" fmla="*/ 46 h 54"/>
                <a:gd name="T30" fmla="*/ 37 w 54"/>
                <a:gd name="T31" fmla="*/ 52 h 54"/>
                <a:gd name="T32" fmla="*/ 27 w 54"/>
                <a:gd name="T33" fmla="*/ 54 h 54"/>
                <a:gd name="T34" fmla="*/ 16 w 54"/>
                <a:gd name="T35" fmla="*/ 52 h 54"/>
                <a:gd name="T36" fmla="*/ 7 w 54"/>
                <a:gd name="T37" fmla="*/ 46 h 54"/>
                <a:gd name="T38" fmla="*/ 2 w 54"/>
                <a:gd name="T39" fmla="*/ 38 h 54"/>
                <a:gd name="T40" fmla="*/ 0 w 54"/>
                <a:gd name="T41" fmla="*/ 27 h 54"/>
                <a:gd name="T42" fmla="*/ 0 w 54"/>
                <a:gd name="T43" fmla="*/ 27 h 54"/>
                <a:gd name="T44" fmla="*/ 2 w 54"/>
                <a:gd name="T45" fmla="*/ 17 h 54"/>
                <a:gd name="T46" fmla="*/ 7 w 54"/>
                <a:gd name="T47" fmla="*/ 8 h 54"/>
                <a:gd name="T48" fmla="*/ 16 w 54"/>
                <a:gd name="T49" fmla="*/ 2 h 54"/>
                <a:gd name="T50" fmla="*/ 27 w 54"/>
                <a:gd name="T51" fmla="*/ 0 h 54"/>
                <a:gd name="T52" fmla="*/ 35 w 54"/>
                <a:gd name="T53" fmla="*/ 1 h 54"/>
                <a:gd name="T54" fmla="*/ 42 w 54"/>
                <a:gd name="T55" fmla="*/ 4 h 54"/>
                <a:gd name="T56" fmla="*/ 37 w 54"/>
                <a:gd name="T57" fmla="*/ 4 h 54"/>
                <a:gd name="T58" fmla="*/ 32 w 54"/>
                <a:gd name="T59" fmla="*/ 3 h 54"/>
                <a:gd name="T60" fmla="*/ 27 w 54"/>
                <a:gd name="T61" fmla="*/ 2 h 54"/>
                <a:gd name="T62" fmla="*/ 17 w 54"/>
                <a:gd name="T63" fmla="*/ 4 h 54"/>
                <a:gd name="T64" fmla="*/ 9 w 54"/>
                <a:gd name="T65" fmla="*/ 9 h 54"/>
                <a:gd name="T66" fmla="*/ 4 w 54"/>
                <a:gd name="T67" fmla="*/ 17 h 54"/>
                <a:gd name="T68" fmla="*/ 2 w 54"/>
                <a:gd name="T69" fmla="*/ 27 h 54"/>
                <a:gd name="T70" fmla="*/ 4 w 54"/>
                <a:gd name="T71" fmla="*/ 3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54">
                  <a:moveTo>
                    <a:pt x="4" y="37"/>
                  </a:moveTo>
                  <a:cubicBezTo>
                    <a:pt x="5" y="40"/>
                    <a:pt x="7" y="43"/>
                    <a:pt x="9" y="45"/>
                  </a:cubicBezTo>
                  <a:cubicBezTo>
                    <a:pt x="11" y="47"/>
                    <a:pt x="14" y="49"/>
                    <a:pt x="17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0" y="52"/>
                    <a:pt x="33" y="51"/>
                    <a:pt x="36" y="50"/>
                  </a:cubicBezTo>
                  <a:cubicBezTo>
                    <a:pt x="39" y="49"/>
                    <a:pt x="42" y="47"/>
                    <a:pt x="44" y="45"/>
                  </a:cubicBezTo>
                  <a:cubicBezTo>
                    <a:pt x="47" y="43"/>
                    <a:pt x="48" y="40"/>
                    <a:pt x="50" y="37"/>
                  </a:cubicBezTo>
                  <a:cubicBezTo>
                    <a:pt x="51" y="34"/>
                    <a:pt x="52" y="31"/>
                    <a:pt x="52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31"/>
                    <a:pt x="53" y="35"/>
                    <a:pt x="52" y="38"/>
                  </a:cubicBezTo>
                  <a:cubicBezTo>
                    <a:pt x="50" y="41"/>
                    <a:pt x="48" y="44"/>
                    <a:pt x="46" y="46"/>
                  </a:cubicBezTo>
                  <a:cubicBezTo>
                    <a:pt x="43" y="49"/>
                    <a:pt x="41" y="51"/>
                    <a:pt x="37" y="52"/>
                  </a:cubicBezTo>
                  <a:cubicBezTo>
                    <a:pt x="34" y="54"/>
                    <a:pt x="30" y="54"/>
                    <a:pt x="27" y="54"/>
                  </a:cubicBezTo>
                  <a:cubicBezTo>
                    <a:pt x="23" y="54"/>
                    <a:pt x="19" y="54"/>
                    <a:pt x="16" y="52"/>
                  </a:cubicBezTo>
                  <a:cubicBezTo>
                    <a:pt x="13" y="51"/>
                    <a:pt x="10" y="49"/>
                    <a:pt x="7" y="46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0" y="35"/>
                    <a:pt x="0" y="31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3"/>
                    <a:pt x="0" y="20"/>
                    <a:pt x="2" y="17"/>
                  </a:cubicBezTo>
                  <a:cubicBezTo>
                    <a:pt x="3" y="13"/>
                    <a:pt x="5" y="10"/>
                    <a:pt x="7" y="8"/>
                  </a:cubicBezTo>
                  <a:cubicBezTo>
                    <a:pt x="10" y="5"/>
                    <a:pt x="13" y="4"/>
                    <a:pt x="16" y="2"/>
                  </a:cubicBezTo>
                  <a:cubicBezTo>
                    <a:pt x="19" y="1"/>
                    <a:pt x="23" y="0"/>
                    <a:pt x="27" y="0"/>
                  </a:cubicBezTo>
                  <a:cubicBezTo>
                    <a:pt x="29" y="0"/>
                    <a:pt x="32" y="0"/>
                    <a:pt x="35" y="1"/>
                  </a:cubicBezTo>
                  <a:cubicBezTo>
                    <a:pt x="37" y="2"/>
                    <a:pt x="39" y="3"/>
                    <a:pt x="42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4" y="3"/>
                    <a:pt x="32" y="3"/>
                  </a:cubicBezTo>
                  <a:cubicBezTo>
                    <a:pt x="30" y="2"/>
                    <a:pt x="29" y="2"/>
                    <a:pt x="27" y="2"/>
                  </a:cubicBezTo>
                  <a:cubicBezTo>
                    <a:pt x="23" y="2"/>
                    <a:pt x="20" y="3"/>
                    <a:pt x="17" y="4"/>
                  </a:cubicBezTo>
                  <a:cubicBezTo>
                    <a:pt x="14" y="5"/>
                    <a:pt x="11" y="7"/>
                    <a:pt x="9" y="9"/>
                  </a:cubicBezTo>
                  <a:cubicBezTo>
                    <a:pt x="7" y="12"/>
                    <a:pt x="5" y="14"/>
                    <a:pt x="4" y="17"/>
                  </a:cubicBezTo>
                  <a:cubicBezTo>
                    <a:pt x="2" y="20"/>
                    <a:pt x="2" y="24"/>
                    <a:pt x="2" y="27"/>
                  </a:cubicBezTo>
                  <a:cubicBezTo>
                    <a:pt x="2" y="31"/>
                    <a:pt x="2" y="34"/>
                    <a:pt x="4" y="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7" name="Freeform 24"/>
            <p:cNvSpPr>
              <a:spLocks/>
            </p:cNvSpPr>
            <p:nvPr/>
          </p:nvSpPr>
          <p:spPr bwMode="auto">
            <a:xfrm>
              <a:off x="10078" y="527"/>
              <a:ext cx="395" cy="384"/>
            </a:xfrm>
            <a:custGeom>
              <a:avLst/>
              <a:gdLst>
                <a:gd name="T0" fmla="*/ 381 w 395"/>
                <a:gd name="T1" fmla="*/ 0 h 384"/>
                <a:gd name="T2" fmla="*/ 395 w 395"/>
                <a:gd name="T3" fmla="*/ 0 h 384"/>
                <a:gd name="T4" fmla="*/ 395 w 395"/>
                <a:gd name="T5" fmla="*/ 384 h 384"/>
                <a:gd name="T6" fmla="*/ 381 w 395"/>
                <a:gd name="T7" fmla="*/ 384 h 384"/>
                <a:gd name="T8" fmla="*/ 21 w 395"/>
                <a:gd name="T9" fmla="*/ 22 h 384"/>
                <a:gd name="T10" fmla="*/ 21 w 395"/>
                <a:gd name="T11" fmla="*/ 384 h 384"/>
                <a:gd name="T12" fmla="*/ 0 w 395"/>
                <a:gd name="T13" fmla="*/ 384 h 384"/>
                <a:gd name="T14" fmla="*/ 0 w 395"/>
                <a:gd name="T15" fmla="*/ 0 h 384"/>
                <a:gd name="T16" fmla="*/ 21 w 395"/>
                <a:gd name="T17" fmla="*/ 0 h 384"/>
                <a:gd name="T18" fmla="*/ 381 w 395"/>
                <a:gd name="T19" fmla="*/ 363 h 384"/>
                <a:gd name="T20" fmla="*/ 381 w 395"/>
                <a:gd name="T21" fmla="*/ 0 h 384"/>
                <a:gd name="T22" fmla="*/ 381 w 395"/>
                <a:gd name="T2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5" h="384">
                  <a:moveTo>
                    <a:pt x="381" y="0"/>
                  </a:moveTo>
                  <a:lnTo>
                    <a:pt x="395" y="0"/>
                  </a:lnTo>
                  <a:lnTo>
                    <a:pt x="395" y="384"/>
                  </a:lnTo>
                  <a:lnTo>
                    <a:pt x="381" y="384"/>
                  </a:lnTo>
                  <a:lnTo>
                    <a:pt x="21" y="22"/>
                  </a:lnTo>
                  <a:lnTo>
                    <a:pt x="21" y="384"/>
                  </a:lnTo>
                  <a:lnTo>
                    <a:pt x="0" y="384"/>
                  </a:lnTo>
                  <a:lnTo>
                    <a:pt x="0" y="0"/>
                  </a:lnTo>
                  <a:lnTo>
                    <a:pt x="21" y="0"/>
                  </a:lnTo>
                  <a:lnTo>
                    <a:pt x="381" y="363"/>
                  </a:lnTo>
                  <a:lnTo>
                    <a:pt x="381" y="0"/>
                  </a:lnTo>
                  <a:lnTo>
                    <a:pt x="3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8" name="Freeform 25"/>
            <p:cNvSpPr>
              <a:spLocks noEditPoints="1"/>
            </p:cNvSpPr>
            <p:nvPr/>
          </p:nvSpPr>
          <p:spPr bwMode="auto">
            <a:xfrm>
              <a:off x="6751" y="-530"/>
              <a:ext cx="941" cy="934"/>
            </a:xfrm>
            <a:custGeom>
              <a:avLst/>
              <a:gdLst>
                <a:gd name="T0" fmla="*/ 36 w 131"/>
                <a:gd name="T1" fmla="*/ 6 h 129"/>
                <a:gd name="T2" fmla="*/ 36 w 131"/>
                <a:gd name="T3" fmla="*/ 8 h 129"/>
                <a:gd name="T4" fmla="*/ 30 w 131"/>
                <a:gd name="T5" fmla="*/ 15 h 129"/>
                <a:gd name="T6" fmla="*/ 42 w 131"/>
                <a:gd name="T7" fmla="*/ 22 h 129"/>
                <a:gd name="T8" fmla="*/ 54 w 131"/>
                <a:gd name="T9" fmla="*/ 30 h 129"/>
                <a:gd name="T10" fmla="*/ 22 w 131"/>
                <a:gd name="T11" fmla="*/ 29 h 129"/>
                <a:gd name="T12" fmla="*/ 9 w 131"/>
                <a:gd name="T13" fmla="*/ 47 h 129"/>
                <a:gd name="T14" fmla="*/ 27 w 131"/>
                <a:gd name="T15" fmla="*/ 1 h 129"/>
                <a:gd name="T16" fmla="*/ 26 w 131"/>
                <a:gd name="T17" fmla="*/ 73 h 129"/>
                <a:gd name="T18" fmla="*/ 22 w 131"/>
                <a:gd name="T19" fmla="*/ 54 h 129"/>
                <a:gd name="T20" fmla="*/ 10 w 131"/>
                <a:gd name="T21" fmla="*/ 46 h 129"/>
                <a:gd name="T22" fmla="*/ 22 w 131"/>
                <a:gd name="T23" fmla="*/ 47 h 129"/>
                <a:gd name="T24" fmla="*/ 46 w 131"/>
                <a:gd name="T25" fmla="*/ 46 h 129"/>
                <a:gd name="T26" fmla="*/ 48 w 131"/>
                <a:gd name="T27" fmla="*/ 55 h 129"/>
                <a:gd name="T28" fmla="*/ 33 w 131"/>
                <a:gd name="T29" fmla="*/ 54 h 129"/>
                <a:gd name="T30" fmla="*/ 43 w 131"/>
                <a:gd name="T31" fmla="*/ 73 h 129"/>
                <a:gd name="T32" fmla="*/ 54 w 131"/>
                <a:gd name="T33" fmla="*/ 81 h 129"/>
                <a:gd name="T34" fmla="*/ 33 w 131"/>
                <a:gd name="T35" fmla="*/ 80 h 129"/>
                <a:gd name="T36" fmla="*/ 39 w 131"/>
                <a:gd name="T37" fmla="*/ 105 h 129"/>
                <a:gd name="T38" fmla="*/ 53 w 131"/>
                <a:gd name="T39" fmla="*/ 104 h 129"/>
                <a:gd name="T40" fmla="*/ 27 w 131"/>
                <a:gd name="T41" fmla="*/ 122 h 129"/>
                <a:gd name="T42" fmla="*/ 26 w 131"/>
                <a:gd name="T43" fmla="*/ 108 h 129"/>
                <a:gd name="T44" fmla="*/ 16 w 131"/>
                <a:gd name="T45" fmla="*/ 80 h 129"/>
                <a:gd name="T46" fmla="*/ 0 w 131"/>
                <a:gd name="T47" fmla="*/ 72 h 129"/>
                <a:gd name="T48" fmla="*/ 73 w 131"/>
                <a:gd name="T49" fmla="*/ 75 h 129"/>
                <a:gd name="T50" fmla="*/ 60 w 131"/>
                <a:gd name="T51" fmla="*/ 76 h 129"/>
                <a:gd name="T52" fmla="*/ 61 w 131"/>
                <a:gd name="T53" fmla="*/ 65 h 129"/>
                <a:gd name="T54" fmla="*/ 60 w 131"/>
                <a:gd name="T55" fmla="*/ 32 h 129"/>
                <a:gd name="T56" fmla="*/ 92 w 131"/>
                <a:gd name="T57" fmla="*/ 32 h 129"/>
                <a:gd name="T58" fmla="*/ 105 w 131"/>
                <a:gd name="T59" fmla="*/ 0 h 129"/>
                <a:gd name="T60" fmla="*/ 117 w 131"/>
                <a:gd name="T61" fmla="*/ 6 h 129"/>
                <a:gd name="T62" fmla="*/ 110 w 131"/>
                <a:gd name="T63" fmla="*/ 12 h 129"/>
                <a:gd name="T64" fmla="*/ 106 w 131"/>
                <a:gd name="T65" fmla="*/ 32 h 129"/>
                <a:gd name="T66" fmla="*/ 117 w 131"/>
                <a:gd name="T67" fmla="*/ 43 h 129"/>
                <a:gd name="T68" fmla="*/ 118 w 131"/>
                <a:gd name="T69" fmla="*/ 76 h 129"/>
                <a:gd name="T70" fmla="*/ 106 w 131"/>
                <a:gd name="T71" fmla="*/ 75 h 129"/>
                <a:gd name="T72" fmla="*/ 103 w 131"/>
                <a:gd name="T73" fmla="*/ 114 h 129"/>
                <a:gd name="T74" fmla="*/ 112 w 131"/>
                <a:gd name="T75" fmla="*/ 120 h 129"/>
                <a:gd name="T76" fmla="*/ 131 w 131"/>
                <a:gd name="T77" fmla="*/ 111 h 129"/>
                <a:gd name="T78" fmla="*/ 105 w 131"/>
                <a:gd name="T79" fmla="*/ 128 h 129"/>
                <a:gd name="T80" fmla="*/ 95 w 131"/>
                <a:gd name="T81" fmla="*/ 75 h 129"/>
                <a:gd name="T82" fmla="*/ 74 w 131"/>
                <a:gd name="T83" fmla="*/ 108 h 129"/>
                <a:gd name="T84" fmla="*/ 39 w 131"/>
                <a:gd name="T85" fmla="*/ 122 h 129"/>
                <a:gd name="T86" fmla="*/ 73 w 131"/>
                <a:gd name="T87" fmla="*/ 75 h 129"/>
                <a:gd name="T88" fmla="*/ 83 w 131"/>
                <a:gd name="T89" fmla="*/ 22 h 129"/>
                <a:gd name="T90" fmla="*/ 60 w 131"/>
                <a:gd name="T91" fmla="*/ 5 h 129"/>
                <a:gd name="T92" fmla="*/ 69 w 131"/>
                <a:gd name="T93" fmla="*/ 40 h 129"/>
                <a:gd name="T94" fmla="*/ 109 w 131"/>
                <a:gd name="T95" fmla="*/ 68 h 129"/>
                <a:gd name="T96" fmla="*/ 69 w 131"/>
                <a:gd name="T97" fmla="*/ 4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1" h="129">
                  <a:moveTo>
                    <a:pt x="27" y="1"/>
                  </a:moveTo>
                  <a:cubicBezTo>
                    <a:pt x="36" y="6"/>
                    <a:pt x="36" y="6"/>
                    <a:pt x="36" y="6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7"/>
                    <a:pt x="37" y="7"/>
                    <a:pt x="36" y="8"/>
                  </a:cubicBezTo>
                  <a:cubicBezTo>
                    <a:pt x="34" y="9"/>
                    <a:pt x="33" y="10"/>
                    <a:pt x="32" y="12"/>
                  </a:cubicBezTo>
                  <a:cubicBezTo>
                    <a:pt x="31" y="12"/>
                    <a:pt x="31" y="13"/>
                    <a:pt x="30" y="15"/>
                  </a:cubicBezTo>
                  <a:cubicBezTo>
                    <a:pt x="29" y="18"/>
                    <a:pt x="27" y="20"/>
                    <a:pt x="26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6" y="22"/>
                    <a:pt x="50" y="22"/>
                    <a:pt x="54" y="21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0" y="29"/>
                    <a:pt x="46" y="29"/>
                    <a:pt x="4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30"/>
                    <a:pt x="21" y="31"/>
                    <a:pt x="20" y="32"/>
                  </a:cubicBezTo>
                  <a:cubicBezTo>
                    <a:pt x="15" y="39"/>
                    <a:pt x="12" y="44"/>
                    <a:pt x="9" y="47"/>
                  </a:cubicBezTo>
                  <a:cubicBezTo>
                    <a:pt x="6" y="45"/>
                    <a:pt x="3" y="43"/>
                    <a:pt x="0" y="42"/>
                  </a:cubicBezTo>
                  <a:cubicBezTo>
                    <a:pt x="11" y="33"/>
                    <a:pt x="20" y="20"/>
                    <a:pt x="27" y="1"/>
                  </a:cubicBezTo>
                  <a:close/>
                  <a:moveTo>
                    <a:pt x="16" y="73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19" y="54"/>
                    <a:pt x="15" y="54"/>
                    <a:pt x="10" y="55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1" y="46"/>
                    <a:pt x="12" y="46"/>
                    <a:pt x="13" y="46"/>
                  </a:cubicBezTo>
                  <a:cubicBezTo>
                    <a:pt x="17" y="47"/>
                    <a:pt x="20" y="47"/>
                    <a:pt x="22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9" y="47"/>
                    <a:pt x="42" y="47"/>
                    <a:pt x="46" y="46"/>
                  </a:cubicBezTo>
                  <a:cubicBezTo>
                    <a:pt x="47" y="46"/>
                    <a:pt x="48" y="46"/>
                    <a:pt x="48" y="46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6" y="54"/>
                    <a:pt x="42" y="54"/>
                    <a:pt x="37" y="54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5" y="73"/>
                    <a:pt x="49" y="73"/>
                    <a:pt x="54" y="72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1" y="80"/>
                    <a:pt x="47" y="80"/>
                    <a:pt x="43" y="80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4" y="108"/>
                    <a:pt x="36" y="107"/>
                    <a:pt x="39" y="105"/>
                  </a:cubicBezTo>
                  <a:cubicBezTo>
                    <a:pt x="41" y="103"/>
                    <a:pt x="46" y="100"/>
                    <a:pt x="52" y="95"/>
                  </a:cubicBezTo>
                  <a:cubicBezTo>
                    <a:pt x="52" y="98"/>
                    <a:pt x="52" y="101"/>
                    <a:pt x="53" y="104"/>
                  </a:cubicBezTo>
                  <a:cubicBezTo>
                    <a:pt x="52" y="104"/>
                    <a:pt x="52" y="105"/>
                    <a:pt x="50" y="106"/>
                  </a:cubicBezTo>
                  <a:cubicBezTo>
                    <a:pt x="39" y="112"/>
                    <a:pt x="31" y="118"/>
                    <a:pt x="27" y="122"/>
                  </a:cubicBezTo>
                  <a:cubicBezTo>
                    <a:pt x="25" y="119"/>
                    <a:pt x="23" y="116"/>
                    <a:pt x="21" y="114"/>
                  </a:cubicBezTo>
                  <a:cubicBezTo>
                    <a:pt x="24" y="113"/>
                    <a:pt x="25" y="111"/>
                    <a:pt x="26" y="108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3" y="80"/>
                    <a:pt x="4" y="80"/>
                    <a:pt x="0" y="8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4" y="73"/>
                    <a:pt x="13" y="73"/>
                    <a:pt x="16" y="73"/>
                  </a:cubicBezTo>
                  <a:close/>
                  <a:moveTo>
                    <a:pt x="73" y="75"/>
                  </a:moveTo>
                  <a:cubicBezTo>
                    <a:pt x="71" y="75"/>
                    <a:pt x="71" y="75"/>
                    <a:pt x="71" y="75"/>
                  </a:cubicBezTo>
                  <a:cubicBezTo>
                    <a:pt x="69" y="75"/>
                    <a:pt x="65" y="75"/>
                    <a:pt x="60" y="76"/>
                  </a:cubicBezTo>
                  <a:cubicBezTo>
                    <a:pt x="60" y="76"/>
                    <a:pt x="60" y="75"/>
                    <a:pt x="60" y="75"/>
                  </a:cubicBezTo>
                  <a:cubicBezTo>
                    <a:pt x="61" y="71"/>
                    <a:pt x="61" y="68"/>
                    <a:pt x="61" y="65"/>
                  </a:cubicBezTo>
                  <a:cubicBezTo>
                    <a:pt x="61" y="43"/>
                    <a:pt x="61" y="43"/>
                    <a:pt x="61" y="43"/>
                  </a:cubicBezTo>
                  <a:cubicBezTo>
                    <a:pt x="61" y="39"/>
                    <a:pt x="61" y="35"/>
                    <a:pt x="60" y="32"/>
                  </a:cubicBezTo>
                  <a:cubicBezTo>
                    <a:pt x="63" y="32"/>
                    <a:pt x="67" y="32"/>
                    <a:pt x="7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1"/>
                    <a:pt x="93" y="31"/>
                  </a:cubicBezTo>
                  <a:cubicBezTo>
                    <a:pt x="101" y="16"/>
                    <a:pt x="105" y="6"/>
                    <a:pt x="105" y="0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5"/>
                    <a:pt x="117" y="5"/>
                    <a:pt x="117" y="6"/>
                  </a:cubicBezTo>
                  <a:cubicBezTo>
                    <a:pt x="117" y="6"/>
                    <a:pt x="117" y="7"/>
                    <a:pt x="115" y="7"/>
                  </a:cubicBezTo>
                  <a:cubicBezTo>
                    <a:pt x="113" y="8"/>
                    <a:pt x="111" y="10"/>
                    <a:pt x="110" y="12"/>
                  </a:cubicBezTo>
                  <a:cubicBezTo>
                    <a:pt x="107" y="19"/>
                    <a:pt x="104" y="26"/>
                    <a:pt x="100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9" y="32"/>
                    <a:pt x="113" y="32"/>
                    <a:pt x="118" y="32"/>
                  </a:cubicBezTo>
                  <a:cubicBezTo>
                    <a:pt x="117" y="36"/>
                    <a:pt x="117" y="39"/>
                    <a:pt x="117" y="43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7" y="68"/>
                    <a:pt x="117" y="72"/>
                    <a:pt x="118" y="76"/>
                  </a:cubicBezTo>
                  <a:cubicBezTo>
                    <a:pt x="117" y="76"/>
                    <a:pt x="116" y="76"/>
                    <a:pt x="116" y="76"/>
                  </a:cubicBezTo>
                  <a:cubicBezTo>
                    <a:pt x="112" y="75"/>
                    <a:pt x="109" y="75"/>
                    <a:pt x="106" y="75"/>
                  </a:cubicBezTo>
                  <a:cubicBezTo>
                    <a:pt x="103" y="75"/>
                    <a:pt x="103" y="75"/>
                    <a:pt x="103" y="75"/>
                  </a:cubicBezTo>
                  <a:cubicBezTo>
                    <a:pt x="103" y="113"/>
                    <a:pt x="103" y="114"/>
                    <a:pt x="103" y="114"/>
                  </a:cubicBezTo>
                  <a:cubicBezTo>
                    <a:pt x="102" y="119"/>
                    <a:pt x="104" y="121"/>
                    <a:pt x="108" y="120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19" y="122"/>
                    <a:pt x="122" y="117"/>
                    <a:pt x="122" y="106"/>
                  </a:cubicBezTo>
                  <a:cubicBezTo>
                    <a:pt x="124" y="110"/>
                    <a:pt x="127" y="111"/>
                    <a:pt x="131" y="111"/>
                  </a:cubicBezTo>
                  <a:cubicBezTo>
                    <a:pt x="130" y="124"/>
                    <a:pt x="124" y="129"/>
                    <a:pt x="113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8" y="128"/>
                    <a:pt x="94" y="125"/>
                    <a:pt x="95" y="118"/>
                  </a:cubicBezTo>
                  <a:cubicBezTo>
                    <a:pt x="95" y="76"/>
                    <a:pt x="95" y="75"/>
                    <a:pt x="95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81" y="90"/>
                    <a:pt x="79" y="101"/>
                    <a:pt x="74" y="108"/>
                  </a:cubicBezTo>
                  <a:cubicBezTo>
                    <a:pt x="70" y="115"/>
                    <a:pt x="61" y="122"/>
                    <a:pt x="47" y="129"/>
                  </a:cubicBezTo>
                  <a:cubicBezTo>
                    <a:pt x="45" y="125"/>
                    <a:pt x="42" y="123"/>
                    <a:pt x="39" y="122"/>
                  </a:cubicBezTo>
                  <a:cubicBezTo>
                    <a:pt x="54" y="117"/>
                    <a:pt x="63" y="112"/>
                    <a:pt x="66" y="107"/>
                  </a:cubicBezTo>
                  <a:cubicBezTo>
                    <a:pt x="71" y="101"/>
                    <a:pt x="73" y="91"/>
                    <a:pt x="73" y="75"/>
                  </a:cubicBezTo>
                  <a:close/>
                  <a:moveTo>
                    <a:pt x="67" y="0"/>
                  </a:moveTo>
                  <a:cubicBezTo>
                    <a:pt x="74" y="7"/>
                    <a:pt x="79" y="14"/>
                    <a:pt x="83" y="22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0" y="17"/>
                    <a:pt x="65" y="10"/>
                    <a:pt x="60" y="5"/>
                  </a:cubicBezTo>
                  <a:cubicBezTo>
                    <a:pt x="67" y="0"/>
                    <a:pt x="67" y="0"/>
                    <a:pt x="67" y="0"/>
                  </a:cubicBezTo>
                  <a:close/>
                  <a:moveTo>
                    <a:pt x="69" y="40"/>
                  </a:moveTo>
                  <a:cubicBezTo>
                    <a:pt x="69" y="68"/>
                    <a:pt x="69" y="68"/>
                    <a:pt x="69" y="68"/>
                  </a:cubicBezTo>
                  <a:cubicBezTo>
                    <a:pt x="109" y="68"/>
                    <a:pt x="109" y="68"/>
                    <a:pt x="109" y="68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69" y="40"/>
                    <a:pt x="69" y="40"/>
                    <a:pt x="69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9" name="Freeform 26"/>
            <p:cNvSpPr>
              <a:spLocks noEditPoints="1"/>
            </p:cNvSpPr>
            <p:nvPr/>
          </p:nvSpPr>
          <p:spPr bwMode="auto">
            <a:xfrm>
              <a:off x="7778" y="-530"/>
              <a:ext cx="877" cy="934"/>
            </a:xfrm>
            <a:custGeom>
              <a:avLst/>
              <a:gdLst>
                <a:gd name="T0" fmla="*/ 46 w 122"/>
                <a:gd name="T1" fmla="*/ 59 h 129"/>
                <a:gd name="T2" fmla="*/ 16 w 122"/>
                <a:gd name="T3" fmla="*/ 27 h 129"/>
                <a:gd name="T4" fmla="*/ 8 w 122"/>
                <a:gd name="T5" fmla="*/ 20 h 129"/>
                <a:gd name="T6" fmla="*/ 41 w 122"/>
                <a:gd name="T7" fmla="*/ 20 h 129"/>
                <a:gd name="T8" fmla="*/ 33 w 122"/>
                <a:gd name="T9" fmla="*/ 1 h 129"/>
                <a:gd name="T10" fmla="*/ 43 w 122"/>
                <a:gd name="T11" fmla="*/ 20 h 129"/>
                <a:gd name="T12" fmla="*/ 83 w 122"/>
                <a:gd name="T13" fmla="*/ 0 h 129"/>
                <a:gd name="T14" fmla="*/ 94 w 122"/>
                <a:gd name="T15" fmla="*/ 7 h 129"/>
                <a:gd name="T16" fmla="*/ 87 w 122"/>
                <a:gd name="T17" fmla="*/ 11 h 129"/>
                <a:gd name="T18" fmla="*/ 81 w 122"/>
                <a:gd name="T19" fmla="*/ 20 h 129"/>
                <a:gd name="T20" fmla="*/ 115 w 122"/>
                <a:gd name="T21" fmla="*/ 20 h 129"/>
                <a:gd name="T22" fmla="*/ 106 w 122"/>
                <a:gd name="T23" fmla="*/ 27 h 129"/>
                <a:gd name="T24" fmla="*/ 78 w 122"/>
                <a:gd name="T25" fmla="*/ 59 h 129"/>
                <a:gd name="T26" fmla="*/ 122 w 122"/>
                <a:gd name="T27" fmla="*/ 58 h 129"/>
                <a:gd name="T28" fmla="*/ 114 w 122"/>
                <a:gd name="T29" fmla="*/ 66 h 129"/>
                <a:gd name="T30" fmla="*/ 0 w 122"/>
                <a:gd name="T31" fmla="*/ 66 h 129"/>
                <a:gd name="T32" fmla="*/ 8 w 122"/>
                <a:gd name="T33" fmla="*/ 59 h 129"/>
                <a:gd name="T34" fmla="*/ 22 w 122"/>
                <a:gd name="T35" fmla="*/ 31 h 129"/>
                <a:gd name="T36" fmla="*/ 36 w 122"/>
                <a:gd name="T37" fmla="*/ 49 h 129"/>
                <a:gd name="T38" fmla="*/ 16 w 122"/>
                <a:gd name="T39" fmla="*/ 36 h 129"/>
                <a:gd name="T40" fmla="*/ 23 w 122"/>
                <a:gd name="T41" fmla="*/ 129 h 129"/>
                <a:gd name="T42" fmla="*/ 24 w 122"/>
                <a:gd name="T43" fmla="*/ 118 h 129"/>
                <a:gd name="T44" fmla="*/ 23 w 122"/>
                <a:gd name="T45" fmla="*/ 79 h 129"/>
                <a:gd name="T46" fmla="*/ 33 w 122"/>
                <a:gd name="T47" fmla="*/ 76 h 129"/>
                <a:gd name="T48" fmla="*/ 101 w 122"/>
                <a:gd name="T49" fmla="*/ 75 h 129"/>
                <a:gd name="T50" fmla="*/ 100 w 122"/>
                <a:gd name="T51" fmla="*/ 117 h 129"/>
                <a:gd name="T52" fmla="*/ 91 w 122"/>
                <a:gd name="T53" fmla="*/ 129 h 129"/>
                <a:gd name="T54" fmla="*/ 31 w 122"/>
                <a:gd name="T55" fmla="*/ 119 h 129"/>
                <a:gd name="T56" fmla="*/ 32 w 122"/>
                <a:gd name="T57" fmla="*/ 129 h 129"/>
                <a:gd name="T58" fmla="*/ 32 w 122"/>
                <a:gd name="T59" fmla="*/ 96 h 129"/>
                <a:gd name="T60" fmla="*/ 92 w 122"/>
                <a:gd name="T61" fmla="*/ 83 h 129"/>
                <a:gd name="T62" fmla="*/ 32 w 122"/>
                <a:gd name="T63" fmla="*/ 102 h 129"/>
                <a:gd name="T64" fmla="*/ 92 w 122"/>
                <a:gd name="T65" fmla="*/ 114 h 129"/>
                <a:gd name="T66" fmla="*/ 32 w 122"/>
                <a:gd name="T67" fmla="*/ 102 h 129"/>
                <a:gd name="T68" fmla="*/ 53 w 122"/>
                <a:gd name="T69" fmla="*/ 59 h 129"/>
                <a:gd name="T70" fmla="*/ 70 w 122"/>
                <a:gd name="T71" fmla="*/ 27 h 129"/>
                <a:gd name="T72" fmla="*/ 86 w 122"/>
                <a:gd name="T73" fmla="*/ 51 h 129"/>
                <a:gd name="T74" fmla="*/ 108 w 122"/>
                <a:gd name="T75" fmla="*/ 35 h 129"/>
                <a:gd name="T76" fmla="*/ 107 w 122"/>
                <a:gd name="T77" fmla="*/ 38 h 129"/>
                <a:gd name="T78" fmla="*/ 92 w 122"/>
                <a:gd name="T79" fmla="*/ 5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2" h="129">
                  <a:moveTo>
                    <a:pt x="8" y="59"/>
                  </a:moveTo>
                  <a:cubicBezTo>
                    <a:pt x="46" y="59"/>
                    <a:pt x="46" y="59"/>
                    <a:pt x="46" y="59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1" y="27"/>
                    <a:pt x="8" y="2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0" y="20"/>
                    <a:pt x="13" y="20"/>
                    <a:pt x="16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36" y="14"/>
                    <a:pt x="31" y="10"/>
                    <a:pt x="27" y="7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8" y="5"/>
                    <a:pt x="43" y="9"/>
                    <a:pt x="48" y="15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7" y="12"/>
                    <a:pt x="81" y="5"/>
                    <a:pt x="83" y="0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4" y="6"/>
                    <a:pt x="94" y="7"/>
                    <a:pt x="94" y="7"/>
                  </a:cubicBezTo>
                  <a:cubicBezTo>
                    <a:pt x="94" y="8"/>
                    <a:pt x="93" y="8"/>
                    <a:pt x="91" y="8"/>
                  </a:cubicBezTo>
                  <a:cubicBezTo>
                    <a:pt x="89" y="9"/>
                    <a:pt x="88" y="10"/>
                    <a:pt x="87" y="11"/>
                  </a:cubicBezTo>
                  <a:cubicBezTo>
                    <a:pt x="86" y="12"/>
                    <a:pt x="85" y="13"/>
                    <a:pt x="84" y="15"/>
                  </a:cubicBezTo>
                  <a:cubicBezTo>
                    <a:pt x="82" y="18"/>
                    <a:pt x="81" y="19"/>
                    <a:pt x="81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9" y="20"/>
                    <a:pt x="112" y="20"/>
                    <a:pt x="115" y="20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2" y="27"/>
                    <a:pt x="109" y="27"/>
                    <a:pt x="106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114" y="59"/>
                    <a:pt x="114" y="59"/>
                    <a:pt x="114" y="59"/>
                  </a:cubicBezTo>
                  <a:cubicBezTo>
                    <a:pt x="116" y="59"/>
                    <a:pt x="119" y="59"/>
                    <a:pt x="122" y="58"/>
                  </a:cubicBezTo>
                  <a:cubicBezTo>
                    <a:pt x="122" y="66"/>
                    <a:pt x="122" y="66"/>
                    <a:pt x="122" y="66"/>
                  </a:cubicBezTo>
                  <a:cubicBezTo>
                    <a:pt x="120" y="66"/>
                    <a:pt x="117" y="66"/>
                    <a:pt x="114" y="66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6" y="66"/>
                    <a:pt x="3" y="66"/>
                    <a:pt x="0" y="6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3" y="59"/>
                    <a:pt x="5" y="59"/>
                    <a:pt x="8" y="59"/>
                  </a:cubicBezTo>
                  <a:close/>
                  <a:moveTo>
                    <a:pt x="16" y="36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23" y="31"/>
                    <a:pt x="23" y="32"/>
                    <a:pt x="23" y="33"/>
                  </a:cubicBezTo>
                  <a:cubicBezTo>
                    <a:pt x="29" y="38"/>
                    <a:pt x="33" y="44"/>
                    <a:pt x="36" y="49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26" y="48"/>
                    <a:pt x="21" y="42"/>
                    <a:pt x="16" y="36"/>
                  </a:cubicBezTo>
                  <a:close/>
                  <a:moveTo>
                    <a:pt x="32" y="129"/>
                  </a:moveTo>
                  <a:cubicBezTo>
                    <a:pt x="23" y="129"/>
                    <a:pt x="23" y="129"/>
                    <a:pt x="23" y="129"/>
                  </a:cubicBezTo>
                  <a:cubicBezTo>
                    <a:pt x="23" y="129"/>
                    <a:pt x="23" y="128"/>
                    <a:pt x="23" y="127"/>
                  </a:cubicBezTo>
                  <a:cubicBezTo>
                    <a:pt x="24" y="124"/>
                    <a:pt x="24" y="119"/>
                    <a:pt x="24" y="118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24" y="84"/>
                    <a:pt x="24" y="82"/>
                    <a:pt x="23" y="79"/>
                  </a:cubicBezTo>
                  <a:cubicBezTo>
                    <a:pt x="23" y="78"/>
                    <a:pt x="23" y="77"/>
                    <a:pt x="23" y="75"/>
                  </a:cubicBezTo>
                  <a:cubicBezTo>
                    <a:pt x="26" y="76"/>
                    <a:pt x="29" y="76"/>
                    <a:pt x="33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6"/>
                    <a:pt x="97" y="76"/>
                    <a:pt x="101" y="75"/>
                  </a:cubicBezTo>
                  <a:cubicBezTo>
                    <a:pt x="100" y="78"/>
                    <a:pt x="100" y="81"/>
                    <a:pt x="100" y="85"/>
                  </a:cubicBezTo>
                  <a:cubicBezTo>
                    <a:pt x="100" y="117"/>
                    <a:pt x="100" y="117"/>
                    <a:pt x="100" y="117"/>
                  </a:cubicBezTo>
                  <a:cubicBezTo>
                    <a:pt x="100" y="121"/>
                    <a:pt x="100" y="126"/>
                    <a:pt x="101" y="129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92" y="127"/>
                    <a:pt x="92" y="122"/>
                    <a:pt x="92" y="119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1" y="121"/>
                    <a:pt x="31" y="125"/>
                    <a:pt x="32" y="127"/>
                  </a:cubicBezTo>
                  <a:cubicBezTo>
                    <a:pt x="32" y="128"/>
                    <a:pt x="32" y="129"/>
                    <a:pt x="32" y="129"/>
                  </a:cubicBezTo>
                  <a:close/>
                  <a:moveTo>
                    <a:pt x="32" y="83"/>
                  </a:moveTo>
                  <a:cubicBezTo>
                    <a:pt x="32" y="96"/>
                    <a:pt x="32" y="96"/>
                    <a:pt x="32" y="96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92" y="83"/>
                    <a:pt x="92" y="83"/>
                    <a:pt x="92" y="83"/>
                  </a:cubicBezTo>
                  <a:cubicBezTo>
                    <a:pt x="32" y="83"/>
                    <a:pt x="32" y="83"/>
                    <a:pt x="32" y="83"/>
                  </a:cubicBezTo>
                  <a:close/>
                  <a:moveTo>
                    <a:pt x="32" y="102"/>
                  </a:moveTo>
                  <a:cubicBezTo>
                    <a:pt x="32" y="114"/>
                    <a:pt x="32" y="114"/>
                    <a:pt x="32" y="114"/>
                  </a:cubicBezTo>
                  <a:cubicBezTo>
                    <a:pt x="92" y="114"/>
                    <a:pt x="92" y="114"/>
                    <a:pt x="92" y="114"/>
                  </a:cubicBezTo>
                  <a:cubicBezTo>
                    <a:pt x="92" y="102"/>
                    <a:pt x="92" y="102"/>
                    <a:pt x="92" y="102"/>
                  </a:cubicBezTo>
                  <a:cubicBezTo>
                    <a:pt x="32" y="102"/>
                    <a:pt x="32" y="102"/>
                    <a:pt x="32" y="102"/>
                  </a:cubicBezTo>
                  <a:close/>
                  <a:moveTo>
                    <a:pt x="53" y="27"/>
                  </a:moveTo>
                  <a:cubicBezTo>
                    <a:pt x="53" y="59"/>
                    <a:pt x="53" y="59"/>
                    <a:pt x="5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53" y="27"/>
                    <a:pt x="53" y="27"/>
                    <a:pt x="53" y="27"/>
                  </a:cubicBezTo>
                  <a:close/>
                  <a:moveTo>
                    <a:pt x="86" y="51"/>
                  </a:moveTo>
                  <a:cubicBezTo>
                    <a:pt x="93" y="42"/>
                    <a:pt x="98" y="35"/>
                    <a:pt x="100" y="30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9" y="36"/>
                    <a:pt x="109" y="36"/>
                    <a:pt x="109" y="36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05" y="38"/>
                    <a:pt x="104" y="39"/>
                    <a:pt x="103" y="41"/>
                  </a:cubicBezTo>
                  <a:cubicBezTo>
                    <a:pt x="100" y="45"/>
                    <a:pt x="96" y="50"/>
                    <a:pt x="92" y="55"/>
                  </a:cubicBezTo>
                  <a:cubicBezTo>
                    <a:pt x="86" y="51"/>
                    <a:pt x="86" y="51"/>
                    <a:pt x="86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0" name="Freeform 27"/>
            <p:cNvSpPr>
              <a:spLocks noEditPoints="1"/>
            </p:cNvSpPr>
            <p:nvPr/>
          </p:nvSpPr>
          <p:spPr bwMode="auto">
            <a:xfrm>
              <a:off x="8792" y="-429"/>
              <a:ext cx="495" cy="725"/>
            </a:xfrm>
            <a:custGeom>
              <a:avLst/>
              <a:gdLst>
                <a:gd name="T0" fmla="*/ 9 w 69"/>
                <a:gd name="T1" fmla="*/ 100 h 100"/>
                <a:gd name="T2" fmla="*/ 0 w 69"/>
                <a:gd name="T3" fmla="*/ 100 h 100"/>
                <a:gd name="T4" fmla="*/ 0 w 69"/>
                <a:gd name="T5" fmla="*/ 0 h 100"/>
                <a:gd name="T6" fmla="*/ 36 w 69"/>
                <a:gd name="T7" fmla="*/ 0 h 100"/>
                <a:gd name="T8" fmla="*/ 69 w 69"/>
                <a:gd name="T9" fmla="*/ 28 h 100"/>
                <a:gd name="T10" fmla="*/ 31 w 69"/>
                <a:gd name="T11" fmla="*/ 56 h 100"/>
                <a:gd name="T12" fmla="*/ 9 w 69"/>
                <a:gd name="T13" fmla="*/ 56 h 100"/>
                <a:gd name="T14" fmla="*/ 9 w 69"/>
                <a:gd name="T15" fmla="*/ 100 h 100"/>
                <a:gd name="T16" fmla="*/ 9 w 69"/>
                <a:gd name="T17" fmla="*/ 48 h 100"/>
                <a:gd name="T18" fmla="*/ 31 w 69"/>
                <a:gd name="T19" fmla="*/ 48 h 100"/>
                <a:gd name="T20" fmla="*/ 60 w 69"/>
                <a:gd name="T21" fmla="*/ 27 h 100"/>
                <a:gd name="T22" fmla="*/ 34 w 69"/>
                <a:gd name="T23" fmla="*/ 8 h 100"/>
                <a:gd name="T24" fmla="*/ 9 w 69"/>
                <a:gd name="T25" fmla="*/ 8 h 100"/>
                <a:gd name="T26" fmla="*/ 9 w 69"/>
                <a:gd name="T27" fmla="*/ 4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100">
                  <a:moveTo>
                    <a:pt x="9" y="10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8" y="0"/>
                    <a:pt x="69" y="9"/>
                    <a:pt x="69" y="28"/>
                  </a:cubicBezTo>
                  <a:cubicBezTo>
                    <a:pt x="69" y="46"/>
                    <a:pt x="56" y="56"/>
                    <a:pt x="31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100"/>
                    <a:pt x="9" y="100"/>
                    <a:pt x="9" y="100"/>
                  </a:cubicBezTo>
                  <a:close/>
                  <a:moveTo>
                    <a:pt x="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51" y="49"/>
                    <a:pt x="60" y="42"/>
                    <a:pt x="60" y="27"/>
                  </a:cubicBezTo>
                  <a:cubicBezTo>
                    <a:pt x="60" y="14"/>
                    <a:pt x="51" y="8"/>
                    <a:pt x="34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48"/>
                    <a:pt x="9" y="48"/>
                    <a:pt x="9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1" name="Freeform 28"/>
            <p:cNvSpPr>
              <a:spLocks noEditPoints="1"/>
            </p:cNvSpPr>
            <p:nvPr/>
          </p:nvSpPr>
          <p:spPr bwMode="auto">
            <a:xfrm>
              <a:off x="9402" y="-429"/>
              <a:ext cx="496" cy="725"/>
            </a:xfrm>
            <a:custGeom>
              <a:avLst/>
              <a:gdLst>
                <a:gd name="T0" fmla="*/ 9 w 69"/>
                <a:gd name="T1" fmla="*/ 100 h 100"/>
                <a:gd name="T2" fmla="*/ 0 w 69"/>
                <a:gd name="T3" fmla="*/ 100 h 100"/>
                <a:gd name="T4" fmla="*/ 0 w 69"/>
                <a:gd name="T5" fmla="*/ 0 h 100"/>
                <a:gd name="T6" fmla="*/ 37 w 69"/>
                <a:gd name="T7" fmla="*/ 0 h 100"/>
                <a:gd name="T8" fmla="*/ 69 w 69"/>
                <a:gd name="T9" fmla="*/ 28 h 100"/>
                <a:gd name="T10" fmla="*/ 31 w 69"/>
                <a:gd name="T11" fmla="*/ 56 h 100"/>
                <a:gd name="T12" fmla="*/ 9 w 69"/>
                <a:gd name="T13" fmla="*/ 56 h 100"/>
                <a:gd name="T14" fmla="*/ 9 w 69"/>
                <a:gd name="T15" fmla="*/ 100 h 100"/>
                <a:gd name="T16" fmla="*/ 9 w 69"/>
                <a:gd name="T17" fmla="*/ 48 h 100"/>
                <a:gd name="T18" fmla="*/ 31 w 69"/>
                <a:gd name="T19" fmla="*/ 48 h 100"/>
                <a:gd name="T20" fmla="*/ 60 w 69"/>
                <a:gd name="T21" fmla="*/ 27 h 100"/>
                <a:gd name="T22" fmla="*/ 34 w 69"/>
                <a:gd name="T23" fmla="*/ 8 h 100"/>
                <a:gd name="T24" fmla="*/ 9 w 69"/>
                <a:gd name="T25" fmla="*/ 8 h 100"/>
                <a:gd name="T26" fmla="*/ 9 w 69"/>
                <a:gd name="T27" fmla="*/ 4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100">
                  <a:moveTo>
                    <a:pt x="9" y="10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9" y="0"/>
                    <a:pt x="69" y="9"/>
                    <a:pt x="69" y="28"/>
                  </a:cubicBezTo>
                  <a:cubicBezTo>
                    <a:pt x="69" y="46"/>
                    <a:pt x="56" y="56"/>
                    <a:pt x="31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100"/>
                    <a:pt x="9" y="100"/>
                    <a:pt x="9" y="100"/>
                  </a:cubicBezTo>
                  <a:close/>
                  <a:moveTo>
                    <a:pt x="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51" y="49"/>
                    <a:pt x="61" y="42"/>
                    <a:pt x="60" y="27"/>
                  </a:cubicBezTo>
                  <a:cubicBezTo>
                    <a:pt x="60" y="14"/>
                    <a:pt x="51" y="8"/>
                    <a:pt x="34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48"/>
                    <a:pt x="9" y="48"/>
                    <a:pt x="9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2" name="Freeform 29"/>
            <p:cNvSpPr>
              <a:spLocks/>
            </p:cNvSpPr>
            <p:nvPr/>
          </p:nvSpPr>
          <p:spPr bwMode="auto">
            <a:xfrm>
              <a:off x="9948" y="-429"/>
              <a:ext cx="525" cy="725"/>
            </a:xfrm>
            <a:custGeom>
              <a:avLst/>
              <a:gdLst>
                <a:gd name="T0" fmla="*/ 0 w 525"/>
                <a:gd name="T1" fmla="*/ 58 h 725"/>
                <a:gd name="T2" fmla="*/ 0 w 525"/>
                <a:gd name="T3" fmla="*/ 0 h 725"/>
                <a:gd name="T4" fmla="*/ 525 w 525"/>
                <a:gd name="T5" fmla="*/ 0 h 725"/>
                <a:gd name="T6" fmla="*/ 525 w 525"/>
                <a:gd name="T7" fmla="*/ 58 h 725"/>
                <a:gd name="T8" fmla="*/ 295 w 525"/>
                <a:gd name="T9" fmla="*/ 58 h 725"/>
                <a:gd name="T10" fmla="*/ 295 w 525"/>
                <a:gd name="T11" fmla="*/ 725 h 725"/>
                <a:gd name="T12" fmla="*/ 230 w 525"/>
                <a:gd name="T13" fmla="*/ 725 h 725"/>
                <a:gd name="T14" fmla="*/ 230 w 525"/>
                <a:gd name="T15" fmla="*/ 58 h 725"/>
                <a:gd name="T16" fmla="*/ 0 w 525"/>
                <a:gd name="T17" fmla="*/ 58 h 725"/>
                <a:gd name="T18" fmla="*/ 0 w 525"/>
                <a:gd name="T19" fmla="*/ 58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5" h="725">
                  <a:moveTo>
                    <a:pt x="0" y="58"/>
                  </a:moveTo>
                  <a:lnTo>
                    <a:pt x="0" y="0"/>
                  </a:lnTo>
                  <a:lnTo>
                    <a:pt x="525" y="0"/>
                  </a:lnTo>
                  <a:lnTo>
                    <a:pt x="525" y="58"/>
                  </a:lnTo>
                  <a:lnTo>
                    <a:pt x="295" y="58"/>
                  </a:lnTo>
                  <a:lnTo>
                    <a:pt x="295" y="725"/>
                  </a:lnTo>
                  <a:lnTo>
                    <a:pt x="230" y="725"/>
                  </a:lnTo>
                  <a:lnTo>
                    <a:pt x="230" y="58"/>
                  </a:lnTo>
                  <a:lnTo>
                    <a:pt x="0" y="58"/>
                  </a:lnTo>
                  <a:lnTo>
                    <a:pt x="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3" name="Freeform 30"/>
            <p:cNvSpPr>
              <a:spLocks/>
            </p:cNvSpPr>
            <p:nvPr/>
          </p:nvSpPr>
          <p:spPr bwMode="auto">
            <a:xfrm>
              <a:off x="4940" y="-632"/>
              <a:ext cx="834" cy="1551"/>
            </a:xfrm>
            <a:custGeom>
              <a:avLst/>
              <a:gdLst>
                <a:gd name="T0" fmla="*/ 0 w 834"/>
                <a:gd name="T1" fmla="*/ 0 h 1551"/>
                <a:gd name="T2" fmla="*/ 0 w 834"/>
                <a:gd name="T3" fmla="*/ 1551 h 1551"/>
                <a:gd name="T4" fmla="*/ 834 w 834"/>
                <a:gd name="T5" fmla="*/ 0 h 1551"/>
                <a:gd name="T6" fmla="*/ 0 w 834"/>
                <a:gd name="T7" fmla="*/ 0 h 1551"/>
                <a:gd name="T8" fmla="*/ 0 w 834"/>
                <a:gd name="T9" fmla="*/ 0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4" h="1551">
                  <a:moveTo>
                    <a:pt x="0" y="0"/>
                  </a:moveTo>
                  <a:lnTo>
                    <a:pt x="0" y="1551"/>
                  </a:lnTo>
                  <a:lnTo>
                    <a:pt x="83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4" name="Freeform 31"/>
            <p:cNvSpPr>
              <a:spLocks/>
            </p:cNvSpPr>
            <p:nvPr/>
          </p:nvSpPr>
          <p:spPr bwMode="auto">
            <a:xfrm>
              <a:off x="5306" y="-523"/>
              <a:ext cx="1200" cy="1442"/>
            </a:xfrm>
            <a:custGeom>
              <a:avLst/>
              <a:gdLst>
                <a:gd name="T0" fmla="*/ 705 w 1200"/>
                <a:gd name="T1" fmla="*/ 0 h 1442"/>
                <a:gd name="T2" fmla="*/ 468 w 1200"/>
                <a:gd name="T3" fmla="*/ 420 h 1442"/>
                <a:gd name="T4" fmla="*/ 662 w 1200"/>
                <a:gd name="T5" fmla="*/ 681 h 1442"/>
                <a:gd name="T6" fmla="*/ 274 w 1200"/>
                <a:gd name="T7" fmla="*/ 797 h 1442"/>
                <a:gd name="T8" fmla="*/ 0 w 1200"/>
                <a:gd name="T9" fmla="*/ 1282 h 1442"/>
                <a:gd name="T10" fmla="*/ 532 w 1200"/>
                <a:gd name="T11" fmla="*/ 1094 h 1442"/>
                <a:gd name="T12" fmla="*/ 777 w 1200"/>
                <a:gd name="T13" fmla="*/ 1442 h 1442"/>
                <a:gd name="T14" fmla="*/ 733 w 1200"/>
                <a:gd name="T15" fmla="*/ 1029 h 1442"/>
                <a:gd name="T16" fmla="*/ 1200 w 1200"/>
                <a:gd name="T17" fmla="*/ 869 h 1442"/>
                <a:gd name="T18" fmla="*/ 705 w 1200"/>
                <a:gd name="T19" fmla="*/ 0 h 1442"/>
                <a:gd name="T20" fmla="*/ 705 w 1200"/>
                <a:gd name="T21" fmla="*/ 0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0" h="1442">
                  <a:moveTo>
                    <a:pt x="705" y="0"/>
                  </a:moveTo>
                  <a:lnTo>
                    <a:pt x="468" y="420"/>
                  </a:lnTo>
                  <a:lnTo>
                    <a:pt x="662" y="681"/>
                  </a:lnTo>
                  <a:lnTo>
                    <a:pt x="274" y="797"/>
                  </a:lnTo>
                  <a:lnTo>
                    <a:pt x="0" y="1282"/>
                  </a:lnTo>
                  <a:lnTo>
                    <a:pt x="532" y="1094"/>
                  </a:lnTo>
                  <a:lnTo>
                    <a:pt x="777" y="1442"/>
                  </a:lnTo>
                  <a:lnTo>
                    <a:pt x="733" y="1029"/>
                  </a:lnTo>
                  <a:lnTo>
                    <a:pt x="1200" y="869"/>
                  </a:lnTo>
                  <a:lnTo>
                    <a:pt x="705" y="0"/>
                  </a:lnTo>
                  <a:lnTo>
                    <a:pt x="7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5" name="Freeform 32"/>
            <p:cNvSpPr>
              <a:spLocks noEditPoints="1"/>
            </p:cNvSpPr>
            <p:nvPr/>
          </p:nvSpPr>
          <p:spPr bwMode="auto">
            <a:xfrm>
              <a:off x="6744" y="527"/>
              <a:ext cx="388" cy="384"/>
            </a:xfrm>
            <a:custGeom>
              <a:avLst/>
              <a:gdLst>
                <a:gd name="T0" fmla="*/ 0 w 54"/>
                <a:gd name="T1" fmla="*/ 0 h 53"/>
                <a:gd name="T2" fmla="*/ 39 w 54"/>
                <a:gd name="T3" fmla="*/ 0 h 53"/>
                <a:gd name="T4" fmla="*/ 45 w 54"/>
                <a:gd name="T5" fmla="*/ 1 h 53"/>
                <a:gd name="T6" fmla="*/ 50 w 54"/>
                <a:gd name="T7" fmla="*/ 4 h 53"/>
                <a:gd name="T8" fmla="*/ 53 w 54"/>
                <a:gd name="T9" fmla="*/ 9 h 53"/>
                <a:gd name="T10" fmla="*/ 54 w 54"/>
                <a:gd name="T11" fmla="*/ 15 h 53"/>
                <a:gd name="T12" fmla="*/ 53 w 54"/>
                <a:gd name="T13" fmla="*/ 21 h 53"/>
                <a:gd name="T14" fmla="*/ 50 w 54"/>
                <a:gd name="T15" fmla="*/ 25 h 53"/>
                <a:gd name="T16" fmla="*/ 45 w 54"/>
                <a:gd name="T17" fmla="*/ 29 h 53"/>
                <a:gd name="T18" fmla="*/ 39 w 54"/>
                <a:gd name="T19" fmla="*/ 30 h 53"/>
                <a:gd name="T20" fmla="*/ 39 w 54"/>
                <a:gd name="T21" fmla="*/ 30 h 53"/>
                <a:gd name="T22" fmla="*/ 54 w 54"/>
                <a:gd name="T23" fmla="*/ 53 h 53"/>
                <a:gd name="T24" fmla="*/ 52 w 54"/>
                <a:gd name="T25" fmla="*/ 53 h 53"/>
                <a:gd name="T26" fmla="*/ 36 w 54"/>
                <a:gd name="T27" fmla="*/ 30 h 53"/>
                <a:gd name="T28" fmla="*/ 2 w 54"/>
                <a:gd name="T29" fmla="*/ 30 h 53"/>
                <a:gd name="T30" fmla="*/ 2 w 54"/>
                <a:gd name="T31" fmla="*/ 53 h 53"/>
                <a:gd name="T32" fmla="*/ 0 w 54"/>
                <a:gd name="T33" fmla="*/ 53 h 53"/>
                <a:gd name="T34" fmla="*/ 0 w 54"/>
                <a:gd name="T35" fmla="*/ 0 h 53"/>
                <a:gd name="T36" fmla="*/ 44 w 54"/>
                <a:gd name="T37" fmla="*/ 27 h 53"/>
                <a:gd name="T38" fmla="*/ 48 w 54"/>
                <a:gd name="T39" fmla="*/ 24 h 53"/>
                <a:gd name="T40" fmla="*/ 51 w 54"/>
                <a:gd name="T41" fmla="*/ 20 h 53"/>
                <a:gd name="T42" fmla="*/ 52 w 54"/>
                <a:gd name="T43" fmla="*/ 15 h 53"/>
                <a:gd name="T44" fmla="*/ 51 w 54"/>
                <a:gd name="T45" fmla="*/ 10 h 53"/>
                <a:gd name="T46" fmla="*/ 48 w 54"/>
                <a:gd name="T47" fmla="*/ 6 h 53"/>
                <a:gd name="T48" fmla="*/ 44 w 54"/>
                <a:gd name="T49" fmla="*/ 3 h 53"/>
                <a:gd name="T50" fmla="*/ 39 w 54"/>
                <a:gd name="T51" fmla="*/ 2 h 53"/>
                <a:gd name="T52" fmla="*/ 2 w 54"/>
                <a:gd name="T53" fmla="*/ 2 h 53"/>
                <a:gd name="T54" fmla="*/ 2 w 54"/>
                <a:gd name="T55" fmla="*/ 28 h 53"/>
                <a:gd name="T56" fmla="*/ 39 w 54"/>
                <a:gd name="T57" fmla="*/ 28 h 53"/>
                <a:gd name="T58" fmla="*/ 44 w 54"/>
                <a:gd name="T59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4" h="53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3" y="0"/>
                    <a:pt x="45" y="1"/>
                  </a:cubicBezTo>
                  <a:cubicBezTo>
                    <a:pt x="47" y="2"/>
                    <a:pt x="48" y="3"/>
                    <a:pt x="50" y="4"/>
                  </a:cubicBezTo>
                  <a:cubicBezTo>
                    <a:pt x="51" y="5"/>
                    <a:pt x="52" y="7"/>
                    <a:pt x="53" y="9"/>
                  </a:cubicBezTo>
                  <a:cubicBezTo>
                    <a:pt x="54" y="11"/>
                    <a:pt x="54" y="13"/>
                    <a:pt x="54" y="15"/>
                  </a:cubicBezTo>
                  <a:cubicBezTo>
                    <a:pt x="54" y="17"/>
                    <a:pt x="54" y="19"/>
                    <a:pt x="53" y="21"/>
                  </a:cubicBezTo>
                  <a:cubicBezTo>
                    <a:pt x="52" y="22"/>
                    <a:pt x="51" y="24"/>
                    <a:pt x="50" y="25"/>
                  </a:cubicBezTo>
                  <a:cubicBezTo>
                    <a:pt x="48" y="27"/>
                    <a:pt x="47" y="28"/>
                    <a:pt x="45" y="29"/>
                  </a:cubicBezTo>
                  <a:cubicBezTo>
                    <a:pt x="43" y="29"/>
                    <a:pt x="41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44" y="27"/>
                  </a:moveTo>
                  <a:cubicBezTo>
                    <a:pt x="46" y="26"/>
                    <a:pt x="47" y="25"/>
                    <a:pt x="48" y="24"/>
                  </a:cubicBezTo>
                  <a:cubicBezTo>
                    <a:pt x="49" y="23"/>
                    <a:pt x="50" y="21"/>
                    <a:pt x="51" y="20"/>
                  </a:cubicBezTo>
                  <a:cubicBezTo>
                    <a:pt x="52" y="18"/>
                    <a:pt x="52" y="16"/>
                    <a:pt x="52" y="15"/>
                  </a:cubicBezTo>
                  <a:cubicBezTo>
                    <a:pt x="52" y="13"/>
                    <a:pt x="52" y="11"/>
                    <a:pt x="51" y="10"/>
                  </a:cubicBezTo>
                  <a:cubicBezTo>
                    <a:pt x="50" y="8"/>
                    <a:pt x="49" y="7"/>
                    <a:pt x="48" y="6"/>
                  </a:cubicBezTo>
                  <a:cubicBezTo>
                    <a:pt x="47" y="5"/>
                    <a:pt x="46" y="4"/>
                    <a:pt x="44" y="3"/>
                  </a:cubicBezTo>
                  <a:cubicBezTo>
                    <a:pt x="42" y="2"/>
                    <a:pt x="41" y="2"/>
                    <a:pt x="39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1" y="28"/>
                    <a:pt x="42" y="27"/>
                    <a:pt x="4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6" name="Freeform 33"/>
            <p:cNvSpPr>
              <a:spLocks noEditPoints="1"/>
            </p:cNvSpPr>
            <p:nvPr/>
          </p:nvSpPr>
          <p:spPr bwMode="auto">
            <a:xfrm>
              <a:off x="7153" y="527"/>
              <a:ext cx="388" cy="384"/>
            </a:xfrm>
            <a:custGeom>
              <a:avLst/>
              <a:gdLst>
                <a:gd name="T0" fmla="*/ 388 w 388"/>
                <a:gd name="T1" fmla="*/ 384 h 384"/>
                <a:gd name="T2" fmla="*/ 374 w 388"/>
                <a:gd name="T3" fmla="*/ 384 h 384"/>
                <a:gd name="T4" fmla="*/ 359 w 388"/>
                <a:gd name="T5" fmla="*/ 355 h 384"/>
                <a:gd name="T6" fmla="*/ 29 w 388"/>
                <a:gd name="T7" fmla="*/ 355 h 384"/>
                <a:gd name="T8" fmla="*/ 15 w 388"/>
                <a:gd name="T9" fmla="*/ 384 h 384"/>
                <a:gd name="T10" fmla="*/ 0 w 388"/>
                <a:gd name="T11" fmla="*/ 384 h 384"/>
                <a:gd name="T12" fmla="*/ 187 w 388"/>
                <a:gd name="T13" fmla="*/ 0 h 384"/>
                <a:gd name="T14" fmla="*/ 201 w 388"/>
                <a:gd name="T15" fmla="*/ 0 h 384"/>
                <a:gd name="T16" fmla="*/ 388 w 388"/>
                <a:gd name="T17" fmla="*/ 384 h 384"/>
                <a:gd name="T18" fmla="*/ 388 w 388"/>
                <a:gd name="T19" fmla="*/ 384 h 384"/>
                <a:gd name="T20" fmla="*/ 36 w 388"/>
                <a:gd name="T21" fmla="*/ 341 h 384"/>
                <a:gd name="T22" fmla="*/ 352 w 388"/>
                <a:gd name="T23" fmla="*/ 341 h 384"/>
                <a:gd name="T24" fmla="*/ 194 w 388"/>
                <a:gd name="T25" fmla="*/ 22 h 384"/>
                <a:gd name="T26" fmla="*/ 36 w 388"/>
                <a:gd name="T27" fmla="*/ 341 h 384"/>
                <a:gd name="T28" fmla="*/ 36 w 388"/>
                <a:gd name="T29" fmla="*/ 341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8" h="384">
                  <a:moveTo>
                    <a:pt x="388" y="384"/>
                  </a:moveTo>
                  <a:lnTo>
                    <a:pt x="374" y="384"/>
                  </a:lnTo>
                  <a:lnTo>
                    <a:pt x="359" y="355"/>
                  </a:lnTo>
                  <a:lnTo>
                    <a:pt x="29" y="355"/>
                  </a:lnTo>
                  <a:lnTo>
                    <a:pt x="15" y="384"/>
                  </a:lnTo>
                  <a:lnTo>
                    <a:pt x="0" y="384"/>
                  </a:lnTo>
                  <a:lnTo>
                    <a:pt x="187" y="0"/>
                  </a:lnTo>
                  <a:lnTo>
                    <a:pt x="201" y="0"/>
                  </a:lnTo>
                  <a:lnTo>
                    <a:pt x="388" y="384"/>
                  </a:lnTo>
                  <a:lnTo>
                    <a:pt x="388" y="384"/>
                  </a:lnTo>
                  <a:close/>
                  <a:moveTo>
                    <a:pt x="36" y="341"/>
                  </a:moveTo>
                  <a:lnTo>
                    <a:pt x="352" y="341"/>
                  </a:lnTo>
                  <a:lnTo>
                    <a:pt x="194" y="22"/>
                  </a:lnTo>
                  <a:lnTo>
                    <a:pt x="36" y="341"/>
                  </a:lnTo>
                  <a:lnTo>
                    <a:pt x="36" y="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7" name="Freeform 34"/>
            <p:cNvSpPr>
              <a:spLocks noEditPoints="1"/>
            </p:cNvSpPr>
            <p:nvPr/>
          </p:nvSpPr>
          <p:spPr bwMode="auto">
            <a:xfrm>
              <a:off x="7563" y="527"/>
              <a:ext cx="388" cy="384"/>
            </a:xfrm>
            <a:custGeom>
              <a:avLst/>
              <a:gdLst>
                <a:gd name="T0" fmla="*/ 0 w 54"/>
                <a:gd name="T1" fmla="*/ 0 h 53"/>
                <a:gd name="T2" fmla="*/ 39 w 54"/>
                <a:gd name="T3" fmla="*/ 0 h 53"/>
                <a:gd name="T4" fmla="*/ 45 w 54"/>
                <a:gd name="T5" fmla="*/ 1 h 53"/>
                <a:gd name="T6" fmla="*/ 50 w 54"/>
                <a:gd name="T7" fmla="*/ 4 h 53"/>
                <a:gd name="T8" fmla="*/ 53 w 54"/>
                <a:gd name="T9" fmla="*/ 9 h 53"/>
                <a:gd name="T10" fmla="*/ 54 w 54"/>
                <a:gd name="T11" fmla="*/ 15 h 53"/>
                <a:gd name="T12" fmla="*/ 53 w 54"/>
                <a:gd name="T13" fmla="*/ 21 h 53"/>
                <a:gd name="T14" fmla="*/ 50 w 54"/>
                <a:gd name="T15" fmla="*/ 25 h 53"/>
                <a:gd name="T16" fmla="*/ 45 w 54"/>
                <a:gd name="T17" fmla="*/ 29 h 53"/>
                <a:gd name="T18" fmla="*/ 39 w 54"/>
                <a:gd name="T19" fmla="*/ 30 h 53"/>
                <a:gd name="T20" fmla="*/ 2 w 54"/>
                <a:gd name="T21" fmla="*/ 30 h 53"/>
                <a:gd name="T22" fmla="*/ 2 w 54"/>
                <a:gd name="T23" fmla="*/ 53 h 53"/>
                <a:gd name="T24" fmla="*/ 0 w 54"/>
                <a:gd name="T25" fmla="*/ 53 h 53"/>
                <a:gd name="T26" fmla="*/ 0 w 54"/>
                <a:gd name="T27" fmla="*/ 0 h 53"/>
                <a:gd name="T28" fmla="*/ 39 w 54"/>
                <a:gd name="T29" fmla="*/ 28 h 53"/>
                <a:gd name="T30" fmla="*/ 44 w 54"/>
                <a:gd name="T31" fmla="*/ 27 h 53"/>
                <a:gd name="T32" fmla="*/ 48 w 54"/>
                <a:gd name="T33" fmla="*/ 24 h 53"/>
                <a:gd name="T34" fmla="*/ 51 w 54"/>
                <a:gd name="T35" fmla="*/ 20 h 53"/>
                <a:gd name="T36" fmla="*/ 52 w 54"/>
                <a:gd name="T37" fmla="*/ 15 h 53"/>
                <a:gd name="T38" fmla="*/ 51 w 54"/>
                <a:gd name="T39" fmla="*/ 10 h 53"/>
                <a:gd name="T40" fmla="*/ 48 w 54"/>
                <a:gd name="T41" fmla="*/ 6 h 53"/>
                <a:gd name="T42" fmla="*/ 44 w 54"/>
                <a:gd name="T43" fmla="*/ 3 h 53"/>
                <a:gd name="T44" fmla="*/ 39 w 54"/>
                <a:gd name="T45" fmla="*/ 2 h 53"/>
                <a:gd name="T46" fmla="*/ 2 w 54"/>
                <a:gd name="T47" fmla="*/ 2 h 53"/>
                <a:gd name="T48" fmla="*/ 2 w 54"/>
                <a:gd name="T49" fmla="*/ 28 h 53"/>
                <a:gd name="T50" fmla="*/ 39 w 54"/>
                <a:gd name="T51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53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3" y="0"/>
                    <a:pt x="45" y="1"/>
                  </a:cubicBezTo>
                  <a:cubicBezTo>
                    <a:pt x="47" y="2"/>
                    <a:pt x="48" y="3"/>
                    <a:pt x="50" y="4"/>
                  </a:cubicBezTo>
                  <a:cubicBezTo>
                    <a:pt x="51" y="5"/>
                    <a:pt x="52" y="7"/>
                    <a:pt x="53" y="9"/>
                  </a:cubicBezTo>
                  <a:cubicBezTo>
                    <a:pt x="54" y="11"/>
                    <a:pt x="54" y="13"/>
                    <a:pt x="54" y="15"/>
                  </a:cubicBezTo>
                  <a:cubicBezTo>
                    <a:pt x="54" y="17"/>
                    <a:pt x="54" y="19"/>
                    <a:pt x="53" y="21"/>
                  </a:cubicBezTo>
                  <a:cubicBezTo>
                    <a:pt x="52" y="22"/>
                    <a:pt x="51" y="24"/>
                    <a:pt x="50" y="25"/>
                  </a:cubicBezTo>
                  <a:cubicBezTo>
                    <a:pt x="48" y="27"/>
                    <a:pt x="47" y="28"/>
                    <a:pt x="45" y="29"/>
                  </a:cubicBezTo>
                  <a:cubicBezTo>
                    <a:pt x="43" y="29"/>
                    <a:pt x="41" y="30"/>
                    <a:pt x="39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9" y="28"/>
                  </a:moveTo>
                  <a:cubicBezTo>
                    <a:pt x="41" y="28"/>
                    <a:pt x="42" y="27"/>
                    <a:pt x="44" y="27"/>
                  </a:cubicBezTo>
                  <a:cubicBezTo>
                    <a:pt x="46" y="26"/>
                    <a:pt x="47" y="25"/>
                    <a:pt x="48" y="24"/>
                  </a:cubicBezTo>
                  <a:cubicBezTo>
                    <a:pt x="49" y="23"/>
                    <a:pt x="50" y="21"/>
                    <a:pt x="51" y="20"/>
                  </a:cubicBezTo>
                  <a:cubicBezTo>
                    <a:pt x="52" y="18"/>
                    <a:pt x="52" y="16"/>
                    <a:pt x="52" y="15"/>
                  </a:cubicBezTo>
                  <a:cubicBezTo>
                    <a:pt x="52" y="13"/>
                    <a:pt x="52" y="11"/>
                    <a:pt x="51" y="10"/>
                  </a:cubicBezTo>
                  <a:cubicBezTo>
                    <a:pt x="50" y="8"/>
                    <a:pt x="49" y="7"/>
                    <a:pt x="48" y="6"/>
                  </a:cubicBezTo>
                  <a:cubicBezTo>
                    <a:pt x="47" y="5"/>
                    <a:pt x="46" y="4"/>
                    <a:pt x="44" y="3"/>
                  </a:cubicBezTo>
                  <a:cubicBezTo>
                    <a:pt x="42" y="2"/>
                    <a:pt x="41" y="2"/>
                    <a:pt x="39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9" y="28"/>
                    <a:pt x="39" y="28"/>
                    <a:pt x="39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8" name="Freeform 35"/>
            <p:cNvSpPr>
              <a:spLocks/>
            </p:cNvSpPr>
            <p:nvPr/>
          </p:nvSpPr>
          <p:spPr bwMode="auto">
            <a:xfrm>
              <a:off x="7972" y="527"/>
              <a:ext cx="8" cy="384"/>
            </a:xfrm>
            <a:custGeom>
              <a:avLst/>
              <a:gdLst>
                <a:gd name="T0" fmla="*/ 0 w 8"/>
                <a:gd name="T1" fmla="*/ 0 h 384"/>
                <a:gd name="T2" fmla="*/ 0 w 8"/>
                <a:gd name="T3" fmla="*/ 384 h 384"/>
                <a:gd name="T4" fmla="*/ 8 w 8"/>
                <a:gd name="T5" fmla="*/ 384 h 384"/>
                <a:gd name="T6" fmla="*/ 8 w 8"/>
                <a:gd name="T7" fmla="*/ 0 h 384"/>
                <a:gd name="T8" fmla="*/ 0 w 8"/>
                <a:gd name="T9" fmla="*/ 0 h 384"/>
                <a:gd name="T10" fmla="*/ 0 w 8"/>
                <a:gd name="T11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384">
                  <a:moveTo>
                    <a:pt x="0" y="0"/>
                  </a:moveTo>
                  <a:lnTo>
                    <a:pt x="0" y="384"/>
                  </a:lnTo>
                  <a:lnTo>
                    <a:pt x="8" y="384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9" name="Freeform 36"/>
            <p:cNvSpPr>
              <a:spLocks noEditPoints="1"/>
            </p:cNvSpPr>
            <p:nvPr/>
          </p:nvSpPr>
          <p:spPr bwMode="auto">
            <a:xfrm>
              <a:off x="8015" y="527"/>
              <a:ext cx="396" cy="384"/>
            </a:xfrm>
            <a:custGeom>
              <a:avLst/>
              <a:gdLst>
                <a:gd name="T0" fmla="*/ 0 w 55"/>
                <a:gd name="T1" fmla="*/ 0 h 53"/>
                <a:gd name="T2" fmla="*/ 28 w 55"/>
                <a:gd name="T3" fmla="*/ 0 h 53"/>
                <a:gd name="T4" fmla="*/ 38 w 55"/>
                <a:gd name="T5" fmla="*/ 2 h 53"/>
                <a:gd name="T6" fmla="*/ 47 w 55"/>
                <a:gd name="T7" fmla="*/ 8 h 53"/>
                <a:gd name="T8" fmla="*/ 53 w 55"/>
                <a:gd name="T9" fmla="*/ 16 h 53"/>
                <a:gd name="T10" fmla="*/ 55 w 55"/>
                <a:gd name="T11" fmla="*/ 26 h 53"/>
                <a:gd name="T12" fmla="*/ 53 w 55"/>
                <a:gd name="T13" fmla="*/ 37 h 53"/>
                <a:gd name="T14" fmla="*/ 47 w 55"/>
                <a:gd name="T15" fmla="*/ 45 h 53"/>
                <a:gd name="T16" fmla="*/ 38 w 55"/>
                <a:gd name="T17" fmla="*/ 51 h 53"/>
                <a:gd name="T18" fmla="*/ 28 w 55"/>
                <a:gd name="T19" fmla="*/ 53 h 53"/>
                <a:gd name="T20" fmla="*/ 0 w 55"/>
                <a:gd name="T21" fmla="*/ 53 h 53"/>
                <a:gd name="T22" fmla="*/ 0 w 55"/>
                <a:gd name="T23" fmla="*/ 0 h 53"/>
                <a:gd name="T24" fmla="*/ 28 w 55"/>
                <a:gd name="T25" fmla="*/ 51 h 53"/>
                <a:gd name="T26" fmla="*/ 38 w 55"/>
                <a:gd name="T27" fmla="*/ 49 h 53"/>
                <a:gd name="T28" fmla="*/ 45 w 55"/>
                <a:gd name="T29" fmla="*/ 44 h 53"/>
                <a:gd name="T30" fmla="*/ 51 w 55"/>
                <a:gd name="T31" fmla="*/ 36 h 53"/>
                <a:gd name="T32" fmla="*/ 53 w 55"/>
                <a:gd name="T33" fmla="*/ 26 h 53"/>
                <a:gd name="T34" fmla="*/ 51 w 55"/>
                <a:gd name="T35" fmla="*/ 17 h 53"/>
                <a:gd name="T36" fmla="*/ 45 w 55"/>
                <a:gd name="T37" fmla="*/ 9 h 53"/>
                <a:gd name="T38" fmla="*/ 38 w 55"/>
                <a:gd name="T39" fmla="*/ 4 h 53"/>
                <a:gd name="T40" fmla="*/ 28 w 55"/>
                <a:gd name="T41" fmla="*/ 2 h 53"/>
                <a:gd name="T42" fmla="*/ 3 w 55"/>
                <a:gd name="T43" fmla="*/ 2 h 53"/>
                <a:gd name="T44" fmla="*/ 3 w 55"/>
                <a:gd name="T45" fmla="*/ 51 h 53"/>
                <a:gd name="T46" fmla="*/ 28 w 55"/>
                <a:gd name="T47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53">
                  <a:moveTo>
                    <a:pt x="0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5" y="0"/>
                    <a:pt x="38" y="2"/>
                  </a:cubicBezTo>
                  <a:cubicBezTo>
                    <a:pt x="42" y="3"/>
                    <a:pt x="44" y="5"/>
                    <a:pt x="47" y="8"/>
                  </a:cubicBezTo>
                  <a:cubicBezTo>
                    <a:pt x="49" y="10"/>
                    <a:pt x="51" y="13"/>
                    <a:pt x="53" y="16"/>
                  </a:cubicBezTo>
                  <a:cubicBezTo>
                    <a:pt x="54" y="19"/>
                    <a:pt x="55" y="23"/>
                    <a:pt x="55" y="26"/>
                  </a:cubicBezTo>
                  <a:cubicBezTo>
                    <a:pt x="55" y="30"/>
                    <a:pt x="54" y="34"/>
                    <a:pt x="53" y="37"/>
                  </a:cubicBezTo>
                  <a:cubicBezTo>
                    <a:pt x="51" y="40"/>
                    <a:pt x="49" y="43"/>
                    <a:pt x="47" y="45"/>
                  </a:cubicBezTo>
                  <a:cubicBezTo>
                    <a:pt x="44" y="48"/>
                    <a:pt x="42" y="50"/>
                    <a:pt x="38" y="51"/>
                  </a:cubicBezTo>
                  <a:cubicBezTo>
                    <a:pt x="35" y="53"/>
                    <a:pt x="31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8" y="51"/>
                  </a:moveTo>
                  <a:cubicBezTo>
                    <a:pt x="31" y="51"/>
                    <a:pt x="34" y="50"/>
                    <a:pt x="38" y="49"/>
                  </a:cubicBezTo>
                  <a:cubicBezTo>
                    <a:pt x="41" y="48"/>
                    <a:pt x="43" y="46"/>
                    <a:pt x="45" y="44"/>
                  </a:cubicBezTo>
                  <a:cubicBezTo>
                    <a:pt x="48" y="42"/>
                    <a:pt x="49" y="39"/>
                    <a:pt x="51" y="36"/>
                  </a:cubicBezTo>
                  <a:cubicBezTo>
                    <a:pt x="52" y="33"/>
                    <a:pt x="53" y="30"/>
                    <a:pt x="53" y="26"/>
                  </a:cubicBezTo>
                  <a:cubicBezTo>
                    <a:pt x="53" y="23"/>
                    <a:pt x="52" y="20"/>
                    <a:pt x="51" y="17"/>
                  </a:cubicBezTo>
                  <a:cubicBezTo>
                    <a:pt x="49" y="14"/>
                    <a:pt x="48" y="11"/>
                    <a:pt x="45" y="9"/>
                  </a:cubicBezTo>
                  <a:cubicBezTo>
                    <a:pt x="43" y="7"/>
                    <a:pt x="41" y="5"/>
                    <a:pt x="38" y="4"/>
                  </a:cubicBezTo>
                  <a:cubicBezTo>
                    <a:pt x="34" y="3"/>
                    <a:pt x="31" y="2"/>
                    <a:pt x="28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28" y="51"/>
                    <a:pt x="28" y="51"/>
                    <a:pt x="28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0" name="Freeform 37"/>
            <p:cNvSpPr>
              <a:spLocks/>
            </p:cNvSpPr>
            <p:nvPr/>
          </p:nvSpPr>
          <p:spPr bwMode="auto">
            <a:xfrm>
              <a:off x="8432" y="527"/>
              <a:ext cx="395" cy="384"/>
            </a:xfrm>
            <a:custGeom>
              <a:avLst/>
              <a:gdLst>
                <a:gd name="T0" fmla="*/ 0 w 395"/>
                <a:gd name="T1" fmla="*/ 0 h 384"/>
                <a:gd name="T2" fmla="*/ 395 w 395"/>
                <a:gd name="T3" fmla="*/ 0 h 384"/>
                <a:gd name="T4" fmla="*/ 395 w 395"/>
                <a:gd name="T5" fmla="*/ 15 h 384"/>
                <a:gd name="T6" fmla="*/ 15 w 395"/>
                <a:gd name="T7" fmla="*/ 15 h 384"/>
                <a:gd name="T8" fmla="*/ 15 w 395"/>
                <a:gd name="T9" fmla="*/ 181 h 384"/>
                <a:gd name="T10" fmla="*/ 381 w 395"/>
                <a:gd name="T11" fmla="*/ 181 h 384"/>
                <a:gd name="T12" fmla="*/ 381 w 395"/>
                <a:gd name="T13" fmla="*/ 203 h 384"/>
                <a:gd name="T14" fmla="*/ 15 w 395"/>
                <a:gd name="T15" fmla="*/ 203 h 384"/>
                <a:gd name="T16" fmla="*/ 15 w 395"/>
                <a:gd name="T17" fmla="*/ 370 h 384"/>
                <a:gd name="T18" fmla="*/ 395 w 395"/>
                <a:gd name="T19" fmla="*/ 370 h 384"/>
                <a:gd name="T20" fmla="*/ 395 w 395"/>
                <a:gd name="T21" fmla="*/ 384 h 384"/>
                <a:gd name="T22" fmla="*/ 0 w 395"/>
                <a:gd name="T23" fmla="*/ 384 h 384"/>
                <a:gd name="T24" fmla="*/ 0 w 395"/>
                <a:gd name="T25" fmla="*/ 0 h 384"/>
                <a:gd name="T26" fmla="*/ 0 w 395"/>
                <a:gd name="T27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5" h="384">
                  <a:moveTo>
                    <a:pt x="0" y="0"/>
                  </a:moveTo>
                  <a:lnTo>
                    <a:pt x="395" y="0"/>
                  </a:lnTo>
                  <a:lnTo>
                    <a:pt x="395" y="15"/>
                  </a:lnTo>
                  <a:lnTo>
                    <a:pt x="15" y="15"/>
                  </a:lnTo>
                  <a:lnTo>
                    <a:pt x="15" y="181"/>
                  </a:lnTo>
                  <a:lnTo>
                    <a:pt x="381" y="181"/>
                  </a:lnTo>
                  <a:lnTo>
                    <a:pt x="381" y="203"/>
                  </a:lnTo>
                  <a:lnTo>
                    <a:pt x="15" y="203"/>
                  </a:lnTo>
                  <a:lnTo>
                    <a:pt x="15" y="370"/>
                  </a:lnTo>
                  <a:lnTo>
                    <a:pt x="395" y="370"/>
                  </a:lnTo>
                  <a:lnTo>
                    <a:pt x="395" y="384"/>
                  </a:lnTo>
                  <a:lnTo>
                    <a:pt x="0" y="3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1" name="Freeform 38"/>
            <p:cNvSpPr>
              <a:spLocks/>
            </p:cNvSpPr>
            <p:nvPr/>
          </p:nvSpPr>
          <p:spPr bwMode="auto">
            <a:xfrm>
              <a:off x="8835" y="520"/>
              <a:ext cx="761" cy="391"/>
            </a:xfrm>
            <a:custGeom>
              <a:avLst/>
              <a:gdLst>
                <a:gd name="T0" fmla="*/ 104 w 106"/>
                <a:gd name="T1" fmla="*/ 27 h 54"/>
                <a:gd name="T2" fmla="*/ 102 w 106"/>
                <a:gd name="T3" fmla="*/ 17 h 54"/>
                <a:gd name="T4" fmla="*/ 97 w 106"/>
                <a:gd name="T5" fmla="*/ 9 h 54"/>
                <a:gd name="T6" fmla="*/ 89 w 106"/>
                <a:gd name="T7" fmla="*/ 4 h 54"/>
                <a:gd name="T8" fmla="*/ 79 w 106"/>
                <a:gd name="T9" fmla="*/ 2 h 54"/>
                <a:gd name="T10" fmla="*/ 71 w 106"/>
                <a:gd name="T11" fmla="*/ 4 h 54"/>
                <a:gd name="T12" fmla="*/ 63 w 106"/>
                <a:gd name="T13" fmla="*/ 9 h 54"/>
                <a:gd name="T14" fmla="*/ 58 w 106"/>
                <a:gd name="T15" fmla="*/ 16 h 54"/>
                <a:gd name="T16" fmla="*/ 55 w 106"/>
                <a:gd name="T17" fmla="*/ 27 h 54"/>
                <a:gd name="T18" fmla="*/ 52 w 106"/>
                <a:gd name="T19" fmla="*/ 39 h 54"/>
                <a:gd name="T20" fmla="*/ 46 w 106"/>
                <a:gd name="T21" fmla="*/ 47 h 54"/>
                <a:gd name="T22" fmla="*/ 38 w 106"/>
                <a:gd name="T23" fmla="*/ 53 h 54"/>
                <a:gd name="T24" fmla="*/ 27 w 106"/>
                <a:gd name="T25" fmla="*/ 54 h 54"/>
                <a:gd name="T26" fmla="*/ 17 w 106"/>
                <a:gd name="T27" fmla="*/ 52 h 54"/>
                <a:gd name="T28" fmla="*/ 8 w 106"/>
                <a:gd name="T29" fmla="*/ 46 h 54"/>
                <a:gd name="T30" fmla="*/ 2 w 106"/>
                <a:gd name="T31" fmla="*/ 38 h 54"/>
                <a:gd name="T32" fmla="*/ 0 w 106"/>
                <a:gd name="T33" fmla="*/ 27 h 54"/>
                <a:gd name="T34" fmla="*/ 2 w 106"/>
                <a:gd name="T35" fmla="*/ 17 h 54"/>
                <a:gd name="T36" fmla="*/ 8 w 106"/>
                <a:gd name="T37" fmla="*/ 8 h 54"/>
                <a:gd name="T38" fmla="*/ 17 w 106"/>
                <a:gd name="T39" fmla="*/ 2 h 54"/>
                <a:gd name="T40" fmla="*/ 27 w 106"/>
                <a:gd name="T41" fmla="*/ 0 h 54"/>
                <a:gd name="T42" fmla="*/ 27 w 106"/>
                <a:gd name="T43" fmla="*/ 2 h 54"/>
                <a:gd name="T44" fmla="*/ 17 w 106"/>
                <a:gd name="T45" fmla="*/ 4 h 54"/>
                <a:gd name="T46" fmla="*/ 10 w 106"/>
                <a:gd name="T47" fmla="*/ 9 h 54"/>
                <a:gd name="T48" fmla="*/ 4 w 106"/>
                <a:gd name="T49" fmla="*/ 17 h 54"/>
                <a:gd name="T50" fmla="*/ 2 w 106"/>
                <a:gd name="T51" fmla="*/ 27 h 54"/>
                <a:gd name="T52" fmla="*/ 4 w 106"/>
                <a:gd name="T53" fmla="*/ 37 h 54"/>
                <a:gd name="T54" fmla="*/ 10 w 106"/>
                <a:gd name="T55" fmla="*/ 45 h 54"/>
                <a:gd name="T56" fmla="*/ 17 w 106"/>
                <a:gd name="T57" fmla="*/ 50 h 54"/>
                <a:gd name="T58" fmla="*/ 27 w 106"/>
                <a:gd name="T59" fmla="*/ 52 h 54"/>
                <a:gd name="T60" fmla="*/ 37 w 106"/>
                <a:gd name="T61" fmla="*/ 50 h 54"/>
                <a:gd name="T62" fmla="*/ 44 w 106"/>
                <a:gd name="T63" fmla="*/ 45 h 54"/>
                <a:gd name="T64" fmla="*/ 49 w 106"/>
                <a:gd name="T65" fmla="*/ 38 h 54"/>
                <a:gd name="T66" fmla="*/ 52 w 106"/>
                <a:gd name="T67" fmla="*/ 27 h 54"/>
                <a:gd name="T68" fmla="*/ 55 w 106"/>
                <a:gd name="T69" fmla="*/ 16 h 54"/>
                <a:gd name="T70" fmla="*/ 61 w 106"/>
                <a:gd name="T71" fmla="*/ 7 h 54"/>
                <a:gd name="T72" fmla="*/ 69 w 106"/>
                <a:gd name="T73" fmla="*/ 2 h 54"/>
                <a:gd name="T74" fmla="*/ 79 w 106"/>
                <a:gd name="T75" fmla="*/ 0 h 54"/>
                <a:gd name="T76" fmla="*/ 90 w 106"/>
                <a:gd name="T77" fmla="*/ 2 h 54"/>
                <a:gd name="T78" fmla="*/ 98 w 106"/>
                <a:gd name="T79" fmla="*/ 8 h 54"/>
                <a:gd name="T80" fmla="*/ 104 w 106"/>
                <a:gd name="T81" fmla="*/ 17 h 54"/>
                <a:gd name="T82" fmla="*/ 106 w 106"/>
                <a:gd name="T83" fmla="*/ 27 h 54"/>
                <a:gd name="T84" fmla="*/ 105 w 106"/>
                <a:gd name="T85" fmla="*/ 35 h 54"/>
                <a:gd name="T86" fmla="*/ 102 w 106"/>
                <a:gd name="T87" fmla="*/ 42 h 54"/>
                <a:gd name="T88" fmla="*/ 97 w 106"/>
                <a:gd name="T89" fmla="*/ 48 h 54"/>
                <a:gd name="T90" fmla="*/ 91 w 106"/>
                <a:gd name="T91" fmla="*/ 52 h 54"/>
                <a:gd name="T92" fmla="*/ 91 w 106"/>
                <a:gd name="T93" fmla="*/ 50 h 54"/>
                <a:gd name="T94" fmla="*/ 96 w 106"/>
                <a:gd name="T95" fmla="*/ 46 h 54"/>
                <a:gd name="T96" fmla="*/ 100 w 106"/>
                <a:gd name="T97" fmla="*/ 40 h 54"/>
                <a:gd name="T98" fmla="*/ 103 w 106"/>
                <a:gd name="T99" fmla="*/ 34 h 54"/>
                <a:gd name="T100" fmla="*/ 104 w 106"/>
                <a:gd name="T101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6" h="54">
                  <a:moveTo>
                    <a:pt x="104" y="27"/>
                  </a:moveTo>
                  <a:cubicBezTo>
                    <a:pt x="104" y="24"/>
                    <a:pt x="104" y="21"/>
                    <a:pt x="102" y="17"/>
                  </a:cubicBezTo>
                  <a:cubicBezTo>
                    <a:pt x="101" y="14"/>
                    <a:pt x="99" y="12"/>
                    <a:pt x="97" y="9"/>
                  </a:cubicBezTo>
                  <a:cubicBezTo>
                    <a:pt x="95" y="7"/>
                    <a:pt x="92" y="5"/>
                    <a:pt x="89" y="4"/>
                  </a:cubicBezTo>
                  <a:cubicBezTo>
                    <a:pt x="86" y="3"/>
                    <a:pt x="83" y="2"/>
                    <a:pt x="79" y="2"/>
                  </a:cubicBezTo>
                  <a:cubicBezTo>
                    <a:pt x="76" y="2"/>
                    <a:pt x="74" y="3"/>
                    <a:pt x="71" y="4"/>
                  </a:cubicBezTo>
                  <a:cubicBezTo>
                    <a:pt x="68" y="5"/>
                    <a:pt x="66" y="6"/>
                    <a:pt x="63" y="9"/>
                  </a:cubicBezTo>
                  <a:cubicBezTo>
                    <a:pt x="61" y="11"/>
                    <a:pt x="59" y="13"/>
                    <a:pt x="58" y="16"/>
                  </a:cubicBezTo>
                  <a:cubicBezTo>
                    <a:pt x="56" y="20"/>
                    <a:pt x="55" y="23"/>
                    <a:pt x="55" y="27"/>
                  </a:cubicBezTo>
                  <a:cubicBezTo>
                    <a:pt x="54" y="31"/>
                    <a:pt x="53" y="35"/>
                    <a:pt x="52" y="39"/>
                  </a:cubicBezTo>
                  <a:cubicBezTo>
                    <a:pt x="50" y="42"/>
                    <a:pt x="48" y="45"/>
                    <a:pt x="46" y="47"/>
                  </a:cubicBezTo>
                  <a:cubicBezTo>
                    <a:pt x="43" y="49"/>
                    <a:pt x="41" y="51"/>
                    <a:pt x="38" y="53"/>
                  </a:cubicBezTo>
                  <a:cubicBezTo>
                    <a:pt x="34" y="54"/>
                    <a:pt x="31" y="54"/>
                    <a:pt x="27" y="54"/>
                  </a:cubicBezTo>
                  <a:cubicBezTo>
                    <a:pt x="24" y="54"/>
                    <a:pt x="20" y="54"/>
                    <a:pt x="17" y="52"/>
                  </a:cubicBezTo>
                  <a:cubicBezTo>
                    <a:pt x="13" y="51"/>
                    <a:pt x="11" y="49"/>
                    <a:pt x="8" y="46"/>
                  </a:cubicBezTo>
                  <a:cubicBezTo>
                    <a:pt x="6" y="44"/>
                    <a:pt x="4" y="41"/>
                    <a:pt x="2" y="38"/>
                  </a:cubicBezTo>
                  <a:cubicBezTo>
                    <a:pt x="1" y="34"/>
                    <a:pt x="0" y="31"/>
                    <a:pt x="0" y="27"/>
                  </a:cubicBezTo>
                  <a:cubicBezTo>
                    <a:pt x="0" y="23"/>
                    <a:pt x="1" y="20"/>
                    <a:pt x="2" y="17"/>
                  </a:cubicBezTo>
                  <a:cubicBezTo>
                    <a:pt x="4" y="13"/>
                    <a:pt x="6" y="10"/>
                    <a:pt x="8" y="8"/>
                  </a:cubicBezTo>
                  <a:cubicBezTo>
                    <a:pt x="11" y="5"/>
                    <a:pt x="13" y="4"/>
                    <a:pt x="17" y="2"/>
                  </a:cubicBezTo>
                  <a:cubicBezTo>
                    <a:pt x="20" y="1"/>
                    <a:pt x="24" y="0"/>
                    <a:pt x="27" y="0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4" y="2"/>
                    <a:pt x="21" y="3"/>
                    <a:pt x="17" y="4"/>
                  </a:cubicBezTo>
                  <a:cubicBezTo>
                    <a:pt x="14" y="5"/>
                    <a:pt x="12" y="7"/>
                    <a:pt x="10" y="9"/>
                  </a:cubicBezTo>
                  <a:cubicBezTo>
                    <a:pt x="7" y="12"/>
                    <a:pt x="6" y="14"/>
                    <a:pt x="4" y="17"/>
                  </a:cubicBezTo>
                  <a:cubicBezTo>
                    <a:pt x="3" y="20"/>
                    <a:pt x="2" y="24"/>
                    <a:pt x="2" y="27"/>
                  </a:cubicBezTo>
                  <a:cubicBezTo>
                    <a:pt x="2" y="31"/>
                    <a:pt x="3" y="34"/>
                    <a:pt x="4" y="37"/>
                  </a:cubicBezTo>
                  <a:cubicBezTo>
                    <a:pt x="6" y="40"/>
                    <a:pt x="7" y="43"/>
                    <a:pt x="10" y="45"/>
                  </a:cubicBezTo>
                  <a:cubicBezTo>
                    <a:pt x="12" y="47"/>
                    <a:pt x="14" y="49"/>
                    <a:pt x="17" y="50"/>
                  </a:cubicBezTo>
                  <a:cubicBezTo>
                    <a:pt x="21" y="51"/>
                    <a:pt x="24" y="52"/>
                    <a:pt x="27" y="52"/>
                  </a:cubicBezTo>
                  <a:cubicBezTo>
                    <a:pt x="31" y="52"/>
                    <a:pt x="34" y="51"/>
                    <a:pt x="37" y="50"/>
                  </a:cubicBezTo>
                  <a:cubicBezTo>
                    <a:pt x="39" y="49"/>
                    <a:pt x="42" y="48"/>
                    <a:pt x="44" y="45"/>
                  </a:cubicBezTo>
                  <a:cubicBezTo>
                    <a:pt x="46" y="43"/>
                    <a:pt x="48" y="41"/>
                    <a:pt x="49" y="38"/>
                  </a:cubicBezTo>
                  <a:cubicBezTo>
                    <a:pt x="51" y="35"/>
                    <a:pt x="52" y="31"/>
                    <a:pt x="52" y="27"/>
                  </a:cubicBezTo>
                  <a:cubicBezTo>
                    <a:pt x="53" y="23"/>
                    <a:pt x="54" y="19"/>
                    <a:pt x="55" y="16"/>
                  </a:cubicBezTo>
                  <a:cubicBezTo>
                    <a:pt x="57" y="13"/>
                    <a:pt x="59" y="10"/>
                    <a:pt x="61" y="7"/>
                  </a:cubicBezTo>
                  <a:cubicBezTo>
                    <a:pt x="63" y="5"/>
                    <a:pt x="66" y="3"/>
                    <a:pt x="69" y="2"/>
                  </a:cubicBezTo>
                  <a:cubicBezTo>
                    <a:pt x="72" y="1"/>
                    <a:pt x="76" y="0"/>
                    <a:pt x="79" y="0"/>
                  </a:cubicBezTo>
                  <a:cubicBezTo>
                    <a:pt x="83" y="0"/>
                    <a:pt x="87" y="1"/>
                    <a:pt x="90" y="2"/>
                  </a:cubicBezTo>
                  <a:cubicBezTo>
                    <a:pt x="93" y="4"/>
                    <a:pt x="96" y="6"/>
                    <a:pt x="98" y="8"/>
                  </a:cubicBezTo>
                  <a:cubicBezTo>
                    <a:pt x="101" y="10"/>
                    <a:pt x="103" y="13"/>
                    <a:pt x="104" y="17"/>
                  </a:cubicBezTo>
                  <a:cubicBezTo>
                    <a:pt x="106" y="20"/>
                    <a:pt x="106" y="23"/>
                    <a:pt x="106" y="27"/>
                  </a:cubicBezTo>
                  <a:cubicBezTo>
                    <a:pt x="106" y="30"/>
                    <a:pt x="106" y="33"/>
                    <a:pt x="105" y="35"/>
                  </a:cubicBezTo>
                  <a:cubicBezTo>
                    <a:pt x="104" y="38"/>
                    <a:pt x="103" y="40"/>
                    <a:pt x="102" y="42"/>
                  </a:cubicBezTo>
                  <a:cubicBezTo>
                    <a:pt x="101" y="44"/>
                    <a:pt x="99" y="46"/>
                    <a:pt x="97" y="48"/>
                  </a:cubicBezTo>
                  <a:cubicBezTo>
                    <a:pt x="95" y="49"/>
                    <a:pt x="93" y="51"/>
                    <a:pt x="91" y="52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3" y="48"/>
                    <a:pt x="95" y="47"/>
                    <a:pt x="96" y="46"/>
                  </a:cubicBezTo>
                  <a:cubicBezTo>
                    <a:pt x="98" y="44"/>
                    <a:pt x="99" y="42"/>
                    <a:pt x="100" y="40"/>
                  </a:cubicBezTo>
                  <a:cubicBezTo>
                    <a:pt x="102" y="39"/>
                    <a:pt x="103" y="36"/>
                    <a:pt x="103" y="34"/>
                  </a:cubicBezTo>
                  <a:cubicBezTo>
                    <a:pt x="104" y="32"/>
                    <a:pt x="104" y="30"/>
                    <a:pt x="104" y="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2" name="Freeform 39"/>
            <p:cNvSpPr>
              <a:spLocks/>
            </p:cNvSpPr>
            <p:nvPr/>
          </p:nvSpPr>
          <p:spPr bwMode="auto">
            <a:xfrm>
              <a:off x="9625" y="527"/>
              <a:ext cx="14" cy="384"/>
            </a:xfrm>
            <a:custGeom>
              <a:avLst/>
              <a:gdLst>
                <a:gd name="T0" fmla="*/ 0 w 14"/>
                <a:gd name="T1" fmla="*/ 0 h 384"/>
                <a:gd name="T2" fmla="*/ 0 w 14"/>
                <a:gd name="T3" fmla="*/ 384 h 384"/>
                <a:gd name="T4" fmla="*/ 14 w 14"/>
                <a:gd name="T5" fmla="*/ 384 h 384"/>
                <a:gd name="T6" fmla="*/ 14 w 14"/>
                <a:gd name="T7" fmla="*/ 0 h 384"/>
                <a:gd name="T8" fmla="*/ 0 w 14"/>
                <a:gd name="T9" fmla="*/ 0 h 384"/>
                <a:gd name="T10" fmla="*/ 0 w 14"/>
                <a:gd name="T11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384">
                  <a:moveTo>
                    <a:pt x="0" y="0"/>
                  </a:moveTo>
                  <a:lnTo>
                    <a:pt x="0" y="384"/>
                  </a:lnTo>
                  <a:lnTo>
                    <a:pt x="14" y="38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3" name="Freeform 40"/>
            <p:cNvSpPr>
              <a:spLocks/>
            </p:cNvSpPr>
            <p:nvPr/>
          </p:nvSpPr>
          <p:spPr bwMode="auto">
            <a:xfrm>
              <a:off x="9675" y="520"/>
              <a:ext cx="388" cy="391"/>
            </a:xfrm>
            <a:custGeom>
              <a:avLst/>
              <a:gdLst>
                <a:gd name="T0" fmla="*/ 4 w 54"/>
                <a:gd name="T1" fmla="*/ 37 h 54"/>
                <a:gd name="T2" fmla="*/ 9 w 54"/>
                <a:gd name="T3" fmla="*/ 45 h 54"/>
                <a:gd name="T4" fmla="*/ 17 w 54"/>
                <a:gd name="T5" fmla="*/ 50 h 54"/>
                <a:gd name="T6" fmla="*/ 27 w 54"/>
                <a:gd name="T7" fmla="*/ 52 h 54"/>
                <a:gd name="T8" fmla="*/ 36 w 54"/>
                <a:gd name="T9" fmla="*/ 50 h 54"/>
                <a:gd name="T10" fmla="*/ 44 w 54"/>
                <a:gd name="T11" fmla="*/ 45 h 54"/>
                <a:gd name="T12" fmla="*/ 50 w 54"/>
                <a:gd name="T13" fmla="*/ 37 h 54"/>
                <a:gd name="T14" fmla="*/ 52 w 54"/>
                <a:gd name="T15" fmla="*/ 27 h 54"/>
                <a:gd name="T16" fmla="*/ 52 w 54"/>
                <a:gd name="T17" fmla="*/ 27 h 54"/>
                <a:gd name="T18" fmla="*/ 29 w 54"/>
                <a:gd name="T19" fmla="*/ 27 h 54"/>
                <a:gd name="T20" fmla="*/ 29 w 54"/>
                <a:gd name="T21" fmla="*/ 25 h 54"/>
                <a:gd name="T22" fmla="*/ 54 w 54"/>
                <a:gd name="T23" fmla="*/ 25 h 54"/>
                <a:gd name="T24" fmla="*/ 54 w 54"/>
                <a:gd name="T25" fmla="*/ 27 h 54"/>
                <a:gd name="T26" fmla="*/ 52 w 54"/>
                <a:gd name="T27" fmla="*/ 38 h 54"/>
                <a:gd name="T28" fmla="*/ 46 w 54"/>
                <a:gd name="T29" fmla="*/ 46 h 54"/>
                <a:gd name="T30" fmla="*/ 37 w 54"/>
                <a:gd name="T31" fmla="*/ 52 h 54"/>
                <a:gd name="T32" fmla="*/ 27 w 54"/>
                <a:gd name="T33" fmla="*/ 54 h 54"/>
                <a:gd name="T34" fmla="*/ 16 w 54"/>
                <a:gd name="T35" fmla="*/ 52 h 54"/>
                <a:gd name="T36" fmla="*/ 7 w 54"/>
                <a:gd name="T37" fmla="*/ 46 h 54"/>
                <a:gd name="T38" fmla="*/ 2 w 54"/>
                <a:gd name="T39" fmla="*/ 38 h 54"/>
                <a:gd name="T40" fmla="*/ 0 w 54"/>
                <a:gd name="T41" fmla="*/ 27 h 54"/>
                <a:gd name="T42" fmla="*/ 0 w 54"/>
                <a:gd name="T43" fmla="*/ 27 h 54"/>
                <a:gd name="T44" fmla="*/ 2 w 54"/>
                <a:gd name="T45" fmla="*/ 17 h 54"/>
                <a:gd name="T46" fmla="*/ 7 w 54"/>
                <a:gd name="T47" fmla="*/ 8 h 54"/>
                <a:gd name="T48" fmla="*/ 16 w 54"/>
                <a:gd name="T49" fmla="*/ 2 h 54"/>
                <a:gd name="T50" fmla="*/ 27 w 54"/>
                <a:gd name="T51" fmla="*/ 0 h 54"/>
                <a:gd name="T52" fmla="*/ 35 w 54"/>
                <a:gd name="T53" fmla="*/ 1 h 54"/>
                <a:gd name="T54" fmla="*/ 42 w 54"/>
                <a:gd name="T55" fmla="*/ 4 h 54"/>
                <a:gd name="T56" fmla="*/ 37 w 54"/>
                <a:gd name="T57" fmla="*/ 4 h 54"/>
                <a:gd name="T58" fmla="*/ 32 w 54"/>
                <a:gd name="T59" fmla="*/ 3 h 54"/>
                <a:gd name="T60" fmla="*/ 27 w 54"/>
                <a:gd name="T61" fmla="*/ 2 h 54"/>
                <a:gd name="T62" fmla="*/ 17 w 54"/>
                <a:gd name="T63" fmla="*/ 4 h 54"/>
                <a:gd name="T64" fmla="*/ 9 w 54"/>
                <a:gd name="T65" fmla="*/ 9 h 54"/>
                <a:gd name="T66" fmla="*/ 4 w 54"/>
                <a:gd name="T67" fmla="*/ 17 h 54"/>
                <a:gd name="T68" fmla="*/ 2 w 54"/>
                <a:gd name="T69" fmla="*/ 27 h 54"/>
                <a:gd name="T70" fmla="*/ 4 w 54"/>
                <a:gd name="T71" fmla="*/ 3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54">
                  <a:moveTo>
                    <a:pt x="4" y="37"/>
                  </a:moveTo>
                  <a:cubicBezTo>
                    <a:pt x="5" y="40"/>
                    <a:pt x="7" y="43"/>
                    <a:pt x="9" y="45"/>
                  </a:cubicBezTo>
                  <a:cubicBezTo>
                    <a:pt x="11" y="47"/>
                    <a:pt x="14" y="49"/>
                    <a:pt x="17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0" y="52"/>
                    <a:pt x="33" y="51"/>
                    <a:pt x="36" y="50"/>
                  </a:cubicBezTo>
                  <a:cubicBezTo>
                    <a:pt x="39" y="49"/>
                    <a:pt x="42" y="47"/>
                    <a:pt x="44" y="45"/>
                  </a:cubicBezTo>
                  <a:cubicBezTo>
                    <a:pt x="47" y="43"/>
                    <a:pt x="48" y="40"/>
                    <a:pt x="50" y="37"/>
                  </a:cubicBezTo>
                  <a:cubicBezTo>
                    <a:pt x="51" y="34"/>
                    <a:pt x="52" y="31"/>
                    <a:pt x="52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31"/>
                    <a:pt x="53" y="35"/>
                    <a:pt x="52" y="38"/>
                  </a:cubicBezTo>
                  <a:cubicBezTo>
                    <a:pt x="50" y="41"/>
                    <a:pt x="48" y="44"/>
                    <a:pt x="46" y="46"/>
                  </a:cubicBezTo>
                  <a:cubicBezTo>
                    <a:pt x="43" y="49"/>
                    <a:pt x="41" y="51"/>
                    <a:pt x="37" y="52"/>
                  </a:cubicBezTo>
                  <a:cubicBezTo>
                    <a:pt x="34" y="54"/>
                    <a:pt x="30" y="54"/>
                    <a:pt x="27" y="54"/>
                  </a:cubicBezTo>
                  <a:cubicBezTo>
                    <a:pt x="23" y="54"/>
                    <a:pt x="19" y="54"/>
                    <a:pt x="16" y="52"/>
                  </a:cubicBezTo>
                  <a:cubicBezTo>
                    <a:pt x="13" y="51"/>
                    <a:pt x="10" y="49"/>
                    <a:pt x="7" y="46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0" y="35"/>
                    <a:pt x="0" y="31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3"/>
                    <a:pt x="0" y="20"/>
                    <a:pt x="2" y="17"/>
                  </a:cubicBezTo>
                  <a:cubicBezTo>
                    <a:pt x="3" y="13"/>
                    <a:pt x="5" y="10"/>
                    <a:pt x="7" y="8"/>
                  </a:cubicBezTo>
                  <a:cubicBezTo>
                    <a:pt x="10" y="5"/>
                    <a:pt x="13" y="4"/>
                    <a:pt x="16" y="2"/>
                  </a:cubicBezTo>
                  <a:cubicBezTo>
                    <a:pt x="19" y="1"/>
                    <a:pt x="23" y="0"/>
                    <a:pt x="27" y="0"/>
                  </a:cubicBezTo>
                  <a:cubicBezTo>
                    <a:pt x="29" y="0"/>
                    <a:pt x="32" y="0"/>
                    <a:pt x="35" y="1"/>
                  </a:cubicBezTo>
                  <a:cubicBezTo>
                    <a:pt x="37" y="2"/>
                    <a:pt x="39" y="3"/>
                    <a:pt x="42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4" y="3"/>
                    <a:pt x="32" y="3"/>
                  </a:cubicBezTo>
                  <a:cubicBezTo>
                    <a:pt x="30" y="2"/>
                    <a:pt x="29" y="2"/>
                    <a:pt x="27" y="2"/>
                  </a:cubicBezTo>
                  <a:cubicBezTo>
                    <a:pt x="23" y="2"/>
                    <a:pt x="20" y="3"/>
                    <a:pt x="17" y="4"/>
                  </a:cubicBezTo>
                  <a:cubicBezTo>
                    <a:pt x="14" y="5"/>
                    <a:pt x="11" y="7"/>
                    <a:pt x="9" y="9"/>
                  </a:cubicBezTo>
                  <a:cubicBezTo>
                    <a:pt x="7" y="12"/>
                    <a:pt x="5" y="14"/>
                    <a:pt x="4" y="17"/>
                  </a:cubicBezTo>
                  <a:cubicBezTo>
                    <a:pt x="2" y="20"/>
                    <a:pt x="2" y="24"/>
                    <a:pt x="2" y="27"/>
                  </a:cubicBezTo>
                  <a:cubicBezTo>
                    <a:pt x="2" y="31"/>
                    <a:pt x="2" y="34"/>
                    <a:pt x="4" y="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4" name="Freeform 41"/>
            <p:cNvSpPr>
              <a:spLocks/>
            </p:cNvSpPr>
            <p:nvPr/>
          </p:nvSpPr>
          <p:spPr bwMode="auto">
            <a:xfrm>
              <a:off x="10078" y="527"/>
              <a:ext cx="395" cy="384"/>
            </a:xfrm>
            <a:custGeom>
              <a:avLst/>
              <a:gdLst>
                <a:gd name="T0" fmla="*/ 381 w 395"/>
                <a:gd name="T1" fmla="*/ 0 h 384"/>
                <a:gd name="T2" fmla="*/ 395 w 395"/>
                <a:gd name="T3" fmla="*/ 0 h 384"/>
                <a:gd name="T4" fmla="*/ 395 w 395"/>
                <a:gd name="T5" fmla="*/ 384 h 384"/>
                <a:gd name="T6" fmla="*/ 381 w 395"/>
                <a:gd name="T7" fmla="*/ 384 h 384"/>
                <a:gd name="T8" fmla="*/ 21 w 395"/>
                <a:gd name="T9" fmla="*/ 22 h 384"/>
                <a:gd name="T10" fmla="*/ 21 w 395"/>
                <a:gd name="T11" fmla="*/ 384 h 384"/>
                <a:gd name="T12" fmla="*/ 0 w 395"/>
                <a:gd name="T13" fmla="*/ 384 h 384"/>
                <a:gd name="T14" fmla="*/ 0 w 395"/>
                <a:gd name="T15" fmla="*/ 0 h 384"/>
                <a:gd name="T16" fmla="*/ 21 w 395"/>
                <a:gd name="T17" fmla="*/ 0 h 384"/>
                <a:gd name="T18" fmla="*/ 381 w 395"/>
                <a:gd name="T19" fmla="*/ 363 h 384"/>
                <a:gd name="T20" fmla="*/ 381 w 395"/>
                <a:gd name="T21" fmla="*/ 0 h 384"/>
                <a:gd name="T22" fmla="*/ 381 w 395"/>
                <a:gd name="T2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5" h="384">
                  <a:moveTo>
                    <a:pt x="381" y="0"/>
                  </a:moveTo>
                  <a:lnTo>
                    <a:pt x="395" y="0"/>
                  </a:lnTo>
                  <a:lnTo>
                    <a:pt x="395" y="384"/>
                  </a:lnTo>
                  <a:lnTo>
                    <a:pt x="381" y="384"/>
                  </a:lnTo>
                  <a:lnTo>
                    <a:pt x="21" y="22"/>
                  </a:lnTo>
                  <a:lnTo>
                    <a:pt x="21" y="384"/>
                  </a:lnTo>
                  <a:lnTo>
                    <a:pt x="0" y="384"/>
                  </a:lnTo>
                  <a:lnTo>
                    <a:pt x="0" y="0"/>
                  </a:lnTo>
                  <a:lnTo>
                    <a:pt x="21" y="0"/>
                  </a:lnTo>
                  <a:lnTo>
                    <a:pt x="381" y="363"/>
                  </a:lnTo>
                  <a:lnTo>
                    <a:pt x="381" y="0"/>
                  </a:lnTo>
                  <a:lnTo>
                    <a:pt x="3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5" name="Freeform 42"/>
            <p:cNvSpPr>
              <a:spLocks noEditPoints="1"/>
            </p:cNvSpPr>
            <p:nvPr/>
          </p:nvSpPr>
          <p:spPr bwMode="auto">
            <a:xfrm>
              <a:off x="6744" y="527"/>
              <a:ext cx="388" cy="384"/>
            </a:xfrm>
            <a:custGeom>
              <a:avLst/>
              <a:gdLst>
                <a:gd name="T0" fmla="*/ 0 w 54"/>
                <a:gd name="T1" fmla="*/ 0 h 53"/>
                <a:gd name="T2" fmla="*/ 39 w 54"/>
                <a:gd name="T3" fmla="*/ 0 h 53"/>
                <a:gd name="T4" fmla="*/ 45 w 54"/>
                <a:gd name="T5" fmla="*/ 1 h 53"/>
                <a:gd name="T6" fmla="*/ 50 w 54"/>
                <a:gd name="T7" fmla="*/ 4 h 53"/>
                <a:gd name="T8" fmla="*/ 53 w 54"/>
                <a:gd name="T9" fmla="*/ 9 h 53"/>
                <a:gd name="T10" fmla="*/ 54 w 54"/>
                <a:gd name="T11" fmla="*/ 15 h 53"/>
                <a:gd name="T12" fmla="*/ 53 w 54"/>
                <a:gd name="T13" fmla="*/ 21 h 53"/>
                <a:gd name="T14" fmla="*/ 50 w 54"/>
                <a:gd name="T15" fmla="*/ 25 h 53"/>
                <a:gd name="T16" fmla="*/ 45 w 54"/>
                <a:gd name="T17" fmla="*/ 29 h 53"/>
                <a:gd name="T18" fmla="*/ 39 w 54"/>
                <a:gd name="T19" fmla="*/ 30 h 53"/>
                <a:gd name="T20" fmla="*/ 39 w 54"/>
                <a:gd name="T21" fmla="*/ 30 h 53"/>
                <a:gd name="T22" fmla="*/ 54 w 54"/>
                <a:gd name="T23" fmla="*/ 53 h 53"/>
                <a:gd name="T24" fmla="*/ 52 w 54"/>
                <a:gd name="T25" fmla="*/ 53 h 53"/>
                <a:gd name="T26" fmla="*/ 36 w 54"/>
                <a:gd name="T27" fmla="*/ 30 h 53"/>
                <a:gd name="T28" fmla="*/ 2 w 54"/>
                <a:gd name="T29" fmla="*/ 30 h 53"/>
                <a:gd name="T30" fmla="*/ 2 w 54"/>
                <a:gd name="T31" fmla="*/ 53 h 53"/>
                <a:gd name="T32" fmla="*/ 0 w 54"/>
                <a:gd name="T33" fmla="*/ 53 h 53"/>
                <a:gd name="T34" fmla="*/ 0 w 54"/>
                <a:gd name="T35" fmla="*/ 0 h 53"/>
                <a:gd name="T36" fmla="*/ 44 w 54"/>
                <a:gd name="T37" fmla="*/ 27 h 53"/>
                <a:gd name="T38" fmla="*/ 48 w 54"/>
                <a:gd name="T39" fmla="*/ 24 h 53"/>
                <a:gd name="T40" fmla="*/ 51 w 54"/>
                <a:gd name="T41" fmla="*/ 20 h 53"/>
                <a:gd name="T42" fmla="*/ 52 w 54"/>
                <a:gd name="T43" fmla="*/ 15 h 53"/>
                <a:gd name="T44" fmla="*/ 51 w 54"/>
                <a:gd name="T45" fmla="*/ 10 h 53"/>
                <a:gd name="T46" fmla="*/ 48 w 54"/>
                <a:gd name="T47" fmla="*/ 6 h 53"/>
                <a:gd name="T48" fmla="*/ 44 w 54"/>
                <a:gd name="T49" fmla="*/ 3 h 53"/>
                <a:gd name="T50" fmla="*/ 39 w 54"/>
                <a:gd name="T51" fmla="*/ 2 h 53"/>
                <a:gd name="T52" fmla="*/ 2 w 54"/>
                <a:gd name="T53" fmla="*/ 2 h 53"/>
                <a:gd name="T54" fmla="*/ 2 w 54"/>
                <a:gd name="T55" fmla="*/ 28 h 53"/>
                <a:gd name="T56" fmla="*/ 39 w 54"/>
                <a:gd name="T57" fmla="*/ 28 h 53"/>
                <a:gd name="T58" fmla="*/ 44 w 54"/>
                <a:gd name="T59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4" h="53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3" y="0"/>
                    <a:pt x="45" y="1"/>
                  </a:cubicBezTo>
                  <a:cubicBezTo>
                    <a:pt x="47" y="2"/>
                    <a:pt x="48" y="3"/>
                    <a:pt x="50" y="4"/>
                  </a:cubicBezTo>
                  <a:cubicBezTo>
                    <a:pt x="51" y="5"/>
                    <a:pt x="52" y="7"/>
                    <a:pt x="53" y="9"/>
                  </a:cubicBezTo>
                  <a:cubicBezTo>
                    <a:pt x="54" y="11"/>
                    <a:pt x="54" y="13"/>
                    <a:pt x="54" y="15"/>
                  </a:cubicBezTo>
                  <a:cubicBezTo>
                    <a:pt x="54" y="17"/>
                    <a:pt x="54" y="19"/>
                    <a:pt x="53" y="21"/>
                  </a:cubicBezTo>
                  <a:cubicBezTo>
                    <a:pt x="52" y="22"/>
                    <a:pt x="51" y="24"/>
                    <a:pt x="50" y="25"/>
                  </a:cubicBezTo>
                  <a:cubicBezTo>
                    <a:pt x="48" y="27"/>
                    <a:pt x="47" y="28"/>
                    <a:pt x="45" y="29"/>
                  </a:cubicBezTo>
                  <a:cubicBezTo>
                    <a:pt x="43" y="29"/>
                    <a:pt x="41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44" y="27"/>
                  </a:moveTo>
                  <a:cubicBezTo>
                    <a:pt x="46" y="26"/>
                    <a:pt x="47" y="25"/>
                    <a:pt x="48" y="24"/>
                  </a:cubicBezTo>
                  <a:cubicBezTo>
                    <a:pt x="49" y="23"/>
                    <a:pt x="50" y="21"/>
                    <a:pt x="51" y="20"/>
                  </a:cubicBezTo>
                  <a:cubicBezTo>
                    <a:pt x="52" y="18"/>
                    <a:pt x="52" y="16"/>
                    <a:pt x="52" y="15"/>
                  </a:cubicBezTo>
                  <a:cubicBezTo>
                    <a:pt x="52" y="13"/>
                    <a:pt x="52" y="11"/>
                    <a:pt x="51" y="10"/>
                  </a:cubicBezTo>
                  <a:cubicBezTo>
                    <a:pt x="50" y="8"/>
                    <a:pt x="49" y="7"/>
                    <a:pt x="48" y="6"/>
                  </a:cubicBezTo>
                  <a:cubicBezTo>
                    <a:pt x="47" y="5"/>
                    <a:pt x="46" y="4"/>
                    <a:pt x="44" y="3"/>
                  </a:cubicBezTo>
                  <a:cubicBezTo>
                    <a:pt x="42" y="2"/>
                    <a:pt x="41" y="2"/>
                    <a:pt x="39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1" y="28"/>
                    <a:pt x="42" y="27"/>
                    <a:pt x="4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6" name="Freeform 43"/>
            <p:cNvSpPr>
              <a:spLocks noEditPoints="1"/>
            </p:cNvSpPr>
            <p:nvPr/>
          </p:nvSpPr>
          <p:spPr bwMode="auto">
            <a:xfrm>
              <a:off x="7153" y="527"/>
              <a:ext cx="388" cy="384"/>
            </a:xfrm>
            <a:custGeom>
              <a:avLst/>
              <a:gdLst>
                <a:gd name="T0" fmla="*/ 388 w 388"/>
                <a:gd name="T1" fmla="*/ 384 h 384"/>
                <a:gd name="T2" fmla="*/ 374 w 388"/>
                <a:gd name="T3" fmla="*/ 384 h 384"/>
                <a:gd name="T4" fmla="*/ 359 w 388"/>
                <a:gd name="T5" fmla="*/ 355 h 384"/>
                <a:gd name="T6" fmla="*/ 29 w 388"/>
                <a:gd name="T7" fmla="*/ 355 h 384"/>
                <a:gd name="T8" fmla="*/ 15 w 388"/>
                <a:gd name="T9" fmla="*/ 384 h 384"/>
                <a:gd name="T10" fmla="*/ 0 w 388"/>
                <a:gd name="T11" fmla="*/ 384 h 384"/>
                <a:gd name="T12" fmla="*/ 187 w 388"/>
                <a:gd name="T13" fmla="*/ 0 h 384"/>
                <a:gd name="T14" fmla="*/ 201 w 388"/>
                <a:gd name="T15" fmla="*/ 0 h 384"/>
                <a:gd name="T16" fmla="*/ 388 w 388"/>
                <a:gd name="T17" fmla="*/ 384 h 384"/>
                <a:gd name="T18" fmla="*/ 388 w 388"/>
                <a:gd name="T19" fmla="*/ 384 h 384"/>
                <a:gd name="T20" fmla="*/ 36 w 388"/>
                <a:gd name="T21" fmla="*/ 341 h 384"/>
                <a:gd name="T22" fmla="*/ 352 w 388"/>
                <a:gd name="T23" fmla="*/ 341 h 384"/>
                <a:gd name="T24" fmla="*/ 194 w 388"/>
                <a:gd name="T25" fmla="*/ 22 h 384"/>
                <a:gd name="T26" fmla="*/ 36 w 388"/>
                <a:gd name="T27" fmla="*/ 341 h 384"/>
                <a:gd name="T28" fmla="*/ 36 w 388"/>
                <a:gd name="T29" fmla="*/ 341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8" h="384">
                  <a:moveTo>
                    <a:pt x="388" y="384"/>
                  </a:moveTo>
                  <a:lnTo>
                    <a:pt x="374" y="384"/>
                  </a:lnTo>
                  <a:lnTo>
                    <a:pt x="359" y="355"/>
                  </a:lnTo>
                  <a:lnTo>
                    <a:pt x="29" y="355"/>
                  </a:lnTo>
                  <a:lnTo>
                    <a:pt x="15" y="384"/>
                  </a:lnTo>
                  <a:lnTo>
                    <a:pt x="0" y="384"/>
                  </a:lnTo>
                  <a:lnTo>
                    <a:pt x="187" y="0"/>
                  </a:lnTo>
                  <a:lnTo>
                    <a:pt x="201" y="0"/>
                  </a:lnTo>
                  <a:lnTo>
                    <a:pt x="388" y="384"/>
                  </a:lnTo>
                  <a:lnTo>
                    <a:pt x="388" y="384"/>
                  </a:lnTo>
                  <a:close/>
                  <a:moveTo>
                    <a:pt x="36" y="341"/>
                  </a:moveTo>
                  <a:lnTo>
                    <a:pt x="352" y="341"/>
                  </a:lnTo>
                  <a:lnTo>
                    <a:pt x="194" y="22"/>
                  </a:lnTo>
                  <a:lnTo>
                    <a:pt x="36" y="341"/>
                  </a:lnTo>
                  <a:lnTo>
                    <a:pt x="36" y="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7" name="Freeform 44"/>
            <p:cNvSpPr>
              <a:spLocks noEditPoints="1"/>
            </p:cNvSpPr>
            <p:nvPr/>
          </p:nvSpPr>
          <p:spPr bwMode="auto">
            <a:xfrm>
              <a:off x="7563" y="527"/>
              <a:ext cx="388" cy="384"/>
            </a:xfrm>
            <a:custGeom>
              <a:avLst/>
              <a:gdLst>
                <a:gd name="T0" fmla="*/ 0 w 54"/>
                <a:gd name="T1" fmla="*/ 0 h 53"/>
                <a:gd name="T2" fmla="*/ 39 w 54"/>
                <a:gd name="T3" fmla="*/ 0 h 53"/>
                <a:gd name="T4" fmla="*/ 45 w 54"/>
                <a:gd name="T5" fmla="*/ 1 h 53"/>
                <a:gd name="T6" fmla="*/ 50 w 54"/>
                <a:gd name="T7" fmla="*/ 4 h 53"/>
                <a:gd name="T8" fmla="*/ 53 w 54"/>
                <a:gd name="T9" fmla="*/ 9 h 53"/>
                <a:gd name="T10" fmla="*/ 54 w 54"/>
                <a:gd name="T11" fmla="*/ 15 h 53"/>
                <a:gd name="T12" fmla="*/ 53 w 54"/>
                <a:gd name="T13" fmla="*/ 21 h 53"/>
                <a:gd name="T14" fmla="*/ 50 w 54"/>
                <a:gd name="T15" fmla="*/ 25 h 53"/>
                <a:gd name="T16" fmla="*/ 45 w 54"/>
                <a:gd name="T17" fmla="*/ 29 h 53"/>
                <a:gd name="T18" fmla="*/ 39 w 54"/>
                <a:gd name="T19" fmla="*/ 30 h 53"/>
                <a:gd name="T20" fmla="*/ 2 w 54"/>
                <a:gd name="T21" fmla="*/ 30 h 53"/>
                <a:gd name="T22" fmla="*/ 2 w 54"/>
                <a:gd name="T23" fmla="*/ 53 h 53"/>
                <a:gd name="T24" fmla="*/ 0 w 54"/>
                <a:gd name="T25" fmla="*/ 53 h 53"/>
                <a:gd name="T26" fmla="*/ 0 w 54"/>
                <a:gd name="T27" fmla="*/ 0 h 53"/>
                <a:gd name="T28" fmla="*/ 39 w 54"/>
                <a:gd name="T29" fmla="*/ 28 h 53"/>
                <a:gd name="T30" fmla="*/ 44 w 54"/>
                <a:gd name="T31" fmla="*/ 27 h 53"/>
                <a:gd name="T32" fmla="*/ 48 w 54"/>
                <a:gd name="T33" fmla="*/ 24 h 53"/>
                <a:gd name="T34" fmla="*/ 51 w 54"/>
                <a:gd name="T35" fmla="*/ 20 h 53"/>
                <a:gd name="T36" fmla="*/ 52 w 54"/>
                <a:gd name="T37" fmla="*/ 15 h 53"/>
                <a:gd name="T38" fmla="*/ 51 w 54"/>
                <a:gd name="T39" fmla="*/ 10 h 53"/>
                <a:gd name="T40" fmla="*/ 48 w 54"/>
                <a:gd name="T41" fmla="*/ 6 h 53"/>
                <a:gd name="T42" fmla="*/ 44 w 54"/>
                <a:gd name="T43" fmla="*/ 3 h 53"/>
                <a:gd name="T44" fmla="*/ 39 w 54"/>
                <a:gd name="T45" fmla="*/ 2 h 53"/>
                <a:gd name="T46" fmla="*/ 2 w 54"/>
                <a:gd name="T47" fmla="*/ 2 h 53"/>
                <a:gd name="T48" fmla="*/ 2 w 54"/>
                <a:gd name="T49" fmla="*/ 28 h 53"/>
                <a:gd name="T50" fmla="*/ 39 w 54"/>
                <a:gd name="T51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53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3" y="0"/>
                    <a:pt x="45" y="1"/>
                  </a:cubicBezTo>
                  <a:cubicBezTo>
                    <a:pt x="47" y="2"/>
                    <a:pt x="48" y="3"/>
                    <a:pt x="50" y="4"/>
                  </a:cubicBezTo>
                  <a:cubicBezTo>
                    <a:pt x="51" y="5"/>
                    <a:pt x="52" y="7"/>
                    <a:pt x="53" y="9"/>
                  </a:cubicBezTo>
                  <a:cubicBezTo>
                    <a:pt x="54" y="11"/>
                    <a:pt x="54" y="13"/>
                    <a:pt x="54" y="15"/>
                  </a:cubicBezTo>
                  <a:cubicBezTo>
                    <a:pt x="54" y="17"/>
                    <a:pt x="54" y="19"/>
                    <a:pt x="53" y="21"/>
                  </a:cubicBezTo>
                  <a:cubicBezTo>
                    <a:pt x="52" y="22"/>
                    <a:pt x="51" y="24"/>
                    <a:pt x="50" y="25"/>
                  </a:cubicBezTo>
                  <a:cubicBezTo>
                    <a:pt x="48" y="27"/>
                    <a:pt x="47" y="28"/>
                    <a:pt x="45" y="29"/>
                  </a:cubicBezTo>
                  <a:cubicBezTo>
                    <a:pt x="43" y="29"/>
                    <a:pt x="41" y="30"/>
                    <a:pt x="39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9" y="28"/>
                  </a:moveTo>
                  <a:cubicBezTo>
                    <a:pt x="41" y="28"/>
                    <a:pt x="42" y="27"/>
                    <a:pt x="44" y="27"/>
                  </a:cubicBezTo>
                  <a:cubicBezTo>
                    <a:pt x="46" y="26"/>
                    <a:pt x="47" y="25"/>
                    <a:pt x="48" y="24"/>
                  </a:cubicBezTo>
                  <a:cubicBezTo>
                    <a:pt x="49" y="23"/>
                    <a:pt x="50" y="21"/>
                    <a:pt x="51" y="20"/>
                  </a:cubicBezTo>
                  <a:cubicBezTo>
                    <a:pt x="52" y="18"/>
                    <a:pt x="52" y="16"/>
                    <a:pt x="52" y="15"/>
                  </a:cubicBezTo>
                  <a:cubicBezTo>
                    <a:pt x="52" y="13"/>
                    <a:pt x="52" y="11"/>
                    <a:pt x="51" y="10"/>
                  </a:cubicBezTo>
                  <a:cubicBezTo>
                    <a:pt x="50" y="8"/>
                    <a:pt x="49" y="7"/>
                    <a:pt x="48" y="6"/>
                  </a:cubicBezTo>
                  <a:cubicBezTo>
                    <a:pt x="47" y="5"/>
                    <a:pt x="46" y="4"/>
                    <a:pt x="44" y="3"/>
                  </a:cubicBezTo>
                  <a:cubicBezTo>
                    <a:pt x="42" y="2"/>
                    <a:pt x="41" y="2"/>
                    <a:pt x="39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9" y="28"/>
                    <a:pt x="39" y="28"/>
                    <a:pt x="39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8" name="Freeform 45"/>
            <p:cNvSpPr>
              <a:spLocks/>
            </p:cNvSpPr>
            <p:nvPr/>
          </p:nvSpPr>
          <p:spPr bwMode="auto">
            <a:xfrm>
              <a:off x="7972" y="527"/>
              <a:ext cx="8" cy="384"/>
            </a:xfrm>
            <a:custGeom>
              <a:avLst/>
              <a:gdLst>
                <a:gd name="T0" fmla="*/ 0 w 8"/>
                <a:gd name="T1" fmla="*/ 0 h 384"/>
                <a:gd name="T2" fmla="*/ 0 w 8"/>
                <a:gd name="T3" fmla="*/ 384 h 384"/>
                <a:gd name="T4" fmla="*/ 8 w 8"/>
                <a:gd name="T5" fmla="*/ 384 h 384"/>
                <a:gd name="T6" fmla="*/ 8 w 8"/>
                <a:gd name="T7" fmla="*/ 0 h 384"/>
                <a:gd name="T8" fmla="*/ 0 w 8"/>
                <a:gd name="T9" fmla="*/ 0 h 384"/>
                <a:gd name="T10" fmla="*/ 0 w 8"/>
                <a:gd name="T11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384">
                  <a:moveTo>
                    <a:pt x="0" y="0"/>
                  </a:moveTo>
                  <a:lnTo>
                    <a:pt x="0" y="384"/>
                  </a:lnTo>
                  <a:lnTo>
                    <a:pt x="8" y="384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9" name="Freeform 46"/>
            <p:cNvSpPr>
              <a:spLocks noEditPoints="1"/>
            </p:cNvSpPr>
            <p:nvPr/>
          </p:nvSpPr>
          <p:spPr bwMode="auto">
            <a:xfrm>
              <a:off x="8015" y="527"/>
              <a:ext cx="396" cy="384"/>
            </a:xfrm>
            <a:custGeom>
              <a:avLst/>
              <a:gdLst>
                <a:gd name="T0" fmla="*/ 0 w 55"/>
                <a:gd name="T1" fmla="*/ 0 h 53"/>
                <a:gd name="T2" fmla="*/ 28 w 55"/>
                <a:gd name="T3" fmla="*/ 0 h 53"/>
                <a:gd name="T4" fmla="*/ 38 w 55"/>
                <a:gd name="T5" fmla="*/ 2 h 53"/>
                <a:gd name="T6" fmla="*/ 47 w 55"/>
                <a:gd name="T7" fmla="*/ 8 h 53"/>
                <a:gd name="T8" fmla="*/ 53 w 55"/>
                <a:gd name="T9" fmla="*/ 16 h 53"/>
                <a:gd name="T10" fmla="*/ 55 w 55"/>
                <a:gd name="T11" fmla="*/ 26 h 53"/>
                <a:gd name="T12" fmla="*/ 53 w 55"/>
                <a:gd name="T13" fmla="*/ 37 h 53"/>
                <a:gd name="T14" fmla="*/ 47 w 55"/>
                <a:gd name="T15" fmla="*/ 45 h 53"/>
                <a:gd name="T16" fmla="*/ 38 w 55"/>
                <a:gd name="T17" fmla="*/ 51 h 53"/>
                <a:gd name="T18" fmla="*/ 28 w 55"/>
                <a:gd name="T19" fmla="*/ 53 h 53"/>
                <a:gd name="T20" fmla="*/ 0 w 55"/>
                <a:gd name="T21" fmla="*/ 53 h 53"/>
                <a:gd name="T22" fmla="*/ 0 w 55"/>
                <a:gd name="T23" fmla="*/ 0 h 53"/>
                <a:gd name="T24" fmla="*/ 28 w 55"/>
                <a:gd name="T25" fmla="*/ 51 h 53"/>
                <a:gd name="T26" fmla="*/ 38 w 55"/>
                <a:gd name="T27" fmla="*/ 49 h 53"/>
                <a:gd name="T28" fmla="*/ 45 w 55"/>
                <a:gd name="T29" fmla="*/ 44 h 53"/>
                <a:gd name="T30" fmla="*/ 51 w 55"/>
                <a:gd name="T31" fmla="*/ 36 h 53"/>
                <a:gd name="T32" fmla="*/ 53 w 55"/>
                <a:gd name="T33" fmla="*/ 26 h 53"/>
                <a:gd name="T34" fmla="*/ 51 w 55"/>
                <a:gd name="T35" fmla="*/ 17 h 53"/>
                <a:gd name="T36" fmla="*/ 45 w 55"/>
                <a:gd name="T37" fmla="*/ 9 h 53"/>
                <a:gd name="T38" fmla="*/ 38 w 55"/>
                <a:gd name="T39" fmla="*/ 4 h 53"/>
                <a:gd name="T40" fmla="*/ 28 w 55"/>
                <a:gd name="T41" fmla="*/ 2 h 53"/>
                <a:gd name="T42" fmla="*/ 3 w 55"/>
                <a:gd name="T43" fmla="*/ 2 h 53"/>
                <a:gd name="T44" fmla="*/ 3 w 55"/>
                <a:gd name="T45" fmla="*/ 51 h 53"/>
                <a:gd name="T46" fmla="*/ 28 w 55"/>
                <a:gd name="T47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53">
                  <a:moveTo>
                    <a:pt x="0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5" y="0"/>
                    <a:pt x="38" y="2"/>
                  </a:cubicBezTo>
                  <a:cubicBezTo>
                    <a:pt x="42" y="3"/>
                    <a:pt x="44" y="5"/>
                    <a:pt x="47" y="8"/>
                  </a:cubicBezTo>
                  <a:cubicBezTo>
                    <a:pt x="49" y="10"/>
                    <a:pt x="51" y="13"/>
                    <a:pt x="53" y="16"/>
                  </a:cubicBezTo>
                  <a:cubicBezTo>
                    <a:pt x="54" y="19"/>
                    <a:pt x="55" y="23"/>
                    <a:pt x="55" y="26"/>
                  </a:cubicBezTo>
                  <a:cubicBezTo>
                    <a:pt x="55" y="30"/>
                    <a:pt x="54" y="34"/>
                    <a:pt x="53" y="37"/>
                  </a:cubicBezTo>
                  <a:cubicBezTo>
                    <a:pt x="51" y="40"/>
                    <a:pt x="49" y="43"/>
                    <a:pt x="47" y="45"/>
                  </a:cubicBezTo>
                  <a:cubicBezTo>
                    <a:pt x="44" y="48"/>
                    <a:pt x="42" y="50"/>
                    <a:pt x="38" y="51"/>
                  </a:cubicBezTo>
                  <a:cubicBezTo>
                    <a:pt x="35" y="53"/>
                    <a:pt x="31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8" y="51"/>
                  </a:moveTo>
                  <a:cubicBezTo>
                    <a:pt x="31" y="51"/>
                    <a:pt x="34" y="50"/>
                    <a:pt x="38" y="49"/>
                  </a:cubicBezTo>
                  <a:cubicBezTo>
                    <a:pt x="41" y="48"/>
                    <a:pt x="43" y="46"/>
                    <a:pt x="45" y="44"/>
                  </a:cubicBezTo>
                  <a:cubicBezTo>
                    <a:pt x="48" y="42"/>
                    <a:pt x="49" y="39"/>
                    <a:pt x="51" y="36"/>
                  </a:cubicBezTo>
                  <a:cubicBezTo>
                    <a:pt x="52" y="33"/>
                    <a:pt x="53" y="30"/>
                    <a:pt x="53" y="26"/>
                  </a:cubicBezTo>
                  <a:cubicBezTo>
                    <a:pt x="53" y="23"/>
                    <a:pt x="52" y="20"/>
                    <a:pt x="51" y="17"/>
                  </a:cubicBezTo>
                  <a:cubicBezTo>
                    <a:pt x="49" y="14"/>
                    <a:pt x="48" y="11"/>
                    <a:pt x="45" y="9"/>
                  </a:cubicBezTo>
                  <a:cubicBezTo>
                    <a:pt x="43" y="7"/>
                    <a:pt x="41" y="5"/>
                    <a:pt x="38" y="4"/>
                  </a:cubicBezTo>
                  <a:cubicBezTo>
                    <a:pt x="34" y="3"/>
                    <a:pt x="31" y="2"/>
                    <a:pt x="28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28" y="51"/>
                    <a:pt x="28" y="51"/>
                    <a:pt x="28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0" name="Freeform 47"/>
            <p:cNvSpPr>
              <a:spLocks/>
            </p:cNvSpPr>
            <p:nvPr/>
          </p:nvSpPr>
          <p:spPr bwMode="auto">
            <a:xfrm>
              <a:off x="8432" y="527"/>
              <a:ext cx="395" cy="384"/>
            </a:xfrm>
            <a:custGeom>
              <a:avLst/>
              <a:gdLst>
                <a:gd name="T0" fmla="*/ 0 w 395"/>
                <a:gd name="T1" fmla="*/ 0 h 384"/>
                <a:gd name="T2" fmla="*/ 395 w 395"/>
                <a:gd name="T3" fmla="*/ 0 h 384"/>
                <a:gd name="T4" fmla="*/ 395 w 395"/>
                <a:gd name="T5" fmla="*/ 15 h 384"/>
                <a:gd name="T6" fmla="*/ 15 w 395"/>
                <a:gd name="T7" fmla="*/ 15 h 384"/>
                <a:gd name="T8" fmla="*/ 15 w 395"/>
                <a:gd name="T9" fmla="*/ 181 h 384"/>
                <a:gd name="T10" fmla="*/ 381 w 395"/>
                <a:gd name="T11" fmla="*/ 181 h 384"/>
                <a:gd name="T12" fmla="*/ 381 w 395"/>
                <a:gd name="T13" fmla="*/ 203 h 384"/>
                <a:gd name="T14" fmla="*/ 15 w 395"/>
                <a:gd name="T15" fmla="*/ 203 h 384"/>
                <a:gd name="T16" fmla="*/ 15 w 395"/>
                <a:gd name="T17" fmla="*/ 370 h 384"/>
                <a:gd name="T18" fmla="*/ 395 w 395"/>
                <a:gd name="T19" fmla="*/ 370 h 384"/>
                <a:gd name="T20" fmla="*/ 395 w 395"/>
                <a:gd name="T21" fmla="*/ 384 h 384"/>
                <a:gd name="T22" fmla="*/ 0 w 395"/>
                <a:gd name="T23" fmla="*/ 384 h 384"/>
                <a:gd name="T24" fmla="*/ 0 w 395"/>
                <a:gd name="T25" fmla="*/ 0 h 384"/>
                <a:gd name="T26" fmla="*/ 0 w 395"/>
                <a:gd name="T27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5" h="384">
                  <a:moveTo>
                    <a:pt x="0" y="0"/>
                  </a:moveTo>
                  <a:lnTo>
                    <a:pt x="395" y="0"/>
                  </a:lnTo>
                  <a:lnTo>
                    <a:pt x="395" y="15"/>
                  </a:lnTo>
                  <a:lnTo>
                    <a:pt x="15" y="15"/>
                  </a:lnTo>
                  <a:lnTo>
                    <a:pt x="15" y="181"/>
                  </a:lnTo>
                  <a:lnTo>
                    <a:pt x="381" y="181"/>
                  </a:lnTo>
                  <a:lnTo>
                    <a:pt x="381" y="203"/>
                  </a:lnTo>
                  <a:lnTo>
                    <a:pt x="15" y="203"/>
                  </a:lnTo>
                  <a:lnTo>
                    <a:pt x="15" y="370"/>
                  </a:lnTo>
                  <a:lnTo>
                    <a:pt x="395" y="370"/>
                  </a:lnTo>
                  <a:lnTo>
                    <a:pt x="395" y="384"/>
                  </a:lnTo>
                  <a:lnTo>
                    <a:pt x="0" y="3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1" name="Freeform 48"/>
            <p:cNvSpPr>
              <a:spLocks/>
            </p:cNvSpPr>
            <p:nvPr/>
          </p:nvSpPr>
          <p:spPr bwMode="auto">
            <a:xfrm>
              <a:off x="8835" y="520"/>
              <a:ext cx="761" cy="391"/>
            </a:xfrm>
            <a:custGeom>
              <a:avLst/>
              <a:gdLst>
                <a:gd name="T0" fmla="*/ 104 w 106"/>
                <a:gd name="T1" fmla="*/ 27 h 54"/>
                <a:gd name="T2" fmla="*/ 102 w 106"/>
                <a:gd name="T3" fmla="*/ 17 h 54"/>
                <a:gd name="T4" fmla="*/ 97 w 106"/>
                <a:gd name="T5" fmla="*/ 9 h 54"/>
                <a:gd name="T6" fmla="*/ 89 w 106"/>
                <a:gd name="T7" fmla="*/ 4 h 54"/>
                <a:gd name="T8" fmla="*/ 79 w 106"/>
                <a:gd name="T9" fmla="*/ 2 h 54"/>
                <a:gd name="T10" fmla="*/ 71 w 106"/>
                <a:gd name="T11" fmla="*/ 4 h 54"/>
                <a:gd name="T12" fmla="*/ 63 w 106"/>
                <a:gd name="T13" fmla="*/ 9 h 54"/>
                <a:gd name="T14" fmla="*/ 58 w 106"/>
                <a:gd name="T15" fmla="*/ 16 h 54"/>
                <a:gd name="T16" fmla="*/ 55 w 106"/>
                <a:gd name="T17" fmla="*/ 27 h 54"/>
                <a:gd name="T18" fmla="*/ 52 w 106"/>
                <a:gd name="T19" fmla="*/ 39 h 54"/>
                <a:gd name="T20" fmla="*/ 46 w 106"/>
                <a:gd name="T21" fmla="*/ 47 h 54"/>
                <a:gd name="T22" fmla="*/ 38 w 106"/>
                <a:gd name="T23" fmla="*/ 53 h 54"/>
                <a:gd name="T24" fmla="*/ 27 w 106"/>
                <a:gd name="T25" fmla="*/ 54 h 54"/>
                <a:gd name="T26" fmla="*/ 17 w 106"/>
                <a:gd name="T27" fmla="*/ 52 h 54"/>
                <a:gd name="T28" fmla="*/ 8 w 106"/>
                <a:gd name="T29" fmla="*/ 46 h 54"/>
                <a:gd name="T30" fmla="*/ 2 w 106"/>
                <a:gd name="T31" fmla="*/ 38 h 54"/>
                <a:gd name="T32" fmla="*/ 0 w 106"/>
                <a:gd name="T33" fmla="*/ 27 h 54"/>
                <a:gd name="T34" fmla="*/ 2 w 106"/>
                <a:gd name="T35" fmla="*/ 17 h 54"/>
                <a:gd name="T36" fmla="*/ 8 w 106"/>
                <a:gd name="T37" fmla="*/ 8 h 54"/>
                <a:gd name="T38" fmla="*/ 17 w 106"/>
                <a:gd name="T39" fmla="*/ 2 h 54"/>
                <a:gd name="T40" fmla="*/ 27 w 106"/>
                <a:gd name="T41" fmla="*/ 0 h 54"/>
                <a:gd name="T42" fmla="*/ 27 w 106"/>
                <a:gd name="T43" fmla="*/ 2 h 54"/>
                <a:gd name="T44" fmla="*/ 17 w 106"/>
                <a:gd name="T45" fmla="*/ 4 h 54"/>
                <a:gd name="T46" fmla="*/ 10 w 106"/>
                <a:gd name="T47" fmla="*/ 9 h 54"/>
                <a:gd name="T48" fmla="*/ 4 w 106"/>
                <a:gd name="T49" fmla="*/ 17 h 54"/>
                <a:gd name="T50" fmla="*/ 2 w 106"/>
                <a:gd name="T51" fmla="*/ 27 h 54"/>
                <a:gd name="T52" fmla="*/ 4 w 106"/>
                <a:gd name="T53" fmla="*/ 37 h 54"/>
                <a:gd name="T54" fmla="*/ 10 w 106"/>
                <a:gd name="T55" fmla="*/ 45 h 54"/>
                <a:gd name="T56" fmla="*/ 17 w 106"/>
                <a:gd name="T57" fmla="*/ 50 h 54"/>
                <a:gd name="T58" fmla="*/ 27 w 106"/>
                <a:gd name="T59" fmla="*/ 52 h 54"/>
                <a:gd name="T60" fmla="*/ 37 w 106"/>
                <a:gd name="T61" fmla="*/ 50 h 54"/>
                <a:gd name="T62" fmla="*/ 44 w 106"/>
                <a:gd name="T63" fmla="*/ 45 h 54"/>
                <a:gd name="T64" fmla="*/ 49 w 106"/>
                <a:gd name="T65" fmla="*/ 38 h 54"/>
                <a:gd name="T66" fmla="*/ 52 w 106"/>
                <a:gd name="T67" fmla="*/ 27 h 54"/>
                <a:gd name="T68" fmla="*/ 55 w 106"/>
                <a:gd name="T69" fmla="*/ 16 h 54"/>
                <a:gd name="T70" fmla="*/ 61 w 106"/>
                <a:gd name="T71" fmla="*/ 7 h 54"/>
                <a:gd name="T72" fmla="*/ 69 w 106"/>
                <a:gd name="T73" fmla="*/ 2 h 54"/>
                <a:gd name="T74" fmla="*/ 79 w 106"/>
                <a:gd name="T75" fmla="*/ 0 h 54"/>
                <a:gd name="T76" fmla="*/ 90 w 106"/>
                <a:gd name="T77" fmla="*/ 2 h 54"/>
                <a:gd name="T78" fmla="*/ 98 w 106"/>
                <a:gd name="T79" fmla="*/ 8 h 54"/>
                <a:gd name="T80" fmla="*/ 104 w 106"/>
                <a:gd name="T81" fmla="*/ 17 h 54"/>
                <a:gd name="T82" fmla="*/ 106 w 106"/>
                <a:gd name="T83" fmla="*/ 27 h 54"/>
                <a:gd name="T84" fmla="*/ 105 w 106"/>
                <a:gd name="T85" fmla="*/ 35 h 54"/>
                <a:gd name="T86" fmla="*/ 102 w 106"/>
                <a:gd name="T87" fmla="*/ 42 h 54"/>
                <a:gd name="T88" fmla="*/ 97 w 106"/>
                <a:gd name="T89" fmla="*/ 48 h 54"/>
                <a:gd name="T90" fmla="*/ 91 w 106"/>
                <a:gd name="T91" fmla="*/ 52 h 54"/>
                <a:gd name="T92" fmla="*/ 91 w 106"/>
                <a:gd name="T93" fmla="*/ 50 h 54"/>
                <a:gd name="T94" fmla="*/ 96 w 106"/>
                <a:gd name="T95" fmla="*/ 46 h 54"/>
                <a:gd name="T96" fmla="*/ 100 w 106"/>
                <a:gd name="T97" fmla="*/ 40 h 54"/>
                <a:gd name="T98" fmla="*/ 103 w 106"/>
                <a:gd name="T99" fmla="*/ 34 h 54"/>
                <a:gd name="T100" fmla="*/ 104 w 106"/>
                <a:gd name="T101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6" h="54">
                  <a:moveTo>
                    <a:pt x="104" y="27"/>
                  </a:moveTo>
                  <a:cubicBezTo>
                    <a:pt x="104" y="24"/>
                    <a:pt x="104" y="21"/>
                    <a:pt x="102" y="17"/>
                  </a:cubicBezTo>
                  <a:cubicBezTo>
                    <a:pt x="101" y="14"/>
                    <a:pt x="99" y="12"/>
                    <a:pt x="97" y="9"/>
                  </a:cubicBezTo>
                  <a:cubicBezTo>
                    <a:pt x="95" y="7"/>
                    <a:pt x="92" y="5"/>
                    <a:pt x="89" y="4"/>
                  </a:cubicBezTo>
                  <a:cubicBezTo>
                    <a:pt x="86" y="3"/>
                    <a:pt x="83" y="2"/>
                    <a:pt x="79" y="2"/>
                  </a:cubicBezTo>
                  <a:cubicBezTo>
                    <a:pt x="76" y="2"/>
                    <a:pt x="74" y="3"/>
                    <a:pt x="71" y="4"/>
                  </a:cubicBezTo>
                  <a:cubicBezTo>
                    <a:pt x="68" y="5"/>
                    <a:pt x="66" y="6"/>
                    <a:pt x="63" y="9"/>
                  </a:cubicBezTo>
                  <a:cubicBezTo>
                    <a:pt x="61" y="11"/>
                    <a:pt x="59" y="13"/>
                    <a:pt x="58" y="16"/>
                  </a:cubicBezTo>
                  <a:cubicBezTo>
                    <a:pt x="56" y="20"/>
                    <a:pt x="55" y="23"/>
                    <a:pt x="55" y="27"/>
                  </a:cubicBezTo>
                  <a:cubicBezTo>
                    <a:pt x="54" y="31"/>
                    <a:pt x="53" y="35"/>
                    <a:pt x="52" y="39"/>
                  </a:cubicBezTo>
                  <a:cubicBezTo>
                    <a:pt x="50" y="42"/>
                    <a:pt x="48" y="45"/>
                    <a:pt x="46" y="47"/>
                  </a:cubicBezTo>
                  <a:cubicBezTo>
                    <a:pt x="43" y="49"/>
                    <a:pt x="41" y="51"/>
                    <a:pt x="38" y="53"/>
                  </a:cubicBezTo>
                  <a:cubicBezTo>
                    <a:pt x="34" y="54"/>
                    <a:pt x="31" y="54"/>
                    <a:pt x="27" y="54"/>
                  </a:cubicBezTo>
                  <a:cubicBezTo>
                    <a:pt x="24" y="54"/>
                    <a:pt x="20" y="54"/>
                    <a:pt x="17" y="52"/>
                  </a:cubicBezTo>
                  <a:cubicBezTo>
                    <a:pt x="13" y="51"/>
                    <a:pt x="11" y="49"/>
                    <a:pt x="8" y="46"/>
                  </a:cubicBezTo>
                  <a:cubicBezTo>
                    <a:pt x="6" y="44"/>
                    <a:pt x="4" y="41"/>
                    <a:pt x="2" y="38"/>
                  </a:cubicBezTo>
                  <a:cubicBezTo>
                    <a:pt x="1" y="34"/>
                    <a:pt x="0" y="31"/>
                    <a:pt x="0" y="27"/>
                  </a:cubicBezTo>
                  <a:cubicBezTo>
                    <a:pt x="0" y="23"/>
                    <a:pt x="1" y="20"/>
                    <a:pt x="2" y="17"/>
                  </a:cubicBezTo>
                  <a:cubicBezTo>
                    <a:pt x="4" y="13"/>
                    <a:pt x="6" y="10"/>
                    <a:pt x="8" y="8"/>
                  </a:cubicBezTo>
                  <a:cubicBezTo>
                    <a:pt x="11" y="5"/>
                    <a:pt x="13" y="4"/>
                    <a:pt x="17" y="2"/>
                  </a:cubicBezTo>
                  <a:cubicBezTo>
                    <a:pt x="20" y="1"/>
                    <a:pt x="24" y="0"/>
                    <a:pt x="27" y="0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4" y="2"/>
                    <a:pt x="21" y="3"/>
                    <a:pt x="17" y="4"/>
                  </a:cubicBezTo>
                  <a:cubicBezTo>
                    <a:pt x="14" y="5"/>
                    <a:pt x="12" y="7"/>
                    <a:pt x="10" y="9"/>
                  </a:cubicBezTo>
                  <a:cubicBezTo>
                    <a:pt x="7" y="12"/>
                    <a:pt x="6" y="14"/>
                    <a:pt x="4" y="17"/>
                  </a:cubicBezTo>
                  <a:cubicBezTo>
                    <a:pt x="3" y="20"/>
                    <a:pt x="2" y="24"/>
                    <a:pt x="2" y="27"/>
                  </a:cubicBezTo>
                  <a:cubicBezTo>
                    <a:pt x="2" y="31"/>
                    <a:pt x="3" y="34"/>
                    <a:pt x="4" y="37"/>
                  </a:cubicBezTo>
                  <a:cubicBezTo>
                    <a:pt x="6" y="40"/>
                    <a:pt x="7" y="43"/>
                    <a:pt x="10" y="45"/>
                  </a:cubicBezTo>
                  <a:cubicBezTo>
                    <a:pt x="12" y="47"/>
                    <a:pt x="14" y="49"/>
                    <a:pt x="17" y="50"/>
                  </a:cubicBezTo>
                  <a:cubicBezTo>
                    <a:pt x="21" y="51"/>
                    <a:pt x="24" y="52"/>
                    <a:pt x="27" y="52"/>
                  </a:cubicBezTo>
                  <a:cubicBezTo>
                    <a:pt x="31" y="52"/>
                    <a:pt x="34" y="51"/>
                    <a:pt x="37" y="50"/>
                  </a:cubicBezTo>
                  <a:cubicBezTo>
                    <a:pt x="39" y="49"/>
                    <a:pt x="42" y="48"/>
                    <a:pt x="44" y="45"/>
                  </a:cubicBezTo>
                  <a:cubicBezTo>
                    <a:pt x="46" y="43"/>
                    <a:pt x="48" y="41"/>
                    <a:pt x="49" y="38"/>
                  </a:cubicBezTo>
                  <a:cubicBezTo>
                    <a:pt x="51" y="35"/>
                    <a:pt x="52" y="31"/>
                    <a:pt x="52" y="27"/>
                  </a:cubicBezTo>
                  <a:cubicBezTo>
                    <a:pt x="53" y="23"/>
                    <a:pt x="54" y="19"/>
                    <a:pt x="55" y="16"/>
                  </a:cubicBezTo>
                  <a:cubicBezTo>
                    <a:pt x="57" y="13"/>
                    <a:pt x="59" y="10"/>
                    <a:pt x="61" y="7"/>
                  </a:cubicBezTo>
                  <a:cubicBezTo>
                    <a:pt x="63" y="5"/>
                    <a:pt x="66" y="3"/>
                    <a:pt x="69" y="2"/>
                  </a:cubicBezTo>
                  <a:cubicBezTo>
                    <a:pt x="72" y="1"/>
                    <a:pt x="76" y="0"/>
                    <a:pt x="79" y="0"/>
                  </a:cubicBezTo>
                  <a:cubicBezTo>
                    <a:pt x="83" y="0"/>
                    <a:pt x="87" y="1"/>
                    <a:pt x="90" y="2"/>
                  </a:cubicBezTo>
                  <a:cubicBezTo>
                    <a:pt x="93" y="4"/>
                    <a:pt x="96" y="6"/>
                    <a:pt x="98" y="8"/>
                  </a:cubicBezTo>
                  <a:cubicBezTo>
                    <a:pt x="101" y="10"/>
                    <a:pt x="103" y="13"/>
                    <a:pt x="104" y="17"/>
                  </a:cubicBezTo>
                  <a:cubicBezTo>
                    <a:pt x="106" y="20"/>
                    <a:pt x="106" y="23"/>
                    <a:pt x="106" y="27"/>
                  </a:cubicBezTo>
                  <a:cubicBezTo>
                    <a:pt x="106" y="30"/>
                    <a:pt x="106" y="33"/>
                    <a:pt x="105" y="35"/>
                  </a:cubicBezTo>
                  <a:cubicBezTo>
                    <a:pt x="104" y="38"/>
                    <a:pt x="103" y="40"/>
                    <a:pt x="102" y="42"/>
                  </a:cubicBezTo>
                  <a:cubicBezTo>
                    <a:pt x="101" y="44"/>
                    <a:pt x="99" y="46"/>
                    <a:pt x="97" y="48"/>
                  </a:cubicBezTo>
                  <a:cubicBezTo>
                    <a:pt x="95" y="49"/>
                    <a:pt x="93" y="51"/>
                    <a:pt x="91" y="52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3" y="48"/>
                    <a:pt x="95" y="47"/>
                    <a:pt x="96" y="46"/>
                  </a:cubicBezTo>
                  <a:cubicBezTo>
                    <a:pt x="98" y="44"/>
                    <a:pt x="99" y="42"/>
                    <a:pt x="100" y="40"/>
                  </a:cubicBezTo>
                  <a:cubicBezTo>
                    <a:pt x="102" y="39"/>
                    <a:pt x="103" y="36"/>
                    <a:pt x="103" y="34"/>
                  </a:cubicBezTo>
                  <a:cubicBezTo>
                    <a:pt x="104" y="32"/>
                    <a:pt x="104" y="30"/>
                    <a:pt x="104" y="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2" name="Freeform 49"/>
            <p:cNvSpPr>
              <a:spLocks/>
            </p:cNvSpPr>
            <p:nvPr/>
          </p:nvSpPr>
          <p:spPr bwMode="auto">
            <a:xfrm>
              <a:off x="9625" y="527"/>
              <a:ext cx="14" cy="384"/>
            </a:xfrm>
            <a:custGeom>
              <a:avLst/>
              <a:gdLst>
                <a:gd name="T0" fmla="*/ 0 w 14"/>
                <a:gd name="T1" fmla="*/ 0 h 384"/>
                <a:gd name="T2" fmla="*/ 0 w 14"/>
                <a:gd name="T3" fmla="*/ 384 h 384"/>
                <a:gd name="T4" fmla="*/ 14 w 14"/>
                <a:gd name="T5" fmla="*/ 384 h 384"/>
                <a:gd name="T6" fmla="*/ 14 w 14"/>
                <a:gd name="T7" fmla="*/ 0 h 384"/>
                <a:gd name="T8" fmla="*/ 0 w 14"/>
                <a:gd name="T9" fmla="*/ 0 h 384"/>
                <a:gd name="T10" fmla="*/ 0 w 14"/>
                <a:gd name="T11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384">
                  <a:moveTo>
                    <a:pt x="0" y="0"/>
                  </a:moveTo>
                  <a:lnTo>
                    <a:pt x="0" y="384"/>
                  </a:lnTo>
                  <a:lnTo>
                    <a:pt x="14" y="38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3" name="Freeform 50"/>
            <p:cNvSpPr>
              <a:spLocks/>
            </p:cNvSpPr>
            <p:nvPr/>
          </p:nvSpPr>
          <p:spPr bwMode="auto">
            <a:xfrm>
              <a:off x="9675" y="520"/>
              <a:ext cx="388" cy="391"/>
            </a:xfrm>
            <a:custGeom>
              <a:avLst/>
              <a:gdLst>
                <a:gd name="T0" fmla="*/ 4 w 54"/>
                <a:gd name="T1" fmla="*/ 37 h 54"/>
                <a:gd name="T2" fmla="*/ 9 w 54"/>
                <a:gd name="T3" fmla="*/ 45 h 54"/>
                <a:gd name="T4" fmla="*/ 17 w 54"/>
                <a:gd name="T5" fmla="*/ 50 h 54"/>
                <a:gd name="T6" fmla="*/ 27 w 54"/>
                <a:gd name="T7" fmla="*/ 52 h 54"/>
                <a:gd name="T8" fmla="*/ 36 w 54"/>
                <a:gd name="T9" fmla="*/ 50 h 54"/>
                <a:gd name="T10" fmla="*/ 44 w 54"/>
                <a:gd name="T11" fmla="*/ 45 h 54"/>
                <a:gd name="T12" fmla="*/ 50 w 54"/>
                <a:gd name="T13" fmla="*/ 37 h 54"/>
                <a:gd name="T14" fmla="*/ 52 w 54"/>
                <a:gd name="T15" fmla="*/ 27 h 54"/>
                <a:gd name="T16" fmla="*/ 52 w 54"/>
                <a:gd name="T17" fmla="*/ 27 h 54"/>
                <a:gd name="T18" fmla="*/ 29 w 54"/>
                <a:gd name="T19" fmla="*/ 27 h 54"/>
                <a:gd name="T20" fmla="*/ 29 w 54"/>
                <a:gd name="T21" fmla="*/ 25 h 54"/>
                <a:gd name="T22" fmla="*/ 54 w 54"/>
                <a:gd name="T23" fmla="*/ 25 h 54"/>
                <a:gd name="T24" fmla="*/ 54 w 54"/>
                <a:gd name="T25" fmla="*/ 27 h 54"/>
                <a:gd name="T26" fmla="*/ 52 w 54"/>
                <a:gd name="T27" fmla="*/ 38 h 54"/>
                <a:gd name="T28" fmla="*/ 46 w 54"/>
                <a:gd name="T29" fmla="*/ 46 h 54"/>
                <a:gd name="T30" fmla="*/ 37 w 54"/>
                <a:gd name="T31" fmla="*/ 52 h 54"/>
                <a:gd name="T32" fmla="*/ 27 w 54"/>
                <a:gd name="T33" fmla="*/ 54 h 54"/>
                <a:gd name="T34" fmla="*/ 16 w 54"/>
                <a:gd name="T35" fmla="*/ 52 h 54"/>
                <a:gd name="T36" fmla="*/ 7 w 54"/>
                <a:gd name="T37" fmla="*/ 46 h 54"/>
                <a:gd name="T38" fmla="*/ 2 w 54"/>
                <a:gd name="T39" fmla="*/ 38 h 54"/>
                <a:gd name="T40" fmla="*/ 0 w 54"/>
                <a:gd name="T41" fmla="*/ 27 h 54"/>
                <a:gd name="T42" fmla="*/ 0 w 54"/>
                <a:gd name="T43" fmla="*/ 27 h 54"/>
                <a:gd name="T44" fmla="*/ 2 w 54"/>
                <a:gd name="T45" fmla="*/ 17 h 54"/>
                <a:gd name="T46" fmla="*/ 7 w 54"/>
                <a:gd name="T47" fmla="*/ 8 h 54"/>
                <a:gd name="T48" fmla="*/ 16 w 54"/>
                <a:gd name="T49" fmla="*/ 2 h 54"/>
                <a:gd name="T50" fmla="*/ 27 w 54"/>
                <a:gd name="T51" fmla="*/ 0 h 54"/>
                <a:gd name="T52" fmla="*/ 35 w 54"/>
                <a:gd name="T53" fmla="*/ 1 h 54"/>
                <a:gd name="T54" fmla="*/ 42 w 54"/>
                <a:gd name="T55" fmla="*/ 4 h 54"/>
                <a:gd name="T56" fmla="*/ 37 w 54"/>
                <a:gd name="T57" fmla="*/ 4 h 54"/>
                <a:gd name="T58" fmla="*/ 32 w 54"/>
                <a:gd name="T59" fmla="*/ 3 h 54"/>
                <a:gd name="T60" fmla="*/ 27 w 54"/>
                <a:gd name="T61" fmla="*/ 2 h 54"/>
                <a:gd name="T62" fmla="*/ 17 w 54"/>
                <a:gd name="T63" fmla="*/ 4 h 54"/>
                <a:gd name="T64" fmla="*/ 9 w 54"/>
                <a:gd name="T65" fmla="*/ 9 h 54"/>
                <a:gd name="T66" fmla="*/ 4 w 54"/>
                <a:gd name="T67" fmla="*/ 17 h 54"/>
                <a:gd name="T68" fmla="*/ 2 w 54"/>
                <a:gd name="T69" fmla="*/ 27 h 54"/>
                <a:gd name="T70" fmla="*/ 4 w 54"/>
                <a:gd name="T71" fmla="*/ 3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54">
                  <a:moveTo>
                    <a:pt x="4" y="37"/>
                  </a:moveTo>
                  <a:cubicBezTo>
                    <a:pt x="5" y="40"/>
                    <a:pt x="7" y="43"/>
                    <a:pt x="9" y="45"/>
                  </a:cubicBezTo>
                  <a:cubicBezTo>
                    <a:pt x="11" y="47"/>
                    <a:pt x="14" y="49"/>
                    <a:pt x="17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0" y="52"/>
                    <a:pt x="33" y="51"/>
                    <a:pt x="36" y="50"/>
                  </a:cubicBezTo>
                  <a:cubicBezTo>
                    <a:pt x="39" y="49"/>
                    <a:pt x="42" y="47"/>
                    <a:pt x="44" y="45"/>
                  </a:cubicBezTo>
                  <a:cubicBezTo>
                    <a:pt x="47" y="43"/>
                    <a:pt x="48" y="40"/>
                    <a:pt x="50" y="37"/>
                  </a:cubicBezTo>
                  <a:cubicBezTo>
                    <a:pt x="51" y="34"/>
                    <a:pt x="52" y="31"/>
                    <a:pt x="52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31"/>
                    <a:pt x="53" y="35"/>
                    <a:pt x="52" y="38"/>
                  </a:cubicBezTo>
                  <a:cubicBezTo>
                    <a:pt x="50" y="41"/>
                    <a:pt x="48" y="44"/>
                    <a:pt x="46" y="46"/>
                  </a:cubicBezTo>
                  <a:cubicBezTo>
                    <a:pt x="43" y="49"/>
                    <a:pt x="41" y="51"/>
                    <a:pt x="37" y="52"/>
                  </a:cubicBezTo>
                  <a:cubicBezTo>
                    <a:pt x="34" y="54"/>
                    <a:pt x="30" y="54"/>
                    <a:pt x="27" y="54"/>
                  </a:cubicBezTo>
                  <a:cubicBezTo>
                    <a:pt x="23" y="54"/>
                    <a:pt x="19" y="54"/>
                    <a:pt x="16" y="52"/>
                  </a:cubicBezTo>
                  <a:cubicBezTo>
                    <a:pt x="13" y="51"/>
                    <a:pt x="10" y="49"/>
                    <a:pt x="7" y="46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0" y="35"/>
                    <a:pt x="0" y="31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3"/>
                    <a:pt x="0" y="20"/>
                    <a:pt x="2" y="17"/>
                  </a:cubicBezTo>
                  <a:cubicBezTo>
                    <a:pt x="3" y="13"/>
                    <a:pt x="5" y="10"/>
                    <a:pt x="7" y="8"/>
                  </a:cubicBezTo>
                  <a:cubicBezTo>
                    <a:pt x="10" y="5"/>
                    <a:pt x="13" y="4"/>
                    <a:pt x="16" y="2"/>
                  </a:cubicBezTo>
                  <a:cubicBezTo>
                    <a:pt x="19" y="1"/>
                    <a:pt x="23" y="0"/>
                    <a:pt x="27" y="0"/>
                  </a:cubicBezTo>
                  <a:cubicBezTo>
                    <a:pt x="29" y="0"/>
                    <a:pt x="32" y="0"/>
                    <a:pt x="35" y="1"/>
                  </a:cubicBezTo>
                  <a:cubicBezTo>
                    <a:pt x="37" y="2"/>
                    <a:pt x="39" y="3"/>
                    <a:pt x="42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4" y="3"/>
                    <a:pt x="32" y="3"/>
                  </a:cubicBezTo>
                  <a:cubicBezTo>
                    <a:pt x="30" y="2"/>
                    <a:pt x="29" y="2"/>
                    <a:pt x="27" y="2"/>
                  </a:cubicBezTo>
                  <a:cubicBezTo>
                    <a:pt x="23" y="2"/>
                    <a:pt x="20" y="3"/>
                    <a:pt x="17" y="4"/>
                  </a:cubicBezTo>
                  <a:cubicBezTo>
                    <a:pt x="14" y="5"/>
                    <a:pt x="11" y="7"/>
                    <a:pt x="9" y="9"/>
                  </a:cubicBezTo>
                  <a:cubicBezTo>
                    <a:pt x="7" y="12"/>
                    <a:pt x="5" y="14"/>
                    <a:pt x="4" y="17"/>
                  </a:cubicBezTo>
                  <a:cubicBezTo>
                    <a:pt x="2" y="20"/>
                    <a:pt x="2" y="24"/>
                    <a:pt x="2" y="27"/>
                  </a:cubicBezTo>
                  <a:cubicBezTo>
                    <a:pt x="2" y="31"/>
                    <a:pt x="2" y="34"/>
                    <a:pt x="4" y="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4" name="Freeform 51"/>
            <p:cNvSpPr>
              <a:spLocks/>
            </p:cNvSpPr>
            <p:nvPr/>
          </p:nvSpPr>
          <p:spPr bwMode="auto">
            <a:xfrm>
              <a:off x="10078" y="527"/>
              <a:ext cx="395" cy="384"/>
            </a:xfrm>
            <a:custGeom>
              <a:avLst/>
              <a:gdLst>
                <a:gd name="T0" fmla="*/ 381 w 395"/>
                <a:gd name="T1" fmla="*/ 0 h 384"/>
                <a:gd name="T2" fmla="*/ 395 w 395"/>
                <a:gd name="T3" fmla="*/ 0 h 384"/>
                <a:gd name="T4" fmla="*/ 395 w 395"/>
                <a:gd name="T5" fmla="*/ 384 h 384"/>
                <a:gd name="T6" fmla="*/ 381 w 395"/>
                <a:gd name="T7" fmla="*/ 384 h 384"/>
                <a:gd name="T8" fmla="*/ 21 w 395"/>
                <a:gd name="T9" fmla="*/ 22 h 384"/>
                <a:gd name="T10" fmla="*/ 21 w 395"/>
                <a:gd name="T11" fmla="*/ 384 h 384"/>
                <a:gd name="T12" fmla="*/ 0 w 395"/>
                <a:gd name="T13" fmla="*/ 384 h 384"/>
                <a:gd name="T14" fmla="*/ 0 w 395"/>
                <a:gd name="T15" fmla="*/ 0 h 384"/>
                <a:gd name="T16" fmla="*/ 21 w 395"/>
                <a:gd name="T17" fmla="*/ 0 h 384"/>
                <a:gd name="T18" fmla="*/ 381 w 395"/>
                <a:gd name="T19" fmla="*/ 363 h 384"/>
                <a:gd name="T20" fmla="*/ 381 w 395"/>
                <a:gd name="T21" fmla="*/ 0 h 384"/>
                <a:gd name="T22" fmla="*/ 381 w 395"/>
                <a:gd name="T2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5" h="384">
                  <a:moveTo>
                    <a:pt x="381" y="0"/>
                  </a:moveTo>
                  <a:lnTo>
                    <a:pt x="395" y="0"/>
                  </a:lnTo>
                  <a:lnTo>
                    <a:pt x="395" y="384"/>
                  </a:lnTo>
                  <a:lnTo>
                    <a:pt x="381" y="384"/>
                  </a:lnTo>
                  <a:lnTo>
                    <a:pt x="21" y="22"/>
                  </a:lnTo>
                  <a:lnTo>
                    <a:pt x="21" y="384"/>
                  </a:lnTo>
                  <a:lnTo>
                    <a:pt x="0" y="384"/>
                  </a:lnTo>
                  <a:lnTo>
                    <a:pt x="0" y="0"/>
                  </a:lnTo>
                  <a:lnTo>
                    <a:pt x="21" y="0"/>
                  </a:lnTo>
                  <a:lnTo>
                    <a:pt x="381" y="363"/>
                  </a:lnTo>
                  <a:lnTo>
                    <a:pt x="381" y="0"/>
                  </a:lnTo>
                  <a:lnTo>
                    <a:pt x="3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5" name="Freeform 52"/>
            <p:cNvSpPr>
              <a:spLocks noEditPoints="1"/>
            </p:cNvSpPr>
            <p:nvPr/>
          </p:nvSpPr>
          <p:spPr bwMode="auto">
            <a:xfrm>
              <a:off x="6751" y="-530"/>
              <a:ext cx="941" cy="934"/>
            </a:xfrm>
            <a:custGeom>
              <a:avLst/>
              <a:gdLst>
                <a:gd name="T0" fmla="*/ 36 w 131"/>
                <a:gd name="T1" fmla="*/ 6 h 129"/>
                <a:gd name="T2" fmla="*/ 36 w 131"/>
                <a:gd name="T3" fmla="*/ 8 h 129"/>
                <a:gd name="T4" fmla="*/ 30 w 131"/>
                <a:gd name="T5" fmla="*/ 15 h 129"/>
                <a:gd name="T6" fmla="*/ 42 w 131"/>
                <a:gd name="T7" fmla="*/ 22 h 129"/>
                <a:gd name="T8" fmla="*/ 54 w 131"/>
                <a:gd name="T9" fmla="*/ 30 h 129"/>
                <a:gd name="T10" fmla="*/ 22 w 131"/>
                <a:gd name="T11" fmla="*/ 29 h 129"/>
                <a:gd name="T12" fmla="*/ 9 w 131"/>
                <a:gd name="T13" fmla="*/ 47 h 129"/>
                <a:gd name="T14" fmla="*/ 27 w 131"/>
                <a:gd name="T15" fmla="*/ 1 h 129"/>
                <a:gd name="T16" fmla="*/ 26 w 131"/>
                <a:gd name="T17" fmla="*/ 73 h 129"/>
                <a:gd name="T18" fmla="*/ 22 w 131"/>
                <a:gd name="T19" fmla="*/ 54 h 129"/>
                <a:gd name="T20" fmla="*/ 10 w 131"/>
                <a:gd name="T21" fmla="*/ 46 h 129"/>
                <a:gd name="T22" fmla="*/ 22 w 131"/>
                <a:gd name="T23" fmla="*/ 47 h 129"/>
                <a:gd name="T24" fmla="*/ 46 w 131"/>
                <a:gd name="T25" fmla="*/ 46 h 129"/>
                <a:gd name="T26" fmla="*/ 48 w 131"/>
                <a:gd name="T27" fmla="*/ 55 h 129"/>
                <a:gd name="T28" fmla="*/ 33 w 131"/>
                <a:gd name="T29" fmla="*/ 54 h 129"/>
                <a:gd name="T30" fmla="*/ 43 w 131"/>
                <a:gd name="T31" fmla="*/ 73 h 129"/>
                <a:gd name="T32" fmla="*/ 54 w 131"/>
                <a:gd name="T33" fmla="*/ 81 h 129"/>
                <a:gd name="T34" fmla="*/ 33 w 131"/>
                <a:gd name="T35" fmla="*/ 80 h 129"/>
                <a:gd name="T36" fmla="*/ 39 w 131"/>
                <a:gd name="T37" fmla="*/ 105 h 129"/>
                <a:gd name="T38" fmla="*/ 53 w 131"/>
                <a:gd name="T39" fmla="*/ 104 h 129"/>
                <a:gd name="T40" fmla="*/ 27 w 131"/>
                <a:gd name="T41" fmla="*/ 122 h 129"/>
                <a:gd name="T42" fmla="*/ 26 w 131"/>
                <a:gd name="T43" fmla="*/ 108 h 129"/>
                <a:gd name="T44" fmla="*/ 16 w 131"/>
                <a:gd name="T45" fmla="*/ 80 h 129"/>
                <a:gd name="T46" fmla="*/ 0 w 131"/>
                <a:gd name="T47" fmla="*/ 72 h 129"/>
                <a:gd name="T48" fmla="*/ 73 w 131"/>
                <a:gd name="T49" fmla="*/ 75 h 129"/>
                <a:gd name="T50" fmla="*/ 60 w 131"/>
                <a:gd name="T51" fmla="*/ 76 h 129"/>
                <a:gd name="T52" fmla="*/ 61 w 131"/>
                <a:gd name="T53" fmla="*/ 65 h 129"/>
                <a:gd name="T54" fmla="*/ 60 w 131"/>
                <a:gd name="T55" fmla="*/ 32 h 129"/>
                <a:gd name="T56" fmla="*/ 92 w 131"/>
                <a:gd name="T57" fmla="*/ 32 h 129"/>
                <a:gd name="T58" fmla="*/ 105 w 131"/>
                <a:gd name="T59" fmla="*/ 0 h 129"/>
                <a:gd name="T60" fmla="*/ 117 w 131"/>
                <a:gd name="T61" fmla="*/ 6 h 129"/>
                <a:gd name="T62" fmla="*/ 110 w 131"/>
                <a:gd name="T63" fmla="*/ 12 h 129"/>
                <a:gd name="T64" fmla="*/ 106 w 131"/>
                <a:gd name="T65" fmla="*/ 32 h 129"/>
                <a:gd name="T66" fmla="*/ 117 w 131"/>
                <a:gd name="T67" fmla="*/ 43 h 129"/>
                <a:gd name="T68" fmla="*/ 118 w 131"/>
                <a:gd name="T69" fmla="*/ 76 h 129"/>
                <a:gd name="T70" fmla="*/ 106 w 131"/>
                <a:gd name="T71" fmla="*/ 75 h 129"/>
                <a:gd name="T72" fmla="*/ 103 w 131"/>
                <a:gd name="T73" fmla="*/ 114 h 129"/>
                <a:gd name="T74" fmla="*/ 112 w 131"/>
                <a:gd name="T75" fmla="*/ 120 h 129"/>
                <a:gd name="T76" fmla="*/ 131 w 131"/>
                <a:gd name="T77" fmla="*/ 111 h 129"/>
                <a:gd name="T78" fmla="*/ 105 w 131"/>
                <a:gd name="T79" fmla="*/ 128 h 129"/>
                <a:gd name="T80" fmla="*/ 95 w 131"/>
                <a:gd name="T81" fmla="*/ 75 h 129"/>
                <a:gd name="T82" fmla="*/ 74 w 131"/>
                <a:gd name="T83" fmla="*/ 108 h 129"/>
                <a:gd name="T84" fmla="*/ 39 w 131"/>
                <a:gd name="T85" fmla="*/ 122 h 129"/>
                <a:gd name="T86" fmla="*/ 73 w 131"/>
                <a:gd name="T87" fmla="*/ 75 h 129"/>
                <a:gd name="T88" fmla="*/ 83 w 131"/>
                <a:gd name="T89" fmla="*/ 22 h 129"/>
                <a:gd name="T90" fmla="*/ 60 w 131"/>
                <a:gd name="T91" fmla="*/ 5 h 129"/>
                <a:gd name="T92" fmla="*/ 69 w 131"/>
                <a:gd name="T93" fmla="*/ 40 h 129"/>
                <a:gd name="T94" fmla="*/ 109 w 131"/>
                <a:gd name="T95" fmla="*/ 68 h 129"/>
                <a:gd name="T96" fmla="*/ 69 w 131"/>
                <a:gd name="T97" fmla="*/ 4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1" h="129">
                  <a:moveTo>
                    <a:pt x="27" y="1"/>
                  </a:moveTo>
                  <a:cubicBezTo>
                    <a:pt x="36" y="6"/>
                    <a:pt x="36" y="6"/>
                    <a:pt x="36" y="6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7"/>
                    <a:pt x="37" y="7"/>
                    <a:pt x="36" y="8"/>
                  </a:cubicBezTo>
                  <a:cubicBezTo>
                    <a:pt x="34" y="9"/>
                    <a:pt x="33" y="10"/>
                    <a:pt x="32" y="12"/>
                  </a:cubicBezTo>
                  <a:cubicBezTo>
                    <a:pt x="31" y="12"/>
                    <a:pt x="31" y="13"/>
                    <a:pt x="30" y="15"/>
                  </a:cubicBezTo>
                  <a:cubicBezTo>
                    <a:pt x="29" y="18"/>
                    <a:pt x="27" y="20"/>
                    <a:pt x="26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6" y="22"/>
                    <a:pt x="50" y="22"/>
                    <a:pt x="54" y="21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0" y="29"/>
                    <a:pt x="46" y="29"/>
                    <a:pt x="4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30"/>
                    <a:pt x="21" y="31"/>
                    <a:pt x="20" y="32"/>
                  </a:cubicBezTo>
                  <a:cubicBezTo>
                    <a:pt x="15" y="39"/>
                    <a:pt x="12" y="44"/>
                    <a:pt x="9" y="47"/>
                  </a:cubicBezTo>
                  <a:cubicBezTo>
                    <a:pt x="6" y="45"/>
                    <a:pt x="3" y="43"/>
                    <a:pt x="0" y="42"/>
                  </a:cubicBezTo>
                  <a:cubicBezTo>
                    <a:pt x="11" y="33"/>
                    <a:pt x="20" y="20"/>
                    <a:pt x="27" y="1"/>
                  </a:cubicBezTo>
                  <a:close/>
                  <a:moveTo>
                    <a:pt x="16" y="73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19" y="54"/>
                    <a:pt x="15" y="54"/>
                    <a:pt x="10" y="55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1" y="46"/>
                    <a:pt x="12" y="46"/>
                    <a:pt x="13" y="46"/>
                  </a:cubicBezTo>
                  <a:cubicBezTo>
                    <a:pt x="17" y="47"/>
                    <a:pt x="20" y="47"/>
                    <a:pt x="22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9" y="47"/>
                    <a:pt x="42" y="47"/>
                    <a:pt x="46" y="46"/>
                  </a:cubicBezTo>
                  <a:cubicBezTo>
                    <a:pt x="47" y="46"/>
                    <a:pt x="48" y="46"/>
                    <a:pt x="48" y="46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6" y="54"/>
                    <a:pt x="42" y="54"/>
                    <a:pt x="37" y="54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5" y="73"/>
                    <a:pt x="49" y="73"/>
                    <a:pt x="54" y="72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1" y="80"/>
                    <a:pt x="47" y="80"/>
                    <a:pt x="43" y="80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4" y="108"/>
                    <a:pt x="36" y="107"/>
                    <a:pt x="39" y="105"/>
                  </a:cubicBezTo>
                  <a:cubicBezTo>
                    <a:pt x="41" y="103"/>
                    <a:pt x="46" y="100"/>
                    <a:pt x="52" y="95"/>
                  </a:cubicBezTo>
                  <a:cubicBezTo>
                    <a:pt x="52" y="98"/>
                    <a:pt x="52" y="101"/>
                    <a:pt x="53" y="104"/>
                  </a:cubicBezTo>
                  <a:cubicBezTo>
                    <a:pt x="52" y="104"/>
                    <a:pt x="52" y="105"/>
                    <a:pt x="50" y="106"/>
                  </a:cubicBezTo>
                  <a:cubicBezTo>
                    <a:pt x="39" y="112"/>
                    <a:pt x="31" y="118"/>
                    <a:pt x="27" y="122"/>
                  </a:cubicBezTo>
                  <a:cubicBezTo>
                    <a:pt x="25" y="119"/>
                    <a:pt x="23" y="116"/>
                    <a:pt x="21" y="114"/>
                  </a:cubicBezTo>
                  <a:cubicBezTo>
                    <a:pt x="24" y="113"/>
                    <a:pt x="25" y="111"/>
                    <a:pt x="26" y="108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3" y="80"/>
                    <a:pt x="4" y="80"/>
                    <a:pt x="0" y="8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4" y="73"/>
                    <a:pt x="13" y="73"/>
                    <a:pt x="16" y="73"/>
                  </a:cubicBezTo>
                  <a:close/>
                  <a:moveTo>
                    <a:pt x="73" y="75"/>
                  </a:moveTo>
                  <a:cubicBezTo>
                    <a:pt x="71" y="75"/>
                    <a:pt x="71" y="75"/>
                    <a:pt x="71" y="75"/>
                  </a:cubicBezTo>
                  <a:cubicBezTo>
                    <a:pt x="69" y="75"/>
                    <a:pt x="65" y="75"/>
                    <a:pt x="60" y="76"/>
                  </a:cubicBezTo>
                  <a:cubicBezTo>
                    <a:pt x="60" y="76"/>
                    <a:pt x="60" y="75"/>
                    <a:pt x="60" y="75"/>
                  </a:cubicBezTo>
                  <a:cubicBezTo>
                    <a:pt x="61" y="71"/>
                    <a:pt x="61" y="68"/>
                    <a:pt x="61" y="65"/>
                  </a:cubicBezTo>
                  <a:cubicBezTo>
                    <a:pt x="61" y="43"/>
                    <a:pt x="61" y="43"/>
                    <a:pt x="61" y="43"/>
                  </a:cubicBezTo>
                  <a:cubicBezTo>
                    <a:pt x="61" y="39"/>
                    <a:pt x="61" y="35"/>
                    <a:pt x="60" y="32"/>
                  </a:cubicBezTo>
                  <a:cubicBezTo>
                    <a:pt x="63" y="32"/>
                    <a:pt x="67" y="32"/>
                    <a:pt x="7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1"/>
                    <a:pt x="93" y="31"/>
                  </a:cubicBezTo>
                  <a:cubicBezTo>
                    <a:pt x="101" y="16"/>
                    <a:pt x="105" y="6"/>
                    <a:pt x="105" y="0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5"/>
                    <a:pt x="117" y="5"/>
                    <a:pt x="117" y="6"/>
                  </a:cubicBezTo>
                  <a:cubicBezTo>
                    <a:pt x="117" y="6"/>
                    <a:pt x="117" y="7"/>
                    <a:pt x="115" y="7"/>
                  </a:cubicBezTo>
                  <a:cubicBezTo>
                    <a:pt x="113" y="8"/>
                    <a:pt x="111" y="10"/>
                    <a:pt x="110" y="12"/>
                  </a:cubicBezTo>
                  <a:cubicBezTo>
                    <a:pt x="107" y="19"/>
                    <a:pt x="104" y="26"/>
                    <a:pt x="100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9" y="32"/>
                    <a:pt x="113" y="32"/>
                    <a:pt x="118" y="32"/>
                  </a:cubicBezTo>
                  <a:cubicBezTo>
                    <a:pt x="117" y="36"/>
                    <a:pt x="117" y="39"/>
                    <a:pt x="117" y="43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7" y="68"/>
                    <a:pt x="117" y="72"/>
                    <a:pt x="118" y="76"/>
                  </a:cubicBezTo>
                  <a:cubicBezTo>
                    <a:pt x="117" y="76"/>
                    <a:pt x="116" y="76"/>
                    <a:pt x="116" y="76"/>
                  </a:cubicBezTo>
                  <a:cubicBezTo>
                    <a:pt x="112" y="75"/>
                    <a:pt x="109" y="75"/>
                    <a:pt x="106" y="75"/>
                  </a:cubicBezTo>
                  <a:cubicBezTo>
                    <a:pt x="103" y="75"/>
                    <a:pt x="103" y="75"/>
                    <a:pt x="103" y="75"/>
                  </a:cubicBezTo>
                  <a:cubicBezTo>
                    <a:pt x="103" y="113"/>
                    <a:pt x="103" y="114"/>
                    <a:pt x="103" y="114"/>
                  </a:cubicBezTo>
                  <a:cubicBezTo>
                    <a:pt x="102" y="119"/>
                    <a:pt x="104" y="121"/>
                    <a:pt x="108" y="120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19" y="122"/>
                    <a:pt x="122" y="117"/>
                    <a:pt x="122" y="106"/>
                  </a:cubicBezTo>
                  <a:cubicBezTo>
                    <a:pt x="124" y="110"/>
                    <a:pt x="127" y="111"/>
                    <a:pt x="131" y="111"/>
                  </a:cubicBezTo>
                  <a:cubicBezTo>
                    <a:pt x="130" y="124"/>
                    <a:pt x="124" y="129"/>
                    <a:pt x="113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8" y="128"/>
                    <a:pt x="94" y="125"/>
                    <a:pt x="95" y="118"/>
                  </a:cubicBezTo>
                  <a:cubicBezTo>
                    <a:pt x="95" y="76"/>
                    <a:pt x="95" y="75"/>
                    <a:pt x="95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81" y="90"/>
                    <a:pt x="79" y="101"/>
                    <a:pt x="74" y="108"/>
                  </a:cubicBezTo>
                  <a:cubicBezTo>
                    <a:pt x="70" y="115"/>
                    <a:pt x="61" y="122"/>
                    <a:pt x="47" y="129"/>
                  </a:cubicBezTo>
                  <a:cubicBezTo>
                    <a:pt x="45" y="125"/>
                    <a:pt x="42" y="123"/>
                    <a:pt x="39" y="122"/>
                  </a:cubicBezTo>
                  <a:cubicBezTo>
                    <a:pt x="54" y="117"/>
                    <a:pt x="63" y="112"/>
                    <a:pt x="66" y="107"/>
                  </a:cubicBezTo>
                  <a:cubicBezTo>
                    <a:pt x="71" y="101"/>
                    <a:pt x="73" y="91"/>
                    <a:pt x="73" y="75"/>
                  </a:cubicBezTo>
                  <a:close/>
                  <a:moveTo>
                    <a:pt x="67" y="0"/>
                  </a:moveTo>
                  <a:cubicBezTo>
                    <a:pt x="74" y="7"/>
                    <a:pt x="79" y="14"/>
                    <a:pt x="83" y="22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0" y="17"/>
                    <a:pt x="65" y="10"/>
                    <a:pt x="60" y="5"/>
                  </a:cubicBezTo>
                  <a:cubicBezTo>
                    <a:pt x="67" y="0"/>
                    <a:pt x="67" y="0"/>
                    <a:pt x="67" y="0"/>
                  </a:cubicBezTo>
                  <a:close/>
                  <a:moveTo>
                    <a:pt x="69" y="40"/>
                  </a:moveTo>
                  <a:cubicBezTo>
                    <a:pt x="69" y="68"/>
                    <a:pt x="69" y="68"/>
                    <a:pt x="69" y="68"/>
                  </a:cubicBezTo>
                  <a:cubicBezTo>
                    <a:pt x="109" y="68"/>
                    <a:pt x="109" y="68"/>
                    <a:pt x="109" y="68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69" y="40"/>
                    <a:pt x="69" y="40"/>
                    <a:pt x="69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6" name="Freeform 53"/>
            <p:cNvSpPr>
              <a:spLocks noEditPoints="1"/>
            </p:cNvSpPr>
            <p:nvPr/>
          </p:nvSpPr>
          <p:spPr bwMode="auto">
            <a:xfrm>
              <a:off x="7778" y="-530"/>
              <a:ext cx="877" cy="934"/>
            </a:xfrm>
            <a:custGeom>
              <a:avLst/>
              <a:gdLst>
                <a:gd name="T0" fmla="*/ 46 w 122"/>
                <a:gd name="T1" fmla="*/ 59 h 129"/>
                <a:gd name="T2" fmla="*/ 16 w 122"/>
                <a:gd name="T3" fmla="*/ 27 h 129"/>
                <a:gd name="T4" fmla="*/ 8 w 122"/>
                <a:gd name="T5" fmla="*/ 20 h 129"/>
                <a:gd name="T6" fmla="*/ 41 w 122"/>
                <a:gd name="T7" fmla="*/ 20 h 129"/>
                <a:gd name="T8" fmla="*/ 33 w 122"/>
                <a:gd name="T9" fmla="*/ 1 h 129"/>
                <a:gd name="T10" fmla="*/ 43 w 122"/>
                <a:gd name="T11" fmla="*/ 20 h 129"/>
                <a:gd name="T12" fmla="*/ 83 w 122"/>
                <a:gd name="T13" fmla="*/ 0 h 129"/>
                <a:gd name="T14" fmla="*/ 94 w 122"/>
                <a:gd name="T15" fmla="*/ 7 h 129"/>
                <a:gd name="T16" fmla="*/ 87 w 122"/>
                <a:gd name="T17" fmla="*/ 11 h 129"/>
                <a:gd name="T18" fmla="*/ 81 w 122"/>
                <a:gd name="T19" fmla="*/ 20 h 129"/>
                <a:gd name="T20" fmla="*/ 115 w 122"/>
                <a:gd name="T21" fmla="*/ 20 h 129"/>
                <a:gd name="T22" fmla="*/ 106 w 122"/>
                <a:gd name="T23" fmla="*/ 27 h 129"/>
                <a:gd name="T24" fmla="*/ 78 w 122"/>
                <a:gd name="T25" fmla="*/ 59 h 129"/>
                <a:gd name="T26" fmla="*/ 122 w 122"/>
                <a:gd name="T27" fmla="*/ 58 h 129"/>
                <a:gd name="T28" fmla="*/ 114 w 122"/>
                <a:gd name="T29" fmla="*/ 66 h 129"/>
                <a:gd name="T30" fmla="*/ 0 w 122"/>
                <a:gd name="T31" fmla="*/ 66 h 129"/>
                <a:gd name="T32" fmla="*/ 8 w 122"/>
                <a:gd name="T33" fmla="*/ 59 h 129"/>
                <a:gd name="T34" fmla="*/ 22 w 122"/>
                <a:gd name="T35" fmla="*/ 31 h 129"/>
                <a:gd name="T36" fmla="*/ 36 w 122"/>
                <a:gd name="T37" fmla="*/ 49 h 129"/>
                <a:gd name="T38" fmla="*/ 16 w 122"/>
                <a:gd name="T39" fmla="*/ 36 h 129"/>
                <a:gd name="T40" fmla="*/ 23 w 122"/>
                <a:gd name="T41" fmla="*/ 129 h 129"/>
                <a:gd name="T42" fmla="*/ 24 w 122"/>
                <a:gd name="T43" fmla="*/ 118 h 129"/>
                <a:gd name="T44" fmla="*/ 23 w 122"/>
                <a:gd name="T45" fmla="*/ 79 h 129"/>
                <a:gd name="T46" fmla="*/ 33 w 122"/>
                <a:gd name="T47" fmla="*/ 76 h 129"/>
                <a:gd name="T48" fmla="*/ 101 w 122"/>
                <a:gd name="T49" fmla="*/ 75 h 129"/>
                <a:gd name="T50" fmla="*/ 100 w 122"/>
                <a:gd name="T51" fmla="*/ 117 h 129"/>
                <a:gd name="T52" fmla="*/ 91 w 122"/>
                <a:gd name="T53" fmla="*/ 129 h 129"/>
                <a:gd name="T54" fmla="*/ 31 w 122"/>
                <a:gd name="T55" fmla="*/ 119 h 129"/>
                <a:gd name="T56" fmla="*/ 32 w 122"/>
                <a:gd name="T57" fmla="*/ 129 h 129"/>
                <a:gd name="T58" fmla="*/ 32 w 122"/>
                <a:gd name="T59" fmla="*/ 96 h 129"/>
                <a:gd name="T60" fmla="*/ 92 w 122"/>
                <a:gd name="T61" fmla="*/ 83 h 129"/>
                <a:gd name="T62" fmla="*/ 32 w 122"/>
                <a:gd name="T63" fmla="*/ 102 h 129"/>
                <a:gd name="T64" fmla="*/ 92 w 122"/>
                <a:gd name="T65" fmla="*/ 114 h 129"/>
                <a:gd name="T66" fmla="*/ 32 w 122"/>
                <a:gd name="T67" fmla="*/ 102 h 129"/>
                <a:gd name="T68" fmla="*/ 53 w 122"/>
                <a:gd name="T69" fmla="*/ 59 h 129"/>
                <a:gd name="T70" fmla="*/ 70 w 122"/>
                <a:gd name="T71" fmla="*/ 27 h 129"/>
                <a:gd name="T72" fmla="*/ 86 w 122"/>
                <a:gd name="T73" fmla="*/ 51 h 129"/>
                <a:gd name="T74" fmla="*/ 108 w 122"/>
                <a:gd name="T75" fmla="*/ 35 h 129"/>
                <a:gd name="T76" fmla="*/ 107 w 122"/>
                <a:gd name="T77" fmla="*/ 38 h 129"/>
                <a:gd name="T78" fmla="*/ 92 w 122"/>
                <a:gd name="T79" fmla="*/ 5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2" h="129">
                  <a:moveTo>
                    <a:pt x="8" y="59"/>
                  </a:moveTo>
                  <a:cubicBezTo>
                    <a:pt x="46" y="59"/>
                    <a:pt x="46" y="59"/>
                    <a:pt x="46" y="59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1" y="27"/>
                    <a:pt x="8" y="2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0" y="20"/>
                    <a:pt x="13" y="20"/>
                    <a:pt x="16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36" y="14"/>
                    <a:pt x="31" y="10"/>
                    <a:pt x="27" y="7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8" y="5"/>
                    <a:pt x="43" y="9"/>
                    <a:pt x="48" y="15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7" y="12"/>
                    <a:pt x="81" y="5"/>
                    <a:pt x="83" y="0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4" y="6"/>
                    <a:pt x="94" y="7"/>
                    <a:pt x="94" y="7"/>
                  </a:cubicBezTo>
                  <a:cubicBezTo>
                    <a:pt x="94" y="8"/>
                    <a:pt x="93" y="8"/>
                    <a:pt x="91" y="8"/>
                  </a:cubicBezTo>
                  <a:cubicBezTo>
                    <a:pt x="89" y="9"/>
                    <a:pt x="88" y="10"/>
                    <a:pt x="87" y="11"/>
                  </a:cubicBezTo>
                  <a:cubicBezTo>
                    <a:pt x="86" y="12"/>
                    <a:pt x="85" y="13"/>
                    <a:pt x="84" y="15"/>
                  </a:cubicBezTo>
                  <a:cubicBezTo>
                    <a:pt x="82" y="18"/>
                    <a:pt x="81" y="19"/>
                    <a:pt x="81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9" y="20"/>
                    <a:pt x="112" y="20"/>
                    <a:pt x="115" y="20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2" y="27"/>
                    <a:pt x="109" y="27"/>
                    <a:pt x="106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114" y="59"/>
                    <a:pt x="114" y="59"/>
                    <a:pt x="114" y="59"/>
                  </a:cubicBezTo>
                  <a:cubicBezTo>
                    <a:pt x="116" y="59"/>
                    <a:pt x="119" y="59"/>
                    <a:pt x="122" y="58"/>
                  </a:cubicBezTo>
                  <a:cubicBezTo>
                    <a:pt x="122" y="66"/>
                    <a:pt x="122" y="66"/>
                    <a:pt x="122" y="66"/>
                  </a:cubicBezTo>
                  <a:cubicBezTo>
                    <a:pt x="120" y="66"/>
                    <a:pt x="117" y="66"/>
                    <a:pt x="114" y="66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6" y="66"/>
                    <a:pt x="3" y="66"/>
                    <a:pt x="0" y="6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3" y="59"/>
                    <a:pt x="5" y="59"/>
                    <a:pt x="8" y="59"/>
                  </a:cubicBezTo>
                  <a:close/>
                  <a:moveTo>
                    <a:pt x="16" y="36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23" y="31"/>
                    <a:pt x="23" y="32"/>
                    <a:pt x="23" y="33"/>
                  </a:cubicBezTo>
                  <a:cubicBezTo>
                    <a:pt x="29" y="38"/>
                    <a:pt x="33" y="44"/>
                    <a:pt x="36" y="49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26" y="48"/>
                    <a:pt x="21" y="42"/>
                    <a:pt x="16" y="36"/>
                  </a:cubicBezTo>
                  <a:close/>
                  <a:moveTo>
                    <a:pt x="32" y="129"/>
                  </a:moveTo>
                  <a:cubicBezTo>
                    <a:pt x="23" y="129"/>
                    <a:pt x="23" y="129"/>
                    <a:pt x="23" y="129"/>
                  </a:cubicBezTo>
                  <a:cubicBezTo>
                    <a:pt x="23" y="129"/>
                    <a:pt x="23" y="128"/>
                    <a:pt x="23" y="127"/>
                  </a:cubicBezTo>
                  <a:cubicBezTo>
                    <a:pt x="24" y="124"/>
                    <a:pt x="24" y="119"/>
                    <a:pt x="24" y="118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24" y="84"/>
                    <a:pt x="24" y="82"/>
                    <a:pt x="23" y="79"/>
                  </a:cubicBezTo>
                  <a:cubicBezTo>
                    <a:pt x="23" y="78"/>
                    <a:pt x="23" y="77"/>
                    <a:pt x="23" y="75"/>
                  </a:cubicBezTo>
                  <a:cubicBezTo>
                    <a:pt x="26" y="76"/>
                    <a:pt x="29" y="76"/>
                    <a:pt x="33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6"/>
                    <a:pt x="97" y="76"/>
                    <a:pt x="101" y="75"/>
                  </a:cubicBezTo>
                  <a:cubicBezTo>
                    <a:pt x="100" y="78"/>
                    <a:pt x="100" y="81"/>
                    <a:pt x="100" y="85"/>
                  </a:cubicBezTo>
                  <a:cubicBezTo>
                    <a:pt x="100" y="117"/>
                    <a:pt x="100" y="117"/>
                    <a:pt x="100" y="117"/>
                  </a:cubicBezTo>
                  <a:cubicBezTo>
                    <a:pt x="100" y="121"/>
                    <a:pt x="100" y="126"/>
                    <a:pt x="101" y="129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92" y="127"/>
                    <a:pt x="92" y="122"/>
                    <a:pt x="92" y="119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1" y="121"/>
                    <a:pt x="31" y="125"/>
                    <a:pt x="32" y="127"/>
                  </a:cubicBezTo>
                  <a:cubicBezTo>
                    <a:pt x="32" y="128"/>
                    <a:pt x="32" y="129"/>
                    <a:pt x="32" y="129"/>
                  </a:cubicBezTo>
                  <a:close/>
                  <a:moveTo>
                    <a:pt x="32" y="83"/>
                  </a:moveTo>
                  <a:cubicBezTo>
                    <a:pt x="32" y="96"/>
                    <a:pt x="32" y="96"/>
                    <a:pt x="32" y="96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92" y="83"/>
                    <a:pt x="92" y="83"/>
                    <a:pt x="92" y="83"/>
                  </a:cubicBezTo>
                  <a:cubicBezTo>
                    <a:pt x="32" y="83"/>
                    <a:pt x="32" y="83"/>
                    <a:pt x="32" y="83"/>
                  </a:cubicBezTo>
                  <a:close/>
                  <a:moveTo>
                    <a:pt x="32" y="102"/>
                  </a:moveTo>
                  <a:cubicBezTo>
                    <a:pt x="32" y="114"/>
                    <a:pt x="32" y="114"/>
                    <a:pt x="32" y="114"/>
                  </a:cubicBezTo>
                  <a:cubicBezTo>
                    <a:pt x="92" y="114"/>
                    <a:pt x="92" y="114"/>
                    <a:pt x="92" y="114"/>
                  </a:cubicBezTo>
                  <a:cubicBezTo>
                    <a:pt x="92" y="102"/>
                    <a:pt x="92" y="102"/>
                    <a:pt x="92" y="102"/>
                  </a:cubicBezTo>
                  <a:cubicBezTo>
                    <a:pt x="32" y="102"/>
                    <a:pt x="32" y="102"/>
                    <a:pt x="32" y="102"/>
                  </a:cubicBezTo>
                  <a:close/>
                  <a:moveTo>
                    <a:pt x="53" y="27"/>
                  </a:moveTo>
                  <a:cubicBezTo>
                    <a:pt x="53" y="59"/>
                    <a:pt x="53" y="59"/>
                    <a:pt x="5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53" y="27"/>
                    <a:pt x="53" y="27"/>
                    <a:pt x="53" y="27"/>
                  </a:cubicBezTo>
                  <a:close/>
                  <a:moveTo>
                    <a:pt x="86" y="51"/>
                  </a:moveTo>
                  <a:cubicBezTo>
                    <a:pt x="93" y="42"/>
                    <a:pt x="98" y="35"/>
                    <a:pt x="100" y="30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9" y="36"/>
                    <a:pt x="109" y="36"/>
                    <a:pt x="109" y="36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05" y="38"/>
                    <a:pt x="104" y="39"/>
                    <a:pt x="103" y="41"/>
                  </a:cubicBezTo>
                  <a:cubicBezTo>
                    <a:pt x="100" y="45"/>
                    <a:pt x="96" y="50"/>
                    <a:pt x="92" y="55"/>
                  </a:cubicBezTo>
                  <a:cubicBezTo>
                    <a:pt x="86" y="51"/>
                    <a:pt x="86" y="51"/>
                    <a:pt x="86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7" name="Freeform 54"/>
            <p:cNvSpPr>
              <a:spLocks noEditPoints="1"/>
            </p:cNvSpPr>
            <p:nvPr/>
          </p:nvSpPr>
          <p:spPr bwMode="auto">
            <a:xfrm>
              <a:off x="8792" y="-429"/>
              <a:ext cx="495" cy="725"/>
            </a:xfrm>
            <a:custGeom>
              <a:avLst/>
              <a:gdLst>
                <a:gd name="T0" fmla="*/ 9 w 69"/>
                <a:gd name="T1" fmla="*/ 100 h 100"/>
                <a:gd name="T2" fmla="*/ 0 w 69"/>
                <a:gd name="T3" fmla="*/ 100 h 100"/>
                <a:gd name="T4" fmla="*/ 0 w 69"/>
                <a:gd name="T5" fmla="*/ 0 h 100"/>
                <a:gd name="T6" fmla="*/ 36 w 69"/>
                <a:gd name="T7" fmla="*/ 0 h 100"/>
                <a:gd name="T8" fmla="*/ 69 w 69"/>
                <a:gd name="T9" fmla="*/ 28 h 100"/>
                <a:gd name="T10" fmla="*/ 31 w 69"/>
                <a:gd name="T11" fmla="*/ 56 h 100"/>
                <a:gd name="T12" fmla="*/ 9 w 69"/>
                <a:gd name="T13" fmla="*/ 56 h 100"/>
                <a:gd name="T14" fmla="*/ 9 w 69"/>
                <a:gd name="T15" fmla="*/ 100 h 100"/>
                <a:gd name="T16" fmla="*/ 9 w 69"/>
                <a:gd name="T17" fmla="*/ 48 h 100"/>
                <a:gd name="T18" fmla="*/ 31 w 69"/>
                <a:gd name="T19" fmla="*/ 48 h 100"/>
                <a:gd name="T20" fmla="*/ 60 w 69"/>
                <a:gd name="T21" fmla="*/ 27 h 100"/>
                <a:gd name="T22" fmla="*/ 34 w 69"/>
                <a:gd name="T23" fmla="*/ 8 h 100"/>
                <a:gd name="T24" fmla="*/ 9 w 69"/>
                <a:gd name="T25" fmla="*/ 8 h 100"/>
                <a:gd name="T26" fmla="*/ 9 w 69"/>
                <a:gd name="T27" fmla="*/ 4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100">
                  <a:moveTo>
                    <a:pt x="9" y="10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8" y="0"/>
                    <a:pt x="69" y="9"/>
                    <a:pt x="69" y="28"/>
                  </a:cubicBezTo>
                  <a:cubicBezTo>
                    <a:pt x="69" y="46"/>
                    <a:pt x="56" y="56"/>
                    <a:pt x="31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100"/>
                    <a:pt x="9" y="100"/>
                    <a:pt x="9" y="100"/>
                  </a:cubicBezTo>
                  <a:close/>
                  <a:moveTo>
                    <a:pt x="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51" y="49"/>
                    <a:pt x="60" y="42"/>
                    <a:pt x="60" y="27"/>
                  </a:cubicBezTo>
                  <a:cubicBezTo>
                    <a:pt x="60" y="14"/>
                    <a:pt x="51" y="8"/>
                    <a:pt x="34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48"/>
                    <a:pt x="9" y="48"/>
                    <a:pt x="9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8" name="Freeform 55"/>
            <p:cNvSpPr>
              <a:spLocks noEditPoints="1"/>
            </p:cNvSpPr>
            <p:nvPr/>
          </p:nvSpPr>
          <p:spPr bwMode="auto">
            <a:xfrm>
              <a:off x="9402" y="-429"/>
              <a:ext cx="496" cy="725"/>
            </a:xfrm>
            <a:custGeom>
              <a:avLst/>
              <a:gdLst>
                <a:gd name="T0" fmla="*/ 9 w 69"/>
                <a:gd name="T1" fmla="*/ 100 h 100"/>
                <a:gd name="T2" fmla="*/ 0 w 69"/>
                <a:gd name="T3" fmla="*/ 100 h 100"/>
                <a:gd name="T4" fmla="*/ 0 w 69"/>
                <a:gd name="T5" fmla="*/ 0 h 100"/>
                <a:gd name="T6" fmla="*/ 37 w 69"/>
                <a:gd name="T7" fmla="*/ 0 h 100"/>
                <a:gd name="T8" fmla="*/ 69 w 69"/>
                <a:gd name="T9" fmla="*/ 28 h 100"/>
                <a:gd name="T10" fmla="*/ 31 w 69"/>
                <a:gd name="T11" fmla="*/ 56 h 100"/>
                <a:gd name="T12" fmla="*/ 9 w 69"/>
                <a:gd name="T13" fmla="*/ 56 h 100"/>
                <a:gd name="T14" fmla="*/ 9 w 69"/>
                <a:gd name="T15" fmla="*/ 100 h 100"/>
                <a:gd name="T16" fmla="*/ 9 w 69"/>
                <a:gd name="T17" fmla="*/ 48 h 100"/>
                <a:gd name="T18" fmla="*/ 31 w 69"/>
                <a:gd name="T19" fmla="*/ 48 h 100"/>
                <a:gd name="T20" fmla="*/ 60 w 69"/>
                <a:gd name="T21" fmla="*/ 27 h 100"/>
                <a:gd name="T22" fmla="*/ 34 w 69"/>
                <a:gd name="T23" fmla="*/ 8 h 100"/>
                <a:gd name="T24" fmla="*/ 9 w 69"/>
                <a:gd name="T25" fmla="*/ 8 h 100"/>
                <a:gd name="T26" fmla="*/ 9 w 69"/>
                <a:gd name="T27" fmla="*/ 4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100">
                  <a:moveTo>
                    <a:pt x="9" y="10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9" y="0"/>
                    <a:pt x="69" y="9"/>
                    <a:pt x="69" y="28"/>
                  </a:cubicBezTo>
                  <a:cubicBezTo>
                    <a:pt x="69" y="46"/>
                    <a:pt x="56" y="56"/>
                    <a:pt x="31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100"/>
                    <a:pt x="9" y="100"/>
                    <a:pt x="9" y="100"/>
                  </a:cubicBezTo>
                  <a:close/>
                  <a:moveTo>
                    <a:pt x="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51" y="49"/>
                    <a:pt x="61" y="42"/>
                    <a:pt x="60" y="27"/>
                  </a:cubicBezTo>
                  <a:cubicBezTo>
                    <a:pt x="60" y="14"/>
                    <a:pt x="51" y="8"/>
                    <a:pt x="34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48"/>
                    <a:pt x="9" y="48"/>
                    <a:pt x="9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9" name="Freeform 56"/>
            <p:cNvSpPr>
              <a:spLocks/>
            </p:cNvSpPr>
            <p:nvPr/>
          </p:nvSpPr>
          <p:spPr bwMode="auto">
            <a:xfrm>
              <a:off x="9948" y="-429"/>
              <a:ext cx="525" cy="725"/>
            </a:xfrm>
            <a:custGeom>
              <a:avLst/>
              <a:gdLst>
                <a:gd name="T0" fmla="*/ 0 w 525"/>
                <a:gd name="T1" fmla="*/ 58 h 725"/>
                <a:gd name="T2" fmla="*/ 0 w 525"/>
                <a:gd name="T3" fmla="*/ 0 h 725"/>
                <a:gd name="T4" fmla="*/ 525 w 525"/>
                <a:gd name="T5" fmla="*/ 0 h 725"/>
                <a:gd name="T6" fmla="*/ 525 w 525"/>
                <a:gd name="T7" fmla="*/ 58 h 725"/>
                <a:gd name="T8" fmla="*/ 295 w 525"/>
                <a:gd name="T9" fmla="*/ 58 h 725"/>
                <a:gd name="T10" fmla="*/ 295 w 525"/>
                <a:gd name="T11" fmla="*/ 725 h 725"/>
                <a:gd name="T12" fmla="*/ 230 w 525"/>
                <a:gd name="T13" fmla="*/ 725 h 725"/>
                <a:gd name="T14" fmla="*/ 230 w 525"/>
                <a:gd name="T15" fmla="*/ 58 h 725"/>
                <a:gd name="T16" fmla="*/ 0 w 525"/>
                <a:gd name="T17" fmla="*/ 58 h 725"/>
                <a:gd name="T18" fmla="*/ 0 w 525"/>
                <a:gd name="T19" fmla="*/ 58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5" h="725">
                  <a:moveTo>
                    <a:pt x="0" y="58"/>
                  </a:moveTo>
                  <a:lnTo>
                    <a:pt x="0" y="0"/>
                  </a:lnTo>
                  <a:lnTo>
                    <a:pt x="525" y="0"/>
                  </a:lnTo>
                  <a:lnTo>
                    <a:pt x="525" y="58"/>
                  </a:lnTo>
                  <a:lnTo>
                    <a:pt x="295" y="58"/>
                  </a:lnTo>
                  <a:lnTo>
                    <a:pt x="295" y="725"/>
                  </a:lnTo>
                  <a:lnTo>
                    <a:pt x="230" y="725"/>
                  </a:lnTo>
                  <a:lnTo>
                    <a:pt x="230" y="58"/>
                  </a:lnTo>
                  <a:lnTo>
                    <a:pt x="0" y="58"/>
                  </a:lnTo>
                  <a:lnTo>
                    <a:pt x="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0" name="Freeform 57"/>
            <p:cNvSpPr>
              <a:spLocks/>
            </p:cNvSpPr>
            <p:nvPr/>
          </p:nvSpPr>
          <p:spPr bwMode="auto">
            <a:xfrm>
              <a:off x="4940" y="-632"/>
              <a:ext cx="834" cy="1551"/>
            </a:xfrm>
            <a:custGeom>
              <a:avLst/>
              <a:gdLst>
                <a:gd name="T0" fmla="*/ 0 w 834"/>
                <a:gd name="T1" fmla="*/ 0 h 1551"/>
                <a:gd name="T2" fmla="*/ 0 w 834"/>
                <a:gd name="T3" fmla="*/ 1551 h 1551"/>
                <a:gd name="T4" fmla="*/ 834 w 834"/>
                <a:gd name="T5" fmla="*/ 0 h 1551"/>
                <a:gd name="T6" fmla="*/ 0 w 834"/>
                <a:gd name="T7" fmla="*/ 0 h 1551"/>
                <a:gd name="T8" fmla="*/ 0 w 834"/>
                <a:gd name="T9" fmla="*/ 0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4" h="1551">
                  <a:moveTo>
                    <a:pt x="0" y="0"/>
                  </a:moveTo>
                  <a:lnTo>
                    <a:pt x="0" y="1551"/>
                  </a:lnTo>
                  <a:lnTo>
                    <a:pt x="83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1" name="Freeform 58"/>
            <p:cNvSpPr>
              <a:spLocks/>
            </p:cNvSpPr>
            <p:nvPr/>
          </p:nvSpPr>
          <p:spPr bwMode="auto">
            <a:xfrm>
              <a:off x="5306" y="-523"/>
              <a:ext cx="1200" cy="1442"/>
            </a:xfrm>
            <a:custGeom>
              <a:avLst/>
              <a:gdLst>
                <a:gd name="T0" fmla="*/ 705 w 1200"/>
                <a:gd name="T1" fmla="*/ 0 h 1442"/>
                <a:gd name="T2" fmla="*/ 468 w 1200"/>
                <a:gd name="T3" fmla="*/ 420 h 1442"/>
                <a:gd name="T4" fmla="*/ 662 w 1200"/>
                <a:gd name="T5" fmla="*/ 681 h 1442"/>
                <a:gd name="T6" fmla="*/ 274 w 1200"/>
                <a:gd name="T7" fmla="*/ 797 h 1442"/>
                <a:gd name="T8" fmla="*/ 0 w 1200"/>
                <a:gd name="T9" fmla="*/ 1282 h 1442"/>
                <a:gd name="T10" fmla="*/ 532 w 1200"/>
                <a:gd name="T11" fmla="*/ 1094 h 1442"/>
                <a:gd name="T12" fmla="*/ 777 w 1200"/>
                <a:gd name="T13" fmla="*/ 1442 h 1442"/>
                <a:gd name="T14" fmla="*/ 733 w 1200"/>
                <a:gd name="T15" fmla="*/ 1029 h 1442"/>
                <a:gd name="T16" fmla="*/ 1200 w 1200"/>
                <a:gd name="T17" fmla="*/ 869 h 1442"/>
                <a:gd name="T18" fmla="*/ 705 w 1200"/>
                <a:gd name="T19" fmla="*/ 0 h 1442"/>
                <a:gd name="T20" fmla="*/ 705 w 1200"/>
                <a:gd name="T21" fmla="*/ 0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0" h="1442">
                  <a:moveTo>
                    <a:pt x="705" y="0"/>
                  </a:moveTo>
                  <a:lnTo>
                    <a:pt x="468" y="420"/>
                  </a:lnTo>
                  <a:lnTo>
                    <a:pt x="662" y="681"/>
                  </a:lnTo>
                  <a:lnTo>
                    <a:pt x="274" y="797"/>
                  </a:lnTo>
                  <a:lnTo>
                    <a:pt x="0" y="1282"/>
                  </a:lnTo>
                  <a:lnTo>
                    <a:pt x="532" y="1094"/>
                  </a:lnTo>
                  <a:lnTo>
                    <a:pt x="777" y="1442"/>
                  </a:lnTo>
                  <a:lnTo>
                    <a:pt x="733" y="1029"/>
                  </a:lnTo>
                  <a:lnTo>
                    <a:pt x="1200" y="869"/>
                  </a:lnTo>
                  <a:lnTo>
                    <a:pt x="705" y="0"/>
                  </a:lnTo>
                  <a:lnTo>
                    <a:pt x="7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106" name="图片 105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74" y="1147220"/>
            <a:ext cx="2081101" cy="2098813"/>
          </a:xfrm>
          <a:prstGeom prst="rect">
            <a:avLst/>
          </a:prstGeom>
        </p:spPr>
      </p:pic>
      <p:sp>
        <p:nvSpPr>
          <p:cNvPr id="102" name="文本框 101"/>
          <p:cNvSpPr txBox="1"/>
          <p:nvPr/>
        </p:nvSpPr>
        <p:spPr>
          <a:xfrm>
            <a:off x="1038402" y="3536451"/>
            <a:ext cx="7369128" cy="296123"/>
          </a:xfrm>
          <a:custGeom>
            <a:avLst/>
            <a:gdLst/>
            <a:ahLst/>
            <a:cxnLst/>
            <a:rect l="l" t="t" r="r" b="b"/>
            <a:pathLst>
              <a:path w="14740531" h="592336">
                <a:moveTo>
                  <a:pt x="14127360" y="410766"/>
                </a:moveTo>
                <a:lnTo>
                  <a:pt x="14127360" y="535781"/>
                </a:lnTo>
                <a:lnTo>
                  <a:pt x="14683977" y="535781"/>
                </a:lnTo>
                <a:lnTo>
                  <a:pt x="14683977" y="410766"/>
                </a:lnTo>
                <a:close/>
                <a:moveTo>
                  <a:pt x="14127360" y="261938"/>
                </a:moveTo>
                <a:lnTo>
                  <a:pt x="14127360" y="383977"/>
                </a:lnTo>
                <a:lnTo>
                  <a:pt x="14683977" y="383977"/>
                </a:lnTo>
                <a:lnTo>
                  <a:pt x="14683977" y="261938"/>
                </a:lnTo>
                <a:close/>
                <a:moveTo>
                  <a:pt x="12677774" y="253008"/>
                </a:moveTo>
                <a:lnTo>
                  <a:pt x="12704563" y="253008"/>
                </a:lnTo>
                <a:lnTo>
                  <a:pt x="12704563" y="535781"/>
                </a:lnTo>
                <a:lnTo>
                  <a:pt x="12796836" y="535781"/>
                </a:lnTo>
                <a:lnTo>
                  <a:pt x="12796836" y="253008"/>
                </a:lnTo>
                <a:lnTo>
                  <a:pt x="12826602" y="253008"/>
                </a:lnTo>
                <a:lnTo>
                  <a:pt x="12826602" y="297656"/>
                </a:lnTo>
                <a:lnTo>
                  <a:pt x="12912922" y="297656"/>
                </a:lnTo>
                <a:lnTo>
                  <a:pt x="12912922" y="324445"/>
                </a:lnTo>
                <a:lnTo>
                  <a:pt x="12826602" y="324445"/>
                </a:lnTo>
                <a:lnTo>
                  <a:pt x="12826602" y="535781"/>
                </a:lnTo>
                <a:lnTo>
                  <a:pt x="12912922" y="535781"/>
                </a:lnTo>
                <a:lnTo>
                  <a:pt x="12912922" y="556617"/>
                </a:lnTo>
                <a:lnTo>
                  <a:pt x="12677774" y="556617"/>
                </a:lnTo>
                <a:close/>
                <a:moveTo>
                  <a:pt x="11799688" y="175617"/>
                </a:moveTo>
                <a:lnTo>
                  <a:pt x="11823500" y="187523"/>
                </a:lnTo>
                <a:lnTo>
                  <a:pt x="11787782" y="255984"/>
                </a:lnTo>
                <a:lnTo>
                  <a:pt x="11954469" y="571500"/>
                </a:lnTo>
                <a:lnTo>
                  <a:pt x="11930657" y="586383"/>
                </a:lnTo>
                <a:lnTo>
                  <a:pt x="11772899" y="285750"/>
                </a:lnTo>
                <a:lnTo>
                  <a:pt x="11618118" y="592336"/>
                </a:lnTo>
                <a:lnTo>
                  <a:pt x="11594305" y="580430"/>
                </a:lnTo>
                <a:close/>
                <a:moveTo>
                  <a:pt x="8695133" y="172641"/>
                </a:moveTo>
                <a:lnTo>
                  <a:pt x="9189243" y="172641"/>
                </a:lnTo>
                <a:lnTo>
                  <a:pt x="9189243" y="190500"/>
                </a:lnTo>
                <a:lnTo>
                  <a:pt x="9195196" y="199430"/>
                </a:lnTo>
                <a:lnTo>
                  <a:pt x="8939212" y="395883"/>
                </a:lnTo>
                <a:lnTo>
                  <a:pt x="9195196" y="559594"/>
                </a:lnTo>
                <a:lnTo>
                  <a:pt x="9180314" y="580430"/>
                </a:lnTo>
                <a:lnTo>
                  <a:pt x="8918376" y="413742"/>
                </a:lnTo>
                <a:lnTo>
                  <a:pt x="8692157" y="580430"/>
                </a:lnTo>
                <a:lnTo>
                  <a:pt x="8677274" y="559594"/>
                </a:lnTo>
                <a:lnTo>
                  <a:pt x="8891587" y="395883"/>
                </a:lnTo>
                <a:lnTo>
                  <a:pt x="8686204" y="258961"/>
                </a:lnTo>
                <a:lnTo>
                  <a:pt x="8701086" y="235148"/>
                </a:lnTo>
                <a:lnTo>
                  <a:pt x="8915399" y="378023"/>
                </a:lnTo>
                <a:lnTo>
                  <a:pt x="9144595" y="202406"/>
                </a:lnTo>
                <a:lnTo>
                  <a:pt x="8695133" y="202406"/>
                </a:lnTo>
                <a:close/>
                <a:moveTo>
                  <a:pt x="12984360" y="142875"/>
                </a:moveTo>
                <a:lnTo>
                  <a:pt x="12984360" y="425648"/>
                </a:lnTo>
                <a:lnTo>
                  <a:pt x="13225461" y="425648"/>
                </a:lnTo>
                <a:lnTo>
                  <a:pt x="13225461" y="142875"/>
                </a:lnTo>
                <a:close/>
                <a:moveTo>
                  <a:pt x="12957571" y="116086"/>
                </a:moveTo>
                <a:lnTo>
                  <a:pt x="13252250" y="116086"/>
                </a:lnTo>
                <a:lnTo>
                  <a:pt x="13252250" y="452438"/>
                </a:lnTo>
                <a:lnTo>
                  <a:pt x="12984360" y="452438"/>
                </a:lnTo>
                <a:lnTo>
                  <a:pt x="12984360" y="535781"/>
                </a:lnTo>
                <a:lnTo>
                  <a:pt x="13332618" y="535781"/>
                </a:lnTo>
                <a:lnTo>
                  <a:pt x="13332618" y="556617"/>
                </a:lnTo>
                <a:lnTo>
                  <a:pt x="12957571" y="556617"/>
                </a:lnTo>
                <a:close/>
                <a:moveTo>
                  <a:pt x="11412735" y="98227"/>
                </a:moveTo>
                <a:lnTo>
                  <a:pt x="11442500" y="187523"/>
                </a:lnTo>
                <a:lnTo>
                  <a:pt x="11561563" y="187523"/>
                </a:lnTo>
                <a:lnTo>
                  <a:pt x="11525844" y="556617"/>
                </a:lnTo>
                <a:lnTo>
                  <a:pt x="11320461" y="556617"/>
                </a:lnTo>
                <a:lnTo>
                  <a:pt x="11299625" y="291703"/>
                </a:lnTo>
                <a:lnTo>
                  <a:pt x="11326415" y="288727"/>
                </a:lnTo>
                <a:lnTo>
                  <a:pt x="11344274" y="532805"/>
                </a:lnTo>
                <a:lnTo>
                  <a:pt x="11502032" y="532805"/>
                </a:lnTo>
                <a:lnTo>
                  <a:pt x="11531797" y="214313"/>
                </a:lnTo>
                <a:lnTo>
                  <a:pt x="11296649" y="214313"/>
                </a:lnTo>
                <a:lnTo>
                  <a:pt x="11296649" y="187523"/>
                </a:lnTo>
                <a:lnTo>
                  <a:pt x="11415711" y="187523"/>
                </a:lnTo>
                <a:lnTo>
                  <a:pt x="11385946" y="107156"/>
                </a:lnTo>
                <a:close/>
                <a:moveTo>
                  <a:pt x="9915524" y="98227"/>
                </a:moveTo>
                <a:lnTo>
                  <a:pt x="9992915" y="98227"/>
                </a:lnTo>
                <a:lnTo>
                  <a:pt x="9992915" y="535781"/>
                </a:lnTo>
                <a:lnTo>
                  <a:pt x="10010774" y="535781"/>
                </a:lnTo>
                <a:lnTo>
                  <a:pt x="10010774" y="556617"/>
                </a:lnTo>
                <a:lnTo>
                  <a:pt x="9966125" y="556617"/>
                </a:lnTo>
                <a:lnTo>
                  <a:pt x="9966125" y="125016"/>
                </a:lnTo>
                <a:lnTo>
                  <a:pt x="9915524" y="125016"/>
                </a:lnTo>
                <a:close/>
                <a:moveTo>
                  <a:pt x="8534399" y="98227"/>
                </a:moveTo>
                <a:lnTo>
                  <a:pt x="8611790" y="98227"/>
                </a:lnTo>
                <a:lnTo>
                  <a:pt x="8611790" y="535781"/>
                </a:lnTo>
                <a:lnTo>
                  <a:pt x="8629649" y="535781"/>
                </a:lnTo>
                <a:lnTo>
                  <a:pt x="8629649" y="556617"/>
                </a:lnTo>
                <a:lnTo>
                  <a:pt x="8585001" y="556617"/>
                </a:lnTo>
                <a:lnTo>
                  <a:pt x="8585001" y="125016"/>
                </a:lnTo>
                <a:lnTo>
                  <a:pt x="8534399" y="125016"/>
                </a:lnTo>
                <a:close/>
                <a:moveTo>
                  <a:pt x="1476375" y="89297"/>
                </a:moveTo>
                <a:lnTo>
                  <a:pt x="1955602" y="89297"/>
                </a:lnTo>
                <a:lnTo>
                  <a:pt x="1955602" y="116086"/>
                </a:lnTo>
                <a:lnTo>
                  <a:pt x="1663898" y="116086"/>
                </a:lnTo>
                <a:lnTo>
                  <a:pt x="1663898" y="199430"/>
                </a:lnTo>
                <a:lnTo>
                  <a:pt x="1955602" y="199430"/>
                </a:lnTo>
                <a:lnTo>
                  <a:pt x="1955602" y="229195"/>
                </a:lnTo>
                <a:lnTo>
                  <a:pt x="1663898" y="229195"/>
                </a:lnTo>
                <a:lnTo>
                  <a:pt x="1663898" y="458391"/>
                </a:lnTo>
                <a:lnTo>
                  <a:pt x="1934765" y="458391"/>
                </a:lnTo>
                <a:lnTo>
                  <a:pt x="1934765" y="315516"/>
                </a:lnTo>
                <a:lnTo>
                  <a:pt x="1961554" y="315516"/>
                </a:lnTo>
                <a:lnTo>
                  <a:pt x="1961554" y="485180"/>
                </a:lnTo>
                <a:lnTo>
                  <a:pt x="1476375" y="485180"/>
                </a:lnTo>
                <a:lnTo>
                  <a:pt x="1476375" y="458391"/>
                </a:lnTo>
                <a:lnTo>
                  <a:pt x="1637109" y="458391"/>
                </a:lnTo>
                <a:lnTo>
                  <a:pt x="1637109" y="229195"/>
                </a:lnTo>
                <a:lnTo>
                  <a:pt x="1476375" y="229195"/>
                </a:lnTo>
                <a:lnTo>
                  <a:pt x="1476375" y="199430"/>
                </a:lnTo>
                <a:lnTo>
                  <a:pt x="1637109" y="199430"/>
                </a:lnTo>
                <a:lnTo>
                  <a:pt x="1637109" y="116086"/>
                </a:lnTo>
                <a:lnTo>
                  <a:pt x="1476375" y="116086"/>
                </a:lnTo>
                <a:close/>
                <a:moveTo>
                  <a:pt x="339328" y="71438"/>
                </a:moveTo>
                <a:lnTo>
                  <a:pt x="339328" y="455414"/>
                </a:lnTo>
                <a:lnTo>
                  <a:pt x="625078" y="455414"/>
                </a:lnTo>
                <a:lnTo>
                  <a:pt x="625078" y="71438"/>
                </a:lnTo>
                <a:close/>
                <a:moveTo>
                  <a:pt x="26789" y="71438"/>
                </a:moveTo>
                <a:lnTo>
                  <a:pt x="26789" y="455414"/>
                </a:lnTo>
                <a:lnTo>
                  <a:pt x="312539" y="455414"/>
                </a:lnTo>
                <a:lnTo>
                  <a:pt x="312539" y="71438"/>
                </a:lnTo>
                <a:close/>
                <a:moveTo>
                  <a:pt x="12704563" y="44648"/>
                </a:moveTo>
                <a:lnTo>
                  <a:pt x="12704563" y="208359"/>
                </a:lnTo>
                <a:lnTo>
                  <a:pt x="12886133" y="208359"/>
                </a:lnTo>
                <a:lnTo>
                  <a:pt x="12886133" y="44648"/>
                </a:lnTo>
                <a:close/>
                <a:moveTo>
                  <a:pt x="1407914" y="44648"/>
                </a:moveTo>
                <a:lnTo>
                  <a:pt x="1407914" y="532805"/>
                </a:lnTo>
                <a:lnTo>
                  <a:pt x="2006203" y="532805"/>
                </a:lnTo>
                <a:lnTo>
                  <a:pt x="2006203" y="44648"/>
                </a:lnTo>
                <a:close/>
                <a:moveTo>
                  <a:pt x="6539507" y="26789"/>
                </a:moveTo>
                <a:lnTo>
                  <a:pt x="6539507" y="309563"/>
                </a:lnTo>
                <a:lnTo>
                  <a:pt x="6640710" y="309563"/>
                </a:lnTo>
                <a:cubicBezTo>
                  <a:pt x="6731991" y="309563"/>
                  <a:pt x="6777631" y="260945"/>
                  <a:pt x="6777631" y="163711"/>
                </a:cubicBezTo>
                <a:cubicBezTo>
                  <a:pt x="6775647" y="74414"/>
                  <a:pt x="6730007" y="28774"/>
                  <a:pt x="6640710" y="26789"/>
                </a:cubicBezTo>
                <a:close/>
                <a:moveTo>
                  <a:pt x="5548907" y="26789"/>
                </a:moveTo>
                <a:lnTo>
                  <a:pt x="5548907" y="309563"/>
                </a:lnTo>
                <a:lnTo>
                  <a:pt x="5650111" y="309563"/>
                </a:lnTo>
                <a:cubicBezTo>
                  <a:pt x="5741393" y="309563"/>
                  <a:pt x="5787032" y="260945"/>
                  <a:pt x="5787032" y="163711"/>
                </a:cubicBezTo>
                <a:cubicBezTo>
                  <a:pt x="5785048" y="74414"/>
                  <a:pt x="5739408" y="28774"/>
                  <a:pt x="5650111" y="26789"/>
                </a:cubicBezTo>
                <a:close/>
                <a:moveTo>
                  <a:pt x="14371438" y="17859"/>
                </a:moveTo>
                <a:lnTo>
                  <a:pt x="14398227" y="17859"/>
                </a:lnTo>
                <a:lnTo>
                  <a:pt x="14398227" y="44648"/>
                </a:lnTo>
                <a:lnTo>
                  <a:pt x="14713743" y="44648"/>
                </a:lnTo>
                <a:lnTo>
                  <a:pt x="14713743" y="71438"/>
                </a:lnTo>
                <a:lnTo>
                  <a:pt x="14398227" y="71438"/>
                </a:lnTo>
                <a:lnTo>
                  <a:pt x="14398227" y="157758"/>
                </a:lnTo>
                <a:lnTo>
                  <a:pt x="14454782" y="157758"/>
                </a:lnTo>
                <a:lnTo>
                  <a:pt x="14734579" y="95250"/>
                </a:lnTo>
                <a:lnTo>
                  <a:pt x="14740531" y="122039"/>
                </a:lnTo>
                <a:lnTo>
                  <a:pt x="14585750" y="157758"/>
                </a:lnTo>
                <a:lnTo>
                  <a:pt x="14713743" y="157758"/>
                </a:lnTo>
                <a:lnTo>
                  <a:pt x="14713743" y="184547"/>
                </a:lnTo>
                <a:lnTo>
                  <a:pt x="14457758" y="184547"/>
                </a:lnTo>
                <a:lnTo>
                  <a:pt x="14210704" y="235148"/>
                </a:lnTo>
                <a:lnTo>
                  <a:pt x="14713743" y="235148"/>
                </a:lnTo>
                <a:lnTo>
                  <a:pt x="14713743" y="556617"/>
                </a:lnTo>
                <a:lnTo>
                  <a:pt x="14100571" y="556617"/>
                </a:lnTo>
                <a:lnTo>
                  <a:pt x="14100571" y="258961"/>
                </a:lnTo>
                <a:lnTo>
                  <a:pt x="14038063" y="273844"/>
                </a:lnTo>
                <a:lnTo>
                  <a:pt x="14032110" y="247055"/>
                </a:lnTo>
                <a:lnTo>
                  <a:pt x="14323813" y="184547"/>
                </a:lnTo>
                <a:lnTo>
                  <a:pt x="14058899" y="184547"/>
                </a:lnTo>
                <a:lnTo>
                  <a:pt x="14058899" y="157758"/>
                </a:lnTo>
                <a:lnTo>
                  <a:pt x="14371438" y="157758"/>
                </a:lnTo>
                <a:lnTo>
                  <a:pt x="14371438" y="71438"/>
                </a:lnTo>
                <a:lnTo>
                  <a:pt x="14058899" y="71438"/>
                </a:lnTo>
                <a:lnTo>
                  <a:pt x="14058899" y="44648"/>
                </a:lnTo>
                <a:lnTo>
                  <a:pt x="14371438" y="44648"/>
                </a:lnTo>
                <a:close/>
                <a:moveTo>
                  <a:pt x="12677774" y="17859"/>
                </a:moveTo>
                <a:lnTo>
                  <a:pt x="12912922" y="17859"/>
                </a:lnTo>
                <a:lnTo>
                  <a:pt x="12912922" y="235148"/>
                </a:lnTo>
                <a:lnTo>
                  <a:pt x="12677774" y="235148"/>
                </a:lnTo>
                <a:close/>
                <a:moveTo>
                  <a:pt x="11606211" y="17859"/>
                </a:moveTo>
                <a:lnTo>
                  <a:pt x="11945540" y="17859"/>
                </a:lnTo>
                <a:lnTo>
                  <a:pt x="11945540" y="44648"/>
                </a:lnTo>
                <a:lnTo>
                  <a:pt x="11710391" y="44648"/>
                </a:lnTo>
                <a:lnTo>
                  <a:pt x="11680625" y="98227"/>
                </a:lnTo>
                <a:lnTo>
                  <a:pt x="11945540" y="98227"/>
                </a:lnTo>
                <a:lnTo>
                  <a:pt x="11945540" y="425648"/>
                </a:lnTo>
                <a:lnTo>
                  <a:pt x="11918750" y="425648"/>
                </a:lnTo>
                <a:lnTo>
                  <a:pt x="11918750" y="125016"/>
                </a:lnTo>
                <a:lnTo>
                  <a:pt x="11633000" y="125016"/>
                </a:lnTo>
                <a:lnTo>
                  <a:pt x="11633000" y="425648"/>
                </a:lnTo>
                <a:lnTo>
                  <a:pt x="11603235" y="425648"/>
                </a:lnTo>
                <a:lnTo>
                  <a:pt x="11603235" y="98227"/>
                </a:lnTo>
                <a:lnTo>
                  <a:pt x="11650860" y="98227"/>
                </a:lnTo>
                <a:lnTo>
                  <a:pt x="11677649" y="44648"/>
                </a:lnTo>
                <a:lnTo>
                  <a:pt x="11606211" y="44648"/>
                </a:lnTo>
                <a:close/>
                <a:moveTo>
                  <a:pt x="11317485" y="17859"/>
                </a:moveTo>
                <a:lnTo>
                  <a:pt x="11537750" y="17859"/>
                </a:lnTo>
                <a:lnTo>
                  <a:pt x="11561563" y="151805"/>
                </a:lnTo>
                <a:lnTo>
                  <a:pt x="11534774" y="157758"/>
                </a:lnTo>
                <a:lnTo>
                  <a:pt x="11516915" y="44648"/>
                </a:lnTo>
                <a:lnTo>
                  <a:pt x="11341297" y="44648"/>
                </a:lnTo>
                <a:lnTo>
                  <a:pt x="11320461" y="157758"/>
                </a:lnTo>
                <a:lnTo>
                  <a:pt x="11293672" y="151805"/>
                </a:lnTo>
                <a:close/>
                <a:moveTo>
                  <a:pt x="10311407" y="17859"/>
                </a:moveTo>
                <a:lnTo>
                  <a:pt x="10338196" y="17859"/>
                </a:lnTo>
                <a:lnTo>
                  <a:pt x="10338196" y="98227"/>
                </a:lnTo>
                <a:lnTo>
                  <a:pt x="10570368" y="98227"/>
                </a:lnTo>
                <a:lnTo>
                  <a:pt x="10570368" y="125016"/>
                </a:lnTo>
                <a:lnTo>
                  <a:pt x="10338196" y="125016"/>
                </a:lnTo>
                <a:lnTo>
                  <a:pt x="10338196" y="556617"/>
                </a:lnTo>
                <a:lnTo>
                  <a:pt x="10311407" y="556617"/>
                </a:lnTo>
                <a:lnTo>
                  <a:pt x="10311407" y="125016"/>
                </a:lnTo>
                <a:lnTo>
                  <a:pt x="10043516" y="125016"/>
                </a:lnTo>
                <a:lnTo>
                  <a:pt x="10043516" y="98227"/>
                </a:lnTo>
                <a:lnTo>
                  <a:pt x="10311407" y="98227"/>
                </a:lnTo>
                <a:close/>
                <a:moveTo>
                  <a:pt x="9915524" y="17859"/>
                </a:moveTo>
                <a:lnTo>
                  <a:pt x="9986961" y="17859"/>
                </a:lnTo>
                <a:lnTo>
                  <a:pt x="9986961" y="44648"/>
                </a:lnTo>
                <a:lnTo>
                  <a:pt x="9915524" y="44648"/>
                </a:lnTo>
                <a:close/>
                <a:moveTo>
                  <a:pt x="8698110" y="17859"/>
                </a:moveTo>
                <a:lnTo>
                  <a:pt x="9189243" y="17859"/>
                </a:lnTo>
                <a:lnTo>
                  <a:pt x="9189243" y="139898"/>
                </a:lnTo>
                <a:lnTo>
                  <a:pt x="9162454" y="139898"/>
                </a:lnTo>
                <a:lnTo>
                  <a:pt x="9162454" y="44648"/>
                </a:lnTo>
                <a:lnTo>
                  <a:pt x="8724899" y="44648"/>
                </a:lnTo>
                <a:lnTo>
                  <a:pt x="8724899" y="139898"/>
                </a:lnTo>
                <a:lnTo>
                  <a:pt x="8698110" y="139898"/>
                </a:lnTo>
                <a:close/>
                <a:moveTo>
                  <a:pt x="8534399" y="17859"/>
                </a:moveTo>
                <a:lnTo>
                  <a:pt x="8605837" y="17859"/>
                </a:lnTo>
                <a:lnTo>
                  <a:pt x="8605837" y="44648"/>
                </a:lnTo>
                <a:lnTo>
                  <a:pt x="8534399" y="44648"/>
                </a:lnTo>
                <a:close/>
                <a:moveTo>
                  <a:pt x="4238625" y="17859"/>
                </a:moveTo>
                <a:lnTo>
                  <a:pt x="4268391" y="17859"/>
                </a:lnTo>
                <a:lnTo>
                  <a:pt x="4268391" y="535781"/>
                </a:lnTo>
                <a:lnTo>
                  <a:pt x="4673203" y="535781"/>
                </a:lnTo>
                <a:lnTo>
                  <a:pt x="4673203" y="196453"/>
                </a:lnTo>
                <a:lnTo>
                  <a:pt x="4497585" y="261938"/>
                </a:lnTo>
                <a:lnTo>
                  <a:pt x="4488657" y="235148"/>
                </a:lnTo>
                <a:lnTo>
                  <a:pt x="4673203" y="166688"/>
                </a:lnTo>
                <a:lnTo>
                  <a:pt x="4673203" y="17859"/>
                </a:lnTo>
                <a:lnTo>
                  <a:pt x="4699992" y="17859"/>
                </a:lnTo>
                <a:lnTo>
                  <a:pt x="4699992" y="154781"/>
                </a:lnTo>
                <a:lnTo>
                  <a:pt x="4801195" y="119063"/>
                </a:lnTo>
                <a:lnTo>
                  <a:pt x="4810125" y="142875"/>
                </a:lnTo>
                <a:lnTo>
                  <a:pt x="4699992" y="184547"/>
                </a:lnTo>
                <a:lnTo>
                  <a:pt x="4699992" y="535781"/>
                </a:lnTo>
                <a:lnTo>
                  <a:pt x="4798218" y="535781"/>
                </a:lnTo>
                <a:lnTo>
                  <a:pt x="4798218" y="556617"/>
                </a:lnTo>
                <a:lnTo>
                  <a:pt x="4143374" y="556617"/>
                </a:lnTo>
                <a:lnTo>
                  <a:pt x="4143374" y="535781"/>
                </a:lnTo>
                <a:lnTo>
                  <a:pt x="4238625" y="535781"/>
                </a:lnTo>
                <a:lnTo>
                  <a:pt x="4238625" y="184547"/>
                </a:lnTo>
                <a:lnTo>
                  <a:pt x="4128493" y="142875"/>
                </a:lnTo>
                <a:lnTo>
                  <a:pt x="4140398" y="119063"/>
                </a:lnTo>
                <a:lnTo>
                  <a:pt x="4238625" y="154781"/>
                </a:lnTo>
                <a:close/>
                <a:moveTo>
                  <a:pt x="312539" y="17859"/>
                </a:moveTo>
                <a:lnTo>
                  <a:pt x="339328" y="17859"/>
                </a:lnTo>
                <a:lnTo>
                  <a:pt x="339328" y="44648"/>
                </a:lnTo>
                <a:lnTo>
                  <a:pt x="654844" y="44648"/>
                </a:lnTo>
                <a:lnTo>
                  <a:pt x="654844" y="482203"/>
                </a:lnTo>
                <a:lnTo>
                  <a:pt x="339328" y="482203"/>
                </a:lnTo>
                <a:lnTo>
                  <a:pt x="339328" y="556617"/>
                </a:lnTo>
                <a:lnTo>
                  <a:pt x="312539" y="556617"/>
                </a:lnTo>
                <a:lnTo>
                  <a:pt x="312539" y="482203"/>
                </a:lnTo>
                <a:lnTo>
                  <a:pt x="0" y="482203"/>
                </a:lnTo>
                <a:lnTo>
                  <a:pt x="0" y="44648"/>
                </a:lnTo>
                <a:lnTo>
                  <a:pt x="312539" y="44648"/>
                </a:lnTo>
                <a:close/>
                <a:moveTo>
                  <a:pt x="1381125" y="14883"/>
                </a:moveTo>
                <a:lnTo>
                  <a:pt x="2035969" y="14883"/>
                </a:lnTo>
                <a:lnTo>
                  <a:pt x="2035969" y="556617"/>
                </a:lnTo>
                <a:lnTo>
                  <a:pt x="1381125" y="556617"/>
                </a:lnTo>
                <a:close/>
                <a:moveTo>
                  <a:pt x="12969477" y="5953"/>
                </a:moveTo>
                <a:lnTo>
                  <a:pt x="12993290" y="14883"/>
                </a:lnTo>
                <a:lnTo>
                  <a:pt x="12984360" y="47625"/>
                </a:lnTo>
                <a:lnTo>
                  <a:pt x="13329641" y="47625"/>
                </a:lnTo>
                <a:lnTo>
                  <a:pt x="13329641" y="479227"/>
                </a:lnTo>
                <a:lnTo>
                  <a:pt x="13302852" y="479227"/>
                </a:lnTo>
                <a:lnTo>
                  <a:pt x="13302852" y="74414"/>
                </a:lnTo>
                <a:lnTo>
                  <a:pt x="12945665" y="74414"/>
                </a:lnTo>
                <a:close/>
                <a:moveTo>
                  <a:pt x="7472957" y="2977"/>
                </a:moveTo>
                <a:lnTo>
                  <a:pt x="7833121" y="2977"/>
                </a:lnTo>
                <a:lnTo>
                  <a:pt x="7833121" y="26789"/>
                </a:lnTo>
                <a:lnTo>
                  <a:pt x="7666433" y="26789"/>
                </a:lnTo>
                <a:lnTo>
                  <a:pt x="7666433" y="568523"/>
                </a:lnTo>
                <a:lnTo>
                  <a:pt x="7636667" y="568523"/>
                </a:lnTo>
                <a:lnTo>
                  <a:pt x="7636667" y="26789"/>
                </a:lnTo>
                <a:lnTo>
                  <a:pt x="7472957" y="26789"/>
                </a:lnTo>
                <a:close/>
                <a:moveTo>
                  <a:pt x="6509741" y="2977"/>
                </a:moveTo>
                <a:lnTo>
                  <a:pt x="6634757" y="2977"/>
                </a:lnTo>
                <a:cubicBezTo>
                  <a:pt x="6749851" y="4961"/>
                  <a:pt x="6808389" y="58539"/>
                  <a:pt x="6810374" y="163711"/>
                </a:cubicBezTo>
                <a:cubicBezTo>
                  <a:pt x="6806405" y="272852"/>
                  <a:pt x="6749851" y="329406"/>
                  <a:pt x="6640710" y="333375"/>
                </a:cubicBezTo>
                <a:lnTo>
                  <a:pt x="6539507" y="333375"/>
                </a:lnTo>
                <a:lnTo>
                  <a:pt x="6539507" y="568523"/>
                </a:lnTo>
                <a:lnTo>
                  <a:pt x="6509741" y="568523"/>
                </a:lnTo>
                <a:close/>
                <a:moveTo>
                  <a:pt x="5519141" y="2977"/>
                </a:moveTo>
                <a:lnTo>
                  <a:pt x="5644157" y="2977"/>
                </a:lnTo>
                <a:cubicBezTo>
                  <a:pt x="5759251" y="4961"/>
                  <a:pt x="5817790" y="58539"/>
                  <a:pt x="5819775" y="163711"/>
                </a:cubicBezTo>
                <a:cubicBezTo>
                  <a:pt x="5815807" y="272852"/>
                  <a:pt x="5759251" y="329406"/>
                  <a:pt x="5650111" y="333375"/>
                </a:cubicBezTo>
                <a:lnTo>
                  <a:pt x="5548907" y="333375"/>
                </a:lnTo>
                <a:lnTo>
                  <a:pt x="5548907" y="568523"/>
                </a:lnTo>
                <a:lnTo>
                  <a:pt x="5519141" y="568523"/>
                </a:lnTo>
                <a:close/>
                <a:moveTo>
                  <a:pt x="2848570" y="0"/>
                </a:moveTo>
                <a:lnTo>
                  <a:pt x="2875359" y="8930"/>
                </a:lnTo>
                <a:lnTo>
                  <a:pt x="2860476" y="59531"/>
                </a:lnTo>
                <a:lnTo>
                  <a:pt x="3417093" y="59531"/>
                </a:lnTo>
                <a:lnTo>
                  <a:pt x="3417093" y="86320"/>
                </a:lnTo>
                <a:lnTo>
                  <a:pt x="2851547" y="86320"/>
                </a:lnTo>
                <a:lnTo>
                  <a:pt x="2830711" y="151805"/>
                </a:lnTo>
                <a:lnTo>
                  <a:pt x="3417093" y="151805"/>
                </a:lnTo>
                <a:lnTo>
                  <a:pt x="3417093" y="178594"/>
                </a:lnTo>
                <a:lnTo>
                  <a:pt x="2821781" y="178594"/>
                </a:lnTo>
                <a:lnTo>
                  <a:pt x="2797969" y="255984"/>
                </a:lnTo>
                <a:lnTo>
                  <a:pt x="3417093" y="255984"/>
                </a:lnTo>
                <a:lnTo>
                  <a:pt x="3357563" y="556617"/>
                </a:lnTo>
                <a:lnTo>
                  <a:pt x="2806898" y="556617"/>
                </a:lnTo>
                <a:lnTo>
                  <a:pt x="2762250" y="386953"/>
                </a:lnTo>
                <a:lnTo>
                  <a:pt x="2789038" y="381000"/>
                </a:lnTo>
                <a:lnTo>
                  <a:pt x="2827734" y="535781"/>
                </a:lnTo>
                <a:lnTo>
                  <a:pt x="3333750" y="535781"/>
                </a:lnTo>
                <a:lnTo>
                  <a:pt x="3384352" y="282773"/>
                </a:lnTo>
                <a:lnTo>
                  <a:pt x="2762250" y="282773"/>
                </a:lnTo>
                <a:lnTo>
                  <a:pt x="2794991" y="178594"/>
                </a:lnTo>
                <a:lnTo>
                  <a:pt x="2762250" y="178594"/>
                </a:lnTo>
                <a:lnTo>
                  <a:pt x="2762250" y="151805"/>
                </a:lnTo>
                <a:lnTo>
                  <a:pt x="2803921" y="151805"/>
                </a:lnTo>
                <a:lnTo>
                  <a:pt x="2821781" y="86320"/>
                </a:lnTo>
                <a:lnTo>
                  <a:pt x="2762250" y="86320"/>
                </a:lnTo>
                <a:lnTo>
                  <a:pt x="2762250" y="59531"/>
                </a:lnTo>
                <a:lnTo>
                  <a:pt x="2830711" y="59531"/>
                </a:lnTo>
                <a:close/>
              </a:path>
            </a:pathLst>
          </a:custGeom>
          <a:solidFill>
            <a:prstClr val="white"/>
          </a:solidFill>
          <a:ln>
            <a:noFill/>
          </a:ln>
          <a:effectLst/>
        </p:spPr>
        <p:txBody>
          <a:bodyPr rot="0" spcFirstLastPara="0" vertOverflow="overflow" horzOverflow="overflow" vert="horz" wrap="square" lIns="45713" tIns="22857" rIns="45713" bIns="2285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dist" defTabSz="388586"/>
            <a:endParaRPr lang="zh-CN" altLang="en-US" sz="2999" dirty="0">
              <a:solidFill>
                <a:prstClr val="white"/>
              </a:solidFill>
              <a:latin typeface="方正细谭黑简体" panose="02000000000000000000" pitchFamily="2" charset="-122"/>
              <a:ea typeface="方正细谭黑简体" panose="02000000000000000000" pitchFamily="2" charset="-122"/>
            </a:endParaRPr>
          </a:p>
        </p:txBody>
      </p:sp>
      <p:cxnSp>
        <p:nvCxnSpPr>
          <p:cNvPr id="111" name="直接连接符 110"/>
          <p:cNvCxnSpPr/>
          <p:nvPr/>
        </p:nvCxnSpPr>
        <p:spPr>
          <a:xfrm>
            <a:off x="3352513" y="1154474"/>
            <a:ext cx="0" cy="20819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68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2093925" y="1100975"/>
            <a:ext cx="5976300" cy="75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Hello!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2093925" y="1894625"/>
            <a:ext cx="5100900" cy="216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I am Jayden Smith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I am here because I love to give presentations.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You can find me at @username</a:t>
            </a:r>
          </a:p>
        </p:txBody>
      </p:sp>
      <p:sp>
        <p:nvSpPr>
          <p:cNvPr id="55" name="Shape 55"/>
          <p:cNvSpPr/>
          <p:nvPr/>
        </p:nvSpPr>
        <p:spPr>
          <a:xfrm flipH="1">
            <a:off x="1082113" y="898786"/>
            <a:ext cx="923990" cy="851362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2A95B7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51PPT</a:t>
            </a:r>
            <a:r>
              <a:rPr lang="zh-CN" altLang="en-US" dirty="0" smtClean="0"/>
              <a:t>模板网   </a:t>
            </a:r>
            <a:r>
              <a:rPr lang="en-US" altLang="zh-CN" dirty="0" smtClean="0">
                <a:hlinkClick r:id="rId2"/>
              </a:rPr>
              <a:t>www.51pptmoban.com</a:t>
            </a:r>
            <a:r>
              <a:rPr lang="en-US" altLang="zh-CN" dirty="0" smtClean="0"/>
              <a:t>  </a:t>
            </a:r>
            <a:r>
              <a:rPr lang="zh-CN" altLang="en-US" smtClean="0"/>
              <a:t>整理发布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01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1821550" y="1811950"/>
            <a:ext cx="55008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1821550" y="2840054"/>
            <a:ext cx="55008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62" name="Shape 62"/>
          <p:cNvSpPr/>
          <p:nvPr/>
        </p:nvSpPr>
        <p:spPr>
          <a:xfrm>
            <a:off x="1911901" y="1466348"/>
            <a:ext cx="717688" cy="628874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2A95B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441675" y="1857000"/>
            <a:ext cx="6260700" cy="81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  <p:sp>
        <p:nvSpPr>
          <p:cNvPr id="68" name="Shape 68"/>
          <p:cNvSpPr/>
          <p:nvPr/>
        </p:nvSpPr>
        <p:spPr>
          <a:xfrm>
            <a:off x="4110026" y="990111"/>
            <a:ext cx="923990" cy="851362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2A95B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049500" y="1437425"/>
            <a:ext cx="7020900" cy="270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 idx="4294967295"/>
          </p:nvPr>
        </p:nvSpPr>
        <p:spPr>
          <a:xfrm>
            <a:off x="2107550" y="2573950"/>
            <a:ext cx="49290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/>
              <a:t>BIG CONCEPT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subTitle" idx="4294967295"/>
          </p:nvPr>
        </p:nvSpPr>
        <p:spPr>
          <a:xfrm>
            <a:off x="2107449" y="3487750"/>
            <a:ext cx="49290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/>
              <a:t>Bring the attention of your audience over a key concept using icons or illustrations</a:t>
            </a:r>
          </a:p>
        </p:txBody>
      </p:sp>
      <p:sp>
        <p:nvSpPr>
          <p:cNvPr id="81" name="Shape 81"/>
          <p:cNvSpPr/>
          <p:nvPr/>
        </p:nvSpPr>
        <p:spPr>
          <a:xfrm>
            <a:off x="4469316" y="914747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82" name="Shape 82"/>
          <p:cNvSpPr/>
          <p:nvPr/>
        </p:nvSpPr>
        <p:spPr>
          <a:xfrm rot="1472950">
            <a:off x="3192175" y="1625406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4197645" y="778725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84" name="Shape 84"/>
          <p:cNvSpPr/>
          <p:nvPr/>
        </p:nvSpPr>
        <p:spPr>
          <a:xfrm rot="2487373">
            <a:off x="3966417" y="2364056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049500" y="1459650"/>
            <a:ext cx="3417900" cy="275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2"/>
          </p:nvPr>
        </p:nvSpPr>
        <p:spPr>
          <a:xfrm>
            <a:off x="4676724" y="1459650"/>
            <a:ext cx="3393599" cy="275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1081850" y="1435525"/>
            <a:ext cx="2229300" cy="2847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2"/>
          </p:nvPr>
        </p:nvSpPr>
        <p:spPr>
          <a:xfrm>
            <a:off x="3425300" y="1435525"/>
            <a:ext cx="2229300" cy="2847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3"/>
          </p:nvPr>
        </p:nvSpPr>
        <p:spPr>
          <a:xfrm>
            <a:off x="5768750" y="1435525"/>
            <a:ext cx="2229300" cy="2847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yt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973</Words>
  <Application>Microsoft Office PowerPoint</Application>
  <PresentationFormat>全屏显示(16:9)</PresentationFormat>
  <Paragraphs>137</Paragraphs>
  <Slides>30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宋体</vt:lpstr>
      <vt:lpstr>方正细谭黑简体</vt:lpstr>
      <vt:lpstr>Sniglet</vt:lpstr>
      <vt:lpstr>方正兰亭超细黑简体</vt:lpstr>
      <vt:lpstr>Patrick Hand SC</vt:lpstr>
      <vt:lpstr>Calibri</vt:lpstr>
      <vt:lpstr>Arial</vt:lpstr>
      <vt:lpstr>Seyton template</vt:lpstr>
      <vt:lpstr>This is your presentation title</vt:lpstr>
      <vt:lpstr>Instructions for use</vt:lpstr>
      <vt:lpstr>Hello!</vt:lpstr>
      <vt:lpstr>Transition headline</vt:lpstr>
      <vt:lpstr>PowerPoint 演示文稿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  <vt:lpstr>Credits</vt:lpstr>
      <vt:lpstr>Presentation design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YANGS</cp:lastModifiedBy>
  <cp:revision>3</cp:revision>
  <dcterms:modified xsi:type="dcterms:W3CDTF">2017-03-19T12:42:46Z</dcterms:modified>
</cp:coreProperties>
</file>