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1" r:id="rId6"/>
    <p:sldId id="292" r:id="rId7"/>
    <p:sldId id="293" r:id="rId8"/>
    <p:sldId id="294" r:id="rId9"/>
    <p:sldId id="295" r:id="rId10"/>
    <p:sldId id="296" r:id="rId11"/>
    <p:sldId id="297" r:id="rId12"/>
    <p:sldId id="298" r:id="rId13"/>
    <p:sldId id="299" r:id="rId14"/>
    <p:sldId id="300" r:id="rId15"/>
    <p:sldId id="301" r:id="rId16"/>
    <p:sldId id="263" r:id="rId17"/>
    <p:sldId id="262" r:id="rId18"/>
    <p:sldId id="264" r:id="rId19"/>
    <p:sldId id="265" r:id="rId20"/>
    <p:sldId id="270" r:id="rId21"/>
    <p:sldId id="271" r:id="rId22"/>
    <p:sldId id="272" r:id="rId23"/>
    <p:sldId id="273" r:id="rId24"/>
    <p:sldId id="274" r:id="rId25"/>
    <p:sldId id="275" r:id="rId26"/>
    <p:sldId id="276" r:id="rId27"/>
    <p:sldId id="277" r:id="rId28"/>
    <p:sldId id="278" r:id="rId29"/>
    <p:sldId id="279" r:id="rId30"/>
  </p:sldIdLst>
  <p:sldSz cx="9144000" cy="5143500" type="screen16x9"/>
  <p:notesSz cx="6858000" cy="9144000"/>
  <p:embeddedFontLst>
    <p:embeddedFont>
      <p:font typeface="Patrick Hand SC" panose="00000500000000000000"/>
      <p:regular r:id="rId34"/>
    </p:embeddedFont>
    <p:embeddedFont>
      <p:font typeface="Sniglet" panose="04070505030100020000"/>
      <p:regular r:id="rId35"/>
    </p:embeddedFont>
    <p:embeddedFont>
      <p:font typeface="黑体" panose="02010609060101010101" pitchFamily="49" charset="-122"/>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5846" y="2901461"/>
            <a:ext cx="5011616" cy="1266092"/>
          </a:xfrm>
        </p:spPr>
        <p:txBody>
          <a:bodyPr anchor="b">
            <a:normAutofit/>
          </a:bodyPr>
          <a:lstStyle>
            <a:lvl1pPr algn="ctr">
              <a:defRPr sz="3300">
                <a:solidFill>
                  <a:schemeClr val="accent1">
                    <a:lumMod val="7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75846" y="4167554"/>
            <a:ext cx="5011616" cy="524150"/>
          </a:xfrm>
        </p:spPr>
        <p:txBody>
          <a:bodyPr anchor="ctr" anchorCtr="0"/>
          <a:lstStyle>
            <a:lvl1pPr marL="0" indent="0" algn="ctr">
              <a:buNone/>
              <a:defRPr sz="1800">
                <a:solidFill>
                  <a:schemeClr val="accent4">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628650" y="4767264"/>
            <a:ext cx="2057400" cy="273844"/>
          </a:xfrm>
        </p:spPr>
        <p:txBody>
          <a:bodyPr>
            <a:normAutofit/>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4767264"/>
            <a:ext cx="3086100" cy="273844"/>
          </a:xfrm>
        </p:spPr>
        <p:txBody>
          <a:bodyPr>
            <a:normAutofit/>
          </a:bodyPr>
          <a:lstStyle/>
          <a:p>
            <a:endParaRPr lang="zh-CN" altLang="en-US"/>
          </a:p>
        </p:txBody>
      </p:sp>
      <p:sp>
        <p:nvSpPr>
          <p:cNvPr id="8" name="灯片编号占位符 4"/>
          <p:cNvSpPr>
            <a:spLocks noGrp="1"/>
          </p:cNvSpPr>
          <p:nvPr>
            <p:ph type="sldNum" sz="quarter" idx="12"/>
          </p:nvPr>
        </p:nvSpPr>
        <p:spPr>
          <a:xfrm>
            <a:off x="6457950" y="4767264"/>
            <a:ext cx="2057400" cy="273844"/>
          </a:xfrm>
        </p:spPr>
        <p:txBody>
          <a:bodyPr>
            <a:normAutofit/>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1" y="428627"/>
            <a:ext cx="7886701" cy="4237435"/>
          </a:xfrm>
        </p:spPr>
        <p:txBody>
          <a:bodyPr>
            <a:normAutofit/>
          </a:bodyPr>
          <a:lstStyle>
            <a:lvl1pPr>
              <a:defRPr sz="1800"/>
            </a:lvl1pPr>
            <a:lvl2pPr>
              <a:defRPr sz="1500"/>
            </a:lvl2pPr>
            <a:lvl3pPr>
              <a:defRPr sz="1350"/>
            </a:lvl3pPr>
            <a:lvl4pPr>
              <a:defRPr sz="1350"/>
            </a:lvl4pPr>
            <a:lvl5pPr>
              <a:defRPr sz="135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a:spLocks noGrp="1"/>
          </p:cNvSpPr>
          <p:nvPr>
            <p:ph type="body" idx="1"/>
          </p:nvPr>
        </p:nvSpPr>
        <p:spPr>
          <a:xfrm>
            <a:off x="1049500" y="1437425"/>
            <a:ext cx="7020900" cy="27069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 name="Shape 25"/>
          <p:cNvSpPr txBox="1">
            <a:spLocks noGrp="1"/>
          </p:cNvSpPr>
          <p:nvPr>
            <p:ph type="body" idx="1"/>
          </p:nvPr>
        </p:nvSpPr>
        <p:spPr>
          <a:xfrm>
            <a:off x="1081850" y="1435525"/>
            <a:ext cx="2229300" cy="28470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26" name="Shape 26"/>
          <p:cNvSpPr txBox="1">
            <a:spLocks noGrp="1"/>
          </p:cNvSpPr>
          <p:nvPr>
            <p:ph type="body" idx="2"/>
          </p:nvPr>
        </p:nvSpPr>
        <p:spPr>
          <a:xfrm>
            <a:off x="3425300" y="1435525"/>
            <a:ext cx="2229300" cy="28470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
        <p:nvSpPr>
          <p:cNvPr id="27" name="Shape 27"/>
          <p:cNvSpPr txBox="1">
            <a:spLocks noGrp="1"/>
          </p:cNvSpPr>
          <p:nvPr>
            <p:ph type="body" idx="3"/>
          </p:nvPr>
        </p:nvSpPr>
        <p:spPr>
          <a:xfrm>
            <a:off x="5768750" y="1435525"/>
            <a:ext cx="2229300" cy="2847000"/>
          </a:xfrm>
          <a:prstGeom prst="rect">
            <a:avLst/>
          </a:prstGeom>
        </p:spPr>
        <p:txBody>
          <a:bodyPr lIns="91425" tIns="91425" rIns="91425" bIns="91425" anchor="t" anchorCtr="0"/>
          <a:lstStyle>
            <a:lvl1pPr lvl="0" rtl="0">
              <a:spcBef>
                <a:spcPts val="0"/>
              </a:spcBef>
              <a:buSzPct val="100000"/>
              <a:defRPr sz="1600"/>
            </a:lvl1pPr>
            <a:lvl2pPr lvl="1" rtl="0">
              <a:spcBef>
                <a:spcPts val="0"/>
              </a:spcBef>
              <a:buSzPct val="100000"/>
              <a:defRPr sz="1600"/>
            </a:lvl2pPr>
            <a:lvl3pPr lvl="2" rtl="0">
              <a:spcBef>
                <a:spcPts val="0"/>
              </a:spcBef>
              <a:buSzPct val="100000"/>
              <a:defRPr sz="1600"/>
            </a:lvl3pPr>
            <a:lvl4pPr lvl="3" rtl="0">
              <a:spcBef>
                <a:spcPts val="0"/>
              </a:spcBef>
              <a:buSzPct val="100000"/>
              <a:defRPr sz="1600"/>
            </a:lvl4pPr>
            <a:lvl5pPr lvl="4" rtl="0">
              <a:spcBef>
                <a:spcPts val="0"/>
              </a:spcBef>
              <a:buSzPct val="100000"/>
              <a:defRPr sz="1600"/>
            </a:lvl5pPr>
            <a:lvl6pPr lvl="5" rtl="0">
              <a:spcBef>
                <a:spcPts val="0"/>
              </a:spcBef>
              <a:buSzPct val="100000"/>
              <a:defRPr sz="1600"/>
            </a:lvl6pPr>
            <a:lvl7pPr lvl="6" rtl="0">
              <a:spcBef>
                <a:spcPts val="0"/>
              </a:spcBef>
              <a:buSzPct val="100000"/>
              <a:defRPr sz="1600"/>
            </a:lvl7pPr>
            <a:lvl8pPr lvl="7" rtl="0">
              <a:spcBef>
                <a:spcPts val="0"/>
              </a:spcBef>
              <a:buSzPct val="100000"/>
              <a:defRPr sz="1600"/>
            </a:lvl8pPr>
            <a:lvl9pPr lvl="8" rtl="0">
              <a:spcBef>
                <a:spcPts val="0"/>
              </a:spcBef>
              <a:buSzPct val="100000"/>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ig Image">
    <p:bg>
      <p:bgPr>
        <a:solidFill>
          <a:srgbClr val="2A95B7"/>
        </a:solidFill>
        <a:effectLst/>
      </p:bgPr>
    </p:bg>
    <p:spTree>
      <p:nvGrpSpPr>
        <p:cNvPr id="1" name="Shape 3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b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821550" y="1507150"/>
            <a:ext cx="5500800" cy="1159800"/>
          </a:xfrm>
          <a:prstGeom prst="rect">
            <a:avLst/>
          </a:prstGeom>
        </p:spPr>
        <p:txBody>
          <a:bodyPr lIns="91425" tIns="91425" rIns="91425" bIns="91425" anchor="b" anchorCtr="0"/>
          <a:lstStyle>
            <a:lvl1pPr lvl="0" rtl="0">
              <a:spcBef>
                <a:spcPts val="0"/>
              </a:spcBef>
              <a:buSzPct val="100000"/>
              <a:defRPr sz="4800" b="0"/>
            </a:lvl1pPr>
            <a:lvl2pPr lvl="1" rtl="0">
              <a:spcBef>
                <a:spcPts val="0"/>
              </a:spcBef>
              <a:buSzPct val="100000"/>
              <a:defRPr sz="4800" b="0"/>
            </a:lvl2pPr>
            <a:lvl3pPr lvl="2" rtl="0">
              <a:spcBef>
                <a:spcPts val="0"/>
              </a:spcBef>
              <a:buSzPct val="100000"/>
              <a:defRPr sz="4800" b="0"/>
            </a:lvl3pPr>
            <a:lvl4pPr lvl="3" rtl="0">
              <a:spcBef>
                <a:spcPts val="0"/>
              </a:spcBef>
              <a:buSzPct val="100000"/>
              <a:defRPr sz="4800" b="0"/>
            </a:lvl4pPr>
            <a:lvl5pPr lvl="4" rtl="0">
              <a:spcBef>
                <a:spcPts val="0"/>
              </a:spcBef>
              <a:buSzPct val="100000"/>
              <a:defRPr sz="4800" b="0"/>
            </a:lvl5pPr>
            <a:lvl6pPr lvl="5" rtl="0">
              <a:spcBef>
                <a:spcPts val="0"/>
              </a:spcBef>
              <a:buSzPct val="100000"/>
              <a:defRPr sz="4800" b="0"/>
            </a:lvl6pPr>
            <a:lvl7pPr lvl="6" rtl="0">
              <a:spcBef>
                <a:spcPts val="0"/>
              </a:spcBef>
              <a:buSzPct val="100000"/>
              <a:defRPr sz="4800" b="0"/>
            </a:lvl7pPr>
            <a:lvl8pPr lvl="7" rtl="0">
              <a:spcBef>
                <a:spcPts val="0"/>
              </a:spcBef>
              <a:buSzPct val="100000"/>
              <a:defRPr sz="4800" b="0"/>
            </a:lvl8pPr>
            <a:lvl9pPr lvl="8" rtl="0">
              <a:spcBef>
                <a:spcPts val="0"/>
              </a:spcBef>
              <a:buSzPct val="100000"/>
              <a:defRPr sz="4800" b="0"/>
            </a:lvl9pPr>
          </a:lstStyle>
          <a:p/>
        </p:txBody>
      </p:sp>
      <p:sp>
        <p:nvSpPr>
          <p:cNvPr id="12" name="Shape 12"/>
          <p:cNvSpPr txBox="1">
            <a:spLocks noGrp="1"/>
          </p:cNvSpPr>
          <p:nvPr>
            <p:ph type="subTitle" idx="1"/>
          </p:nvPr>
        </p:nvSpPr>
        <p:spPr>
          <a:xfrm>
            <a:off x="1821550" y="2535254"/>
            <a:ext cx="5500800" cy="784800"/>
          </a:xfrm>
          <a:prstGeom prst="rect">
            <a:avLst/>
          </a:prstGeom>
        </p:spPr>
        <p:txBody>
          <a:bodyPr lIns="91425" tIns="91425" rIns="91425" bIns="91425" anchor="t" anchorCtr="0"/>
          <a:lstStyle>
            <a:lvl1pPr lvl="0" rtl="0">
              <a:spcBef>
                <a:spcPts val="0"/>
              </a:spcBef>
              <a:buClr>
                <a:schemeClr val="dk2"/>
              </a:buClr>
              <a:buNone/>
              <a:defRPr>
                <a:solidFill>
                  <a:schemeClr val="dk2"/>
                </a:solidFill>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049500" y="796175"/>
            <a:ext cx="7020900" cy="750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1" name="Shape 21"/>
          <p:cNvSpPr txBox="1">
            <a:spLocks noGrp="1"/>
          </p:cNvSpPr>
          <p:nvPr>
            <p:ph type="body" idx="1"/>
          </p:nvPr>
        </p:nvSpPr>
        <p:spPr>
          <a:xfrm>
            <a:off x="1049500" y="1459650"/>
            <a:ext cx="3417900" cy="27504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
        <p:nvSpPr>
          <p:cNvPr id="22" name="Shape 22"/>
          <p:cNvSpPr txBox="1">
            <a:spLocks noGrp="1"/>
          </p:cNvSpPr>
          <p:nvPr>
            <p:ph type="body" idx="2"/>
          </p:nvPr>
        </p:nvSpPr>
        <p:spPr>
          <a:xfrm>
            <a:off x="4676724" y="1459650"/>
            <a:ext cx="3393599" cy="2750400"/>
          </a:xfrm>
          <a:prstGeom prst="rect">
            <a:avLst/>
          </a:prstGeom>
        </p:spPr>
        <p:txBody>
          <a:bodyPr lIns="91425" tIns="91425" rIns="91425" bIns="91425" anchor="t" anchorCtr="0"/>
          <a:lstStyle>
            <a:lvl1pPr lvl="0">
              <a:spcBef>
                <a:spcPts val="0"/>
              </a:spcBef>
              <a:buSzPct val="100000"/>
              <a:defRPr sz="2000"/>
            </a:lvl1pPr>
            <a:lvl2pPr lvl="1">
              <a:spcBef>
                <a:spcPts val="0"/>
              </a:spcBef>
              <a:buSzPct val="100000"/>
              <a:defRPr sz="2000"/>
            </a:lvl2pPr>
            <a:lvl3pPr lvl="2">
              <a:spcBef>
                <a:spcPts val="0"/>
              </a:spcBef>
              <a:buSzPct val="100000"/>
              <a:defRPr sz="2000"/>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815525" y="1991825"/>
            <a:ext cx="5585400" cy="1159800"/>
          </a:xfrm>
          <a:prstGeom prst="rect">
            <a:avLst/>
          </a:prstGeom>
        </p:spPr>
        <p:txBody>
          <a:bodyPr lIns="91425" tIns="91425" rIns="91425" bIns="91425" anchor="ctr" anchorCtr="0"/>
          <a:lstStyle>
            <a:lvl1pPr lvl="0">
              <a:spcBef>
                <a:spcPts val="0"/>
              </a:spcBef>
              <a:buSzPct val="100000"/>
              <a:defRPr sz="6000" b="0"/>
            </a:lvl1pPr>
            <a:lvl2pPr lvl="1">
              <a:spcBef>
                <a:spcPts val="0"/>
              </a:spcBef>
              <a:buSzPct val="100000"/>
              <a:defRPr sz="6000" b="0"/>
            </a:lvl2pPr>
            <a:lvl3pPr lvl="2">
              <a:spcBef>
                <a:spcPts val="0"/>
              </a:spcBef>
              <a:buSzPct val="100000"/>
              <a:defRPr sz="6000" b="0"/>
            </a:lvl3pPr>
            <a:lvl4pPr lvl="3">
              <a:spcBef>
                <a:spcPts val="0"/>
              </a:spcBef>
              <a:buSzPct val="100000"/>
              <a:defRPr sz="6000" b="0"/>
            </a:lvl4pPr>
            <a:lvl5pPr lvl="4">
              <a:spcBef>
                <a:spcPts val="0"/>
              </a:spcBef>
              <a:buSzPct val="100000"/>
              <a:defRPr sz="6000" b="0"/>
            </a:lvl5pPr>
            <a:lvl6pPr lvl="5">
              <a:spcBef>
                <a:spcPts val="0"/>
              </a:spcBef>
              <a:buSzPct val="100000"/>
              <a:defRPr sz="6000" b="0"/>
            </a:lvl6pPr>
            <a:lvl7pPr lvl="6">
              <a:spcBef>
                <a:spcPts val="0"/>
              </a:spcBef>
              <a:buSzPct val="100000"/>
              <a:defRPr sz="6000" b="0"/>
            </a:lvl7pPr>
            <a:lvl8pPr lvl="7">
              <a:spcBef>
                <a:spcPts val="0"/>
              </a:spcBef>
              <a:buSzPct val="100000"/>
              <a:defRPr sz="6000" b="0"/>
            </a:lvl8pPr>
            <a:lvl9pPr lvl="8">
              <a:spcBef>
                <a:spcPts val="0"/>
              </a:spcBef>
              <a:buSzPct val="100000"/>
              <a:defRPr sz="6000" b="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9523" y="1822487"/>
            <a:ext cx="4699674" cy="983087"/>
          </a:xfrm>
        </p:spPr>
        <p:txBody>
          <a:bodyPr anchor="b" anchorCtr="0">
            <a:normAutofit/>
          </a:bodyPr>
          <a:lstStyle>
            <a:lvl1pPr algn="r">
              <a:defRPr sz="3600">
                <a:solidFill>
                  <a:schemeClr val="accent1"/>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1459523" y="2826641"/>
            <a:ext cx="4699674" cy="496856"/>
          </a:xfrm>
        </p:spPr>
        <p:txBody>
          <a:bodyPr>
            <a:normAutofit/>
          </a:bodyPr>
          <a:lstStyle>
            <a:lvl1pPr marL="0" indent="0" algn="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normAutofit/>
          </a:body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C1DFB868-0FB9-41C7-B9A5-B83F3024AC3F}" type="slidenum">
              <a:rPr lang="zh-CN" altLang="en-US" smtClean="0"/>
            </a:fld>
            <a:endParaRPr lang="zh-CN" altLang="en-US"/>
          </a:p>
        </p:txBody>
      </p:sp>
      <p:sp>
        <p:nvSpPr>
          <p:cNvPr id="7" name="文本框 6"/>
          <p:cNvSpPr txBox="1"/>
          <p:nvPr/>
        </p:nvSpPr>
        <p:spPr>
          <a:xfrm>
            <a:off x="1459523" y="2805574"/>
            <a:ext cx="4699673" cy="475200"/>
          </a:xfrm>
          <a:prstGeom prst="rect">
            <a:avLst/>
          </a:prstGeom>
          <a:blipFill dpi="0" rotWithShape="1">
            <a:blip r:embed="rId2"/>
            <a:srcRect/>
            <a:stretch>
              <a:fillRect t="-2000"/>
            </a:stretch>
          </a:blipFill>
        </p:spPr>
        <p:txBody>
          <a:bodyPr vert="horz" lIns="68580" tIns="34290" rIns="68580" bIns="34290" rtlCol="0" anchor="t" anchorCtr="0">
            <a:normAutofit/>
          </a:bodyPr>
          <a:lstStyle>
            <a:defPPr>
              <a:defRPr lang="zh-CN"/>
            </a:defPPr>
            <a:lvl1pPr indent="0" algn="r">
              <a:lnSpc>
                <a:spcPct val="90000"/>
              </a:lnSpc>
              <a:spcBef>
                <a:spcPts val="1000"/>
              </a:spcBef>
              <a:buFont typeface="Arial" panose="020B0604020202020204" pitchFamily="34" charset="0"/>
              <a:buNone/>
              <a:defRPr sz="1600">
                <a:solidFill>
                  <a:schemeClr val="bg1">
                    <a:lumMod val="50000"/>
                  </a:schemeClr>
                </a:solidFill>
              </a:defRPr>
            </a:lvl1pPr>
            <a:lvl2pPr indent="0" algn="ctr">
              <a:lnSpc>
                <a:spcPct val="90000"/>
              </a:lnSpc>
              <a:spcBef>
                <a:spcPts val="500"/>
              </a:spcBef>
              <a:buFont typeface="Arial" panose="020B0604020202020204" pitchFamily="34" charset="0"/>
              <a:buNone/>
              <a:defRPr sz="2000">
                <a:solidFill>
                  <a:schemeClr val="tx1">
                    <a:tint val="75000"/>
                  </a:schemeClr>
                </a:solidFill>
              </a:defRPr>
            </a:lvl2pPr>
            <a:lvl3pPr indent="0" algn="ctr">
              <a:lnSpc>
                <a:spcPct val="90000"/>
              </a:lnSpc>
              <a:spcBef>
                <a:spcPts val="500"/>
              </a:spcBef>
              <a:buFont typeface="Arial" panose="020B0604020202020204" pitchFamily="34" charset="0"/>
              <a:buNone/>
              <a:defRPr>
                <a:solidFill>
                  <a:schemeClr val="tx1">
                    <a:tint val="75000"/>
                  </a:schemeClr>
                </a:solidFill>
              </a:defRPr>
            </a:lvl3pPr>
            <a:lvl4pPr indent="0" algn="ctr">
              <a:lnSpc>
                <a:spcPct val="90000"/>
              </a:lnSpc>
              <a:spcBef>
                <a:spcPts val="500"/>
              </a:spcBef>
              <a:buFont typeface="Arial" panose="020B0604020202020204" pitchFamily="34" charset="0"/>
              <a:buNone/>
              <a:defRPr sz="1600">
                <a:solidFill>
                  <a:schemeClr val="tx1">
                    <a:tint val="75000"/>
                  </a:schemeClr>
                </a:solidFill>
              </a:defRPr>
            </a:lvl4pPr>
            <a:lvl5pPr indent="0" algn="ctr">
              <a:lnSpc>
                <a:spcPct val="90000"/>
              </a:lnSpc>
              <a:spcBef>
                <a:spcPts val="500"/>
              </a:spcBef>
              <a:buFont typeface="Arial" panose="020B0604020202020204" pitchFamily="34" charset="0"/>
              <a:buNone/>
              <a:defRPr sz="1600">
                <a:solidFill>
                  <a:schemeClr val="tx1">
                    <a:tint val="75000"/>
                  </a:schemeClr>
                </a:solidFill>
              </a:defRPr>
            </a:lvl5pPr>
            <a:lvl6pPr indent="0" algn="ctr">
              <a:lnSpc>
                <a:spcPct val="90000"/>
              </a:lnSpc>
              <a:spcBef>
                <a:spcPts val="500"/>
              </a:spcBef>
              <a:buFont typeface="Arial" panose="020B0604020202020204" pitchFamily="34" charset="0"/>
              <a:buNone/>
              <a:defRPr sz="1600">
                <a:solidFill>
                  <a:schemeClr val="tx1">
                    <a:tint val="75000"/>
                  </a:schemeClr>
                </a:solidFill>
              </a:defRPr>
            </a:lvl6pPr>
            <a:lvl7pPr indent="0" algn="ctr">
              <a:lnSpc>
                <a:spcPct val="90000"/>
              </a:lnSpc>
              <a:spcBef>
                <a:spcPts val="500"/>
              </a:spcBef>
              <a:buFont typeface="Arial" panose="020B0604020202020204" pitchFamily="34" charset="0"/>
              <a:buNone/>
              <a:defRPr sz="1600">
                <a:solidFill>
                  <a:schemeClr val="tx1">
                    <a:tint val="75000"/>
                  </a:schemeClr>
                </a:solidFill>
              </a:defRPr>
            </a:lvl7pPr>
            <a:lvl8pPr indent="0" algn="ctr">
              <a:lnSpc>
                <a:spcPct val="90000"/>
              </a:lnSpc>
              <a:spcBef>
                <a:spcPts val="500"/>
              </a:spcBef>
              <a:buFont typeface="Arial" panose="020B0604020202020204" pitchFamily="34" charset="0"/>
              <a:buNone/>
              <a:defRPr sz="1600">
                <a:solidFill>
                  <a:schemeClr val="tx1">
                    <a:tint val="75000"/>
                  </a:schemeClr>
                </a:solidFill>
              </a:defRPr>
            </a:lvl8pPr>
            <a:lvl9pPr indent="0" algn="ctr">
              <a:lnSpc>
                <a:spcPct val="90000"/>
              </a:lnSpc>
              <a:spcBef>
                <a:spcPts val="500"/>
              </a:spcBef>
              <a:buFont typeface="Arial" panose="020B0604020202020204" pitchFamily="34" charset="0"/>
              <a:buNone/>
              <a:defRPr sz="1600">
                <a:solidFill>
                  <a:schemeClr val="tx1">
                    <a:tint val="75000"/>
                  </a:schemeClr>
                </a:solidFill>
              </a:defRPr>
            </a:lvl9pPr>
          </a:lstStyle>
          <a:p>
            <a:endParaRPr lang="zh-CN" altLang="en-US" sz="1200" dirty="0"/>
          </a:p>
        </p:txBody>
      </p:sp>
      <p:grpSp>
        <p:nvGrpSpPr>
          <p:cNvPr id="14" name="组合 13"/>
          <p:cNvGrpSpPr/>
          <p:nvPr/>
        </p:nvGrpSpPr>
        <p:grpSpPr>
          <a:xfrm>
            <a:off x="1459524" y="2250830"/>
            <a:ext cx="5789669" cy="840019"/>
            <a:chOff x="2000251" y="2886075"/>
            <a:chExt cx="4978400" cy="722312"/>
          </a:xfrm>
        </p:grpSpPr>
        <p:sp>
          <p:nvSpPr>
            <p:cNvPr id="8" name="椭圆 7"/>
            <p:cNvSpPr/>
            <p:nvPr>
              <p:custDataLst>
                <p:tags r:id="rId3"/>
              </p:custDataLst>
            </p:nvPr>
          </p:nvSpPr>
          <p:spPr>
            <a:xfrm>
              <a:off x="6648451" y="2886075"/>
              <a:ext cx="330200" cy="3302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cxnSp>
          <p:nvCxnSpPr>
            <p:cNvPr id="9" name="直接连接符 8"/>
            <p:cNvCxnSpPr/>
            <p:nvPr>
              <p:custDataLst>
                <p:tags r:id="rId4"/>
              </p:custDataLst>
            </p:nvPr>
          </p:nvCxnSpPr>
          <p:spPr>
            <a:xfrm>
              <a:off x="2000251" y="3371850"/>
              <a:ext cx="4187826" cy="0"/>
            </a:xfrm>
            <a:prstGeom prst="line">
              <a:avLst/>
            </a:prstGeom>
            <a:noFill/>
            <a:ln w="6350" cap="flat" cmpd="sng" algn="ctr">
              <a:solidFill>
                <a:schemeClr val="accent1">
                  <a:lumMod val="60000"/>
                  <a:lumOff val="40000"/>
                </a:schemeClr>
              </a:solidFill>
              <a:prstDash val="solid"/>
              <a:miter lim="800000"/>
            </a:ln>
            <a:effectLst/>
          </p:spPr>
        </p:cxnSp>
        <p:sp>
          <p:nvSpPr>
            <p:cNvPr id="10" name="椭圆 9"/>
            <p:cNvSpPr/>
            <p:nvPr>
              <p:custDataLst>
                <p:tags r:id="rId5"/>
              </p:custDataLst>
            </p:nvPr>
          </p:nvSpPr>
          <p:spPr>
            <a:xfrm>
              <a:off x="6170612" y="2951162"/>
              <a:ext cx="657225" cy="657225"/>
            </a:xfrm>
            <a:prstGeom prst="ellipse">
              <a:avLst/>
            </a:prstGeom>
            <a:no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sp>
          <p:nvSpPr>
            <p:cNvPr id="11" name="椭圆 10"/>
            <p:cNvSpPr/>
            <p:nvPr>
              <p:custDataLst>
                <p:tags r:id="rId6"/>
              </p:custDataLst>
            </p:nvPr>
          </p:nvSpPr>
          <p:spPr>
            <a:xfrm>
              <a:off x="6265864" y="3046410"/>
              <a:ext cx="466725" cy="466724"/>
            </a:xfrm>
            <a:prstGeom prst="ellipse">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sp>
          <p:nvSpPr>
            <p:cNvPr id="12" name="椭圆 11"/>
            <p:cNvSpPr/>
            <p:nvPr>
              <p:custDataLst>
                <p:tags r:id="rId7"/>
              </p:custDataLst>
            </p:nvPr>
          </p:nvSpPr>
          <p:spPr>
            <a:xfrm>
              <a:off x="6297616" y="3078162"/>
              <a:ext cx="403225" cy="403225"/>
            </a:xfrm>
            <a:prstGeom prst="ellipse">
              <a:avLst/>
            </a:prstGeom>
            <a:noFill/>
            <a:ln w="63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sp>
          <p:nvSpPr>
            <p:cNvPr id="13" name="椭圆 12"/>
            <p:cNvSpPr/>
            <p:nvPr>
              <p:custDataLst>
                <p:tags r:id="rId8"/>
              </p:custDataLst>
            </p:nvPr>
          </p:nvSpPr>
          <p:spPr>
            <a:xfrm>
              <a:off x="6381750" y="3163888"/>
              <a:ext cx="233363" cy="2333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70000" lnSpcReduction="20000"/>
            </a:bodyPr>
            <a:lstStyle/>
            <a:p>
              <a:pPr algn="ctr" eaLnBrk="1" hangingPunct="1">
                <a:spcBef>
                  <a:spcPts val="0"/>
                </a:spcBef>
                <a:spcAft>
                  <a:spcPts val="0"/>
                </a:spcAft>
                <a:defRPr/>
              </a:pPr>
              <a:endParaRPr lang="zh-CN" altLang="en-US" sz="1050">
                <a:latin typeface="Arial" panose="020B0604020202020204" pitchFamily="34" charset="0"/>
                <a:ea typeface="黑体" panose="02010609060101010101" pitchFamily="49"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949098"/>
            <a:ext cx="3886200" cy="3683624"/>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4629150" y="949098"/>
            <a:ext cx="3886200" cy="3683624"/>
          </a:xfrm>
        </p:spPr>
        <p:txBody>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1"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57350" y="1931921"/>
            <a:ext cx="5829300" cy="1215725"/>
          </a:xfrm>
        </p:spPr>
        <p:txBody>
          <a:bodyPr>
            <a:normAutofit/>
          </a:bodyPr>
          <a:lstStyle>
            <a:lvl1pPr algn="ctr">
              <a:defRPr sz="6600" b="1">
                <a:solidFill>
                  <a:schemeClr val="accent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DFB868-0FB9-41C7-B9A5-B83F3024AC3F}" type="slidenum">
              <a:rPr lang="zh-CN" altLang="en-US" smtClean="0"/>
            </a:fld>
            <a:endParaRPr lang="zh-CN" altLang="en-US"/>
          </a:p>
        </p:txBody>
      </p:sp>
      <p:sp>
        <p:nvSpPr>
          <p:cNvPr id="6" name="圆角矩形 5"/>
          <p:cNvSpPr/>
          <p:nvPr>
            <p:custDataLst>
              <p:tags r:id="rId2"/>
            </p:custDataLst>
          </p:nvPr>
        </p:nvSpPr>
        <p:spPr>
          <a:xfrm>
            <a:off x="2529987" y="3147646"/>
            <a:ext cx="4084027" cy="298938"/>
          </a:xfrm>
          <a:prstGeom prst="roundRect">
            <a:avLst>
              <a:gd name="adj" fmla="val 50000"/>
            </a:avLst>
          </a:prstGeom>
          <a:solidFill>
            <a:schemeClr val="accent2">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0000" lnSpcReduction="20000"/>
          </a:bodyPr>
          <a:lstStyle/>
          <a:p>
            <a:pPr algn="ctr"/>
            <a:endParaRPr lang="en-US" altLang="zh-CN" sz="1500" dirty="0">
              <a:solidFill>
                <a:schemeClr val="accent1">
                  <a:lumMod val="75000"/>
                </a:schemeClr>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3938954" cy="834629"/>
          </a:xfrm>
          <a:solidFill>
            <a:schemeClr val="accent1"/>
          </a:solidFill>
        </p:spPr>
        <p:txBody>
          <a:bodyPr anchor="b">
            <a:normAutofit/>
          </a:bodyPr>
          <a:lstStyle>
            <a:lvl1pPr>
              <a:defRPr sz="2400">
                <a:solidFill>
                  <a:schemeClr val="bg1"/>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291836" y="342900"/>
            <a:ext cx="4223514" cy="4477116"/>
          </a:xfrm>
        </p:spPr>
        <p:txBody>
          <a:bodyPr anchor="t">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354013"/>
            <a:ext cx="3309112" cy="3412611"/>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a:xfrm>
            <a:off x="628650" y="4820016"/>
            <a:ext cx="2057400" cy="273844"/>
          </a:xfrm>
        </p:spPr>
        <p:txBody>
          <a:bodyPr>
            <a:normAutofit/>
          </a:bodyPr>
          <a:lstStyle/>
          <a:p>
            <a:fld id="{712914B9-F40B-4657-90B3-8AA5BF3599CF}" type="datetimeFigureOut">
              <a:rPr lang="zh-CN" altLang="en-US" smtClean="0"/>
            </a:fld>
            <a:endParaRPr lang="zh-CN" altLang="en-US"/>
          </a:p>
        </p:txBody>
      </p:sp>
      <p:sp>
        <p:nvSpPr>
          <p:cNvPr id="6" name="Footer Placeholder 5"/>
          <p:cNvSpPr>
            <a:spLocks noGrp="1"/>
          </p:cNvSpPr>
          <p:nvPr>
            <p:ph type="ftr" sz="quarter" idx="11"/>
          </p:nvPr>
        </p:nvSpPr>
        <p:spPr>
          <a:xfrm>
            <a:off x="3028950" y="4820016"/>
            <a:ext cx="3086100" cy="273844"/>
          </a:xfrm>
        </p:spPr>
        <p:txBody>
          <a:bodyPr>
            <a:normAutofit/>
          </a:bodyPr>
          <a:lstStyle/>
          <a:p>
            <a:endParaRPr lang="zh-CN" altLang="en-US"/>
          </a:p>
        </p:txBody>
      </p:sp>
      <p:sp>
        <p:nvSpPr>
          <p:cNvPr id="7" name="Slide Number Placeholder 6"/>
          <p:cNvSpPr>
            <a:spLocks noGrp="1"/>
          </p:cNvSpPr>
          <p:nvPr>
            <p:ph type="sldNum" sz="quarter" idx="12"/>
          </p:nvPr>
        </p:nvSpPr>
        <p:spPr>
          <a:xfrm>
            <a:off x="6457950" y="4820016"/>
            <a:ext cx="2057400" cy="273844"/>
          </a:xfrm>
        </p:spPr>
        <p:txBody>
          <a:bodyPr>
            <a:normAutofit/>
          </a:bodyPr>
          <a:lstStyle/>
          <a:p>
            <a:fld id="{C1DFB868-0FB9-41C7-B9A5-B83F3024AC3F}" type="slidenum">
              <a:rPr lang="zh-CN" altLang="en-US" smtClean="0"/>
            </a:fld>
            <a:endParaRPr lang="zh-CN" altLang="en-US"/>
          </a:p>
        </p:txBody>
      </p:sp>
      <p:sp>
        <p:nvSpPr>
          <p:cNvPr id="11" name="矩形 10"/>
          <p:cNvSpPr/>
          <p:nvPr>
            <p:custDataLst>
              <p:tags r:id="rId2"/>
            </p:custDataLst>
          </p:nvPr>
        </p:nvSpPr>
        <p:spPr>
          <a:xfrm>
            <a:off x="0" y="1212698"/>
            <a:ext cx="3938953" cy="35808"/>
          </a:xfrm>
          <a:prstGeom prst="rect">
            <a:avLst/>
          </a:prstGeom>
          <a:solidFill>
            <a:schemeClr val="accent1"/>
          </a:solidFill>
        </p:spPr>
        <p:txBody>
          <a:bodyPr wrap="square" lIns="0" tIns="0" rIns="0" bIns="0" anchor="ctr" anchorCtr="0">
            <a:normAutofit fontScale="25000" lnSpcReduction="20000"/>
          </a:bodyPr>
          <a:lstStyle/>
          <a:p>
            <a:pPr algn="ctr">
              <a:lnSpc>
                <a:spcPct val="130000"/>
              </a:lnSpc>
              <a:spcBef>
                <a:spcPts val="600"/>
              </a:spcBef>
              <a:spcAft>
                <a:spcPts val="600"/>
              </a:spcAft>
            </a:pPr>
            <a:endParaRPr lang="zh-CN" altLang="zh-CN" sz="2100" kern="100">
              <a:solidFill>
                <a:schemeClr val="bg1"/>
              </a:solidFill>
              <a:latin typeface="微软雅黑" panose="020B0503020204020204" charset="-122"/>
              <a:ea typeface="微软雅黑" panose="020B050302020402020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DFB868-0FB9-41C7-B9A5-B83F3024AC3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10.xml"/><Relationship Id="rId18" Type="http://schemas.openxmlformats.org/officeDocument/2006/relationships/tags" Target="../tags/tag9.xml"/><Relationship Id="rId17" Type="http://schemas.openxmlformats.org/officeDocument/2006/relationships/image" Target="../media/image3.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628650" y="221091"/>
            <a:ext cx="7886700" cy="64267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9"/>
            </p:custDataLst>
          </p:nvPr>
        </p:nvSpPr>
        <p:spPr>
          <a:xfrm>
            <a:off x="628650" y="942976"/>
            <a:ext cx="7886700" cy="3689747"/>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normAutofit/>
          </a:bodyPr>
          <a:lstStyle>
            <a:lvl1pPr algn="l">
              <a:defRPr sz="1350">
                <a:solidFill>
                  <a:schemeClr val="tx1">
                    <a:tint val="75000"/>
                  </a:schemeClr>
                </a:solidFill>
              </a:defRPr>
            </a:lvl1pPr>
          </a:lstStyle>
          <a:p>
            <a:fld id="{712914B9-F40B-4657-90B3-8AA5BF3599CF}"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normAutofit/>
          </a:bodyPr>
          <a:lstStyle>
            <a:lvl1pPr algn="ctr">
              <a:defRPr sz="13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normAutofit/>
          </a:bodyPr>
          <a:lstStyle>
            <a:lvl1pPr algn="r">
              <a:defRPr sz="1350">
                <a:solidFill>
                  <a:schemeClr val="tx1">
                    <a:tint val="75000"/>
                  </a:schemeClr>
                </a:solidFill>
              </a:defRPr>
            </a:lvl1pPr>
          </a:lstStyle>
          <a:p>
            <a:fld id="{C1DFB868-0FB9-41C7-B9A5-B83F3024AC3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685800" rtl="0" eaLnBrk="1" latinLnBrk="0" hangingPunct="1">
        <a:lnSpc>
          <a:spcPct val="90000"/>
        </a:lnSpc>
        <a:spcBef>
          <a:spcPct val="0"/>
        </a:spcBef>
        <a:buNone/>
        <a:defRPr sz="2700" kern="12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defRPr>
      </a:lvl1pPr>
    </p:titleStyle>
    <p:bodyStyle>
      <a:lvl1pPr marL="257175" indent="-25654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600075" indent="-25654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942975" indent="-25654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43330" indent="-21399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86230" indent="-21399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50.xml"/><Relationship Id="rId3" Type="http://schemas.openxmlformats.org/officeDocument/2006/relationships/image" Target="../media/image11.emf"/><Relationship Id="rId2" Type="http://schemas.openxmlformats.org/officeDocument/2006/relationships/tags" Target="../tags/tag49.xml"/><Relationship Id="rId1" Type="http://schemas.openxmlformats.org/officeDocument/2006/relationships/tags" Target="../tags/tag4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4.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8.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image" Target="../media/image12.jpeg"/><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6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0.xml"/><Relationship Id="rId3" Type="http://schemas.openxmlformats.org/officeDocument/2006/relationships/tags" Target="../tags/tag71.xml"/><Relationship Id="rId2" Type="http://schemas.openxmlformats.org/officeDocument/2006/relationships/image" Target="../media/image13.png"/><Relationship Id="rId1" Type="http://schemas.openxmlformats.org/officeDocument/2006/relationships/hyperlink" Target="http://www.google.com/sheets/about/"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1.xml"/><Relationship Id="rId1" Type="http://schemas.openxmlformats.org/officeDocument/2006/relationships/tags" Target="../tags/tag7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image" Target="../media/image5.emf"/><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image" Target="../media/image6.png"/><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image" Target="../media/image7.png"/><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image" Target="../media/image8.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tags" Target="../tags/tag39.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3483610" y="1812925"/>
            <a:ext cx="2176145" cy="1159510"/>
          </a:xfrm>
          <a:prstGeom prst="rect">
            <a:avLst/>
          </a:prstGeom>
        </p:spPr>
        <p:txBody>
          <a:bodyPr lIns="91425" tIns="91425" rIns="91425" bIns="91425" anchor="ctr" anchorCtr="0">
            <a:noAutofit/>
          </a:bodyPr>
          <a:lstStyle/>
          <a:p>
            <a:pPr lvl="0">
              <a:spcBef>
                <a:spcPts val="0"/>
              </a:spcBef>
              <a:buNone/>
            </a:pPr>
            <a:r>
              <a:rPr lang="en-US" altLang="en-GB" dirty="0"/>
              <a:t>java8</a:t>
            </a:r>
            <a:endParaRPr lang="en-US" altLang="en-GB" dirty="0"/>
          </a:p>
        </p:txBody>
      </p:sp>
      <p:sp>
        <p:nvSpPr>
          <p:cNvPr id="2" name="文本框 1"/>
          <p:cNvSpPr txBox="1"/>
          <p:nvPr/>
        </p:nvSpPr>
        <p:spPr>
          <a:xfrm>
            <a:off x="5440680" y="3370580"/>
            <a:ext cx="2740025" cy="1005840"/>
          </a:xfrm>
          <a:prstGeom prst="rect">
            <a:avLst/>
          </a:prstGeom>
          <a:noFill/>
        </p:spPr>
        <p:txBody>
          <a:bodyPr wrap="none" rtlCol="0">
            <a:spAutoFit/>
          </a:bodyPr>
          <a:p>
            <a:r>
              <a:rPr lang="en-US" altLang="zh-CN"/>
              <a:t>-</a:t>
            </a:r>
            <a:r>
              <a:rPr lang="en-US" altLang="en-GB" sz="6000" kern="1200" dirty="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--Joyce</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p>
            <a:pPr lvl="0">
              <a:spcBef>
                <a:spcPts val="0"/>
              </a:spcBef>
              <a:buNone/>
            </a:pPr>
            <a:r>
              <a:rPr lang="en-US" altLang="en-GB" smtClean="0"/>
              <a:t>1.2 Passing code to methods with behavior parameterization</a:t>
            </a:r>
            <a:endParaRPr lang="en-US" altLang="en-GB" smtClean="0"/>
          </a:p>
        </p:txBody>
      </p:sp>
      <p:sp>
        <p:nvSpPr>
          <p:cNvPr id="5" name="内容占位符 4"/>
          <p:cNvSpPr>
            <a:spLocks noGrp="1"/>
          </p:cNvSpPr>
          <p:nvPr>
            <p:ph idx="1"/>
            <p:custDataLst>
              <p:tags r:id="rId3"/>
            </p:custDataLst>
          </p:nvPr>
        </p:nvSpPr>
        <p:spPr>
          <a:xfrm>
            <a:off x="628650" y="942975"/>
            <a:ext cx="3628390" cy="2188845"/>
          </a:xfrm>
        </p:spPr>
        <p:txBody>
          <a:bodyPr>
            <a:normAutofit/>
          </a:bodyPr>
          <a:p>
            <a:pPr>
              <a:lnSpc>
                <a:spcPct val="200000"/>
              </a:lnSpc>
            </a:pPr>
            <a:r>
              <a:rPr lang="en-US" altLang="en-GB" sz="1400" smtClean="0"/>
              <a:t>// java.util.Comparator</a:t>
            </a:r>
            <a:endParaRPr lang="en-US" altLang="en-GB" sz="1400" smtClean="0"/>
          </a:p>
          <a:p>
            <a:pPr>
              <a:lnSpc>
                <a:spcPct val="200000"/>
              </a:lnSpc>
            </a:pPr>
            <a:r>
              <a:rPr lang="en-US" altLang="en-GB" sz="1400" smtClean="0"/>
              <a:t>public interface Comparator&lt;T&gt; {</a:t>
            </a:r>
            <a:endParaRPr lang="en-US" altLang="en-GB" sz="1400" smtClean="0"/>
          </a:p>
          <a:p>
            <a:pPr>
              <a:lnSpc>
                <a:spcPct val="200000"/>
              </a:lnSpc>
            </a:pPr>
            <a:r>
              <a:rPr lang="en-US" altLang="en-GB" sz="1400" smtClean="0"/>
              <a:t>    public int compare(T o1, T o2);</a:t>
            </a:r>
            <a:endParaRPr lang="en-US" altLang="en-GB" sz="1400" smtClean="0"/>
          </a:p>
          <a:p>
            <a:pPr>
              <a:lnSpc>
                <a:spcPct val="200000"/>
              </a:lnSpc>
            </a:pPr>
            <a:r>
              <a:rPr lang="en-US" altLang="en-GB" sz="1400" smtClean="0"/>
              <a:t> }</a:t>
            </a:r>
            <a:endParaRPr lang="en-US" altLang="en-GB" sz="1400" smtClean="0"/>
          </a:p>
          <a:p>
            <a:pPr>
              <a:lnSpc>
                <a:spcPct val="200000"/>
              </a:lnSpc>
            </a:pPr>
            <a:endParaRPr lang="en-US" altLang="en-GB" smtClean="0"/>
          </a:p>
        </p:txBody>
      </p:sp>
      <p:sp>
        <p:nvSpPr>
          <p:cNvPr id="6" name="内容占位符 4"/>
          <p:cNvSpPr>
            <a:spLocks noGrp="1"/>
          </p:cNvSpPr>
          <p:nvPr>
            <p:custDataLst>
              <p:tags r:id="rId4"/>
            </p:custDataLst>
          </p:nvPr>
        </p:nvSpPr>
        <p:spPr>
          <a:xfrm>
            <a:off x="4369435" y="942975"/>
            <a:ext cx="4737100" cy="2188845"/>
          </a:xfrm>
          <a:prstGeom prst="rect">
            <a:avLst/>
          </a:prstGeom>
        </p:spPr>
        <p:txBody>
          <a:bodyPr vert="horz" lIns="91440" tIns="45720" rIns="91440" bIns="45720" rtlCol="0">
            <a:normAutofit fontScale="80000"/>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lnSpc>
                <a:spcPct val="200000"/>
              </a:lnSpc>
              <a:buNone/>
            </a:pPr>
            <a:r>
              <a:rPr lang="en-US" altLang="en-GB" sz="1400" smtClean="0"/>
              <a:t>inventory.sort(new Comparator&lt;Apple&gt;() {</a:t>
            </a:r>
            <a:endParaRPr lang="en-US" altLang="en-GB" sz="1400" smtClean="0"/>
          </a:p>
          <a:p>
            <a:pPr algn="l">
              <a:lnSpc>
                <a:spcPct val="200000"/>
              </a:lnSpc>
              <a:buNone/>
            </a:pPr>
            <a:r>
              <a:rPr lang="en-US" altLang="en-GB" sz="1400" smtClean="0"/>
              <a:t>  public int compare(Apple a1, Apple a2){</a:t>
            </a:r>
            <a:endParaRPr lang="en-US" altLang="en-GB" sz="1400" smtClean="0"/>
          </a:p>
          <a:p>
            <a:pPr algn="l">
              <a:lnSpc>
                <a:spcPct val="200000"/>
              </a:lnSpc>
              <a:buNone/>
            </a:pPr>
            <a:r>
              <a:rPr lang="en-US" altLang="en-GB" sz="1400" smtClean="0"/>
              <a:t>    return a1.getWeight().compareTo(a2.getWeight());</a:t>
            </a:r>
            <a:endParaRPr lang="en-US" altLang="en-GB" sz="1400" smtClean="0"/>
          </a:p>
          <a:p>
            <a:pPr algn="l">
              <a:lnSpc>
                <a:spcPct val="200000"/>
              </a:lnSpc>
              <a:buNone/>
            </a:pPr>
            <a:r>
              <a:rPr lang="en-US" altLang="en-GB" sz="1400" smtClean="0"/>
              <a:t>     }</a:t>
            </a:r>
            <a:endParaRPr lang="en-US" altLang="en-GB" sz="1400" smtClean="0"/>
          </a:p>
          <a:p>
            <a:pPr algn="l">
              <a:lnSpc>
                <a:spcPct val="200000"/>
              </a:lnSpc>
              <a:buNone/>
            </a:pPr>
            <a:r>
              <a:rPr lang="en-US" altLang="en-GB" sz="1400" smtClean="0"/>
              <a:t> });</a:t>
            </a:r>
            <a:endParaRPr lang="en-US" altLang="en-GB" sz="1400" smtClean="0"/>
          </a:p>
          <a:p>
            <a:pPr>
              <a:lnSpc>
                <a:spcPct val="200000"/>
              </a:lnSpc>
            </a:pPr>
            <a:endParaRPr lang="en-US" altLang="en-GB" smtClean="0"/>
          </a:p>
        </p:txBody>
      </p:sp>
      <p:sp>
        <p:nvSpPr>
          <p:cNvPr id="8" name="文本框 7"/>
          <p:cNvSpPr txBox="1"/>
          <p:nvPr/>
        </p:nvSpPr>
        <p:spPr>
          <a:xfrm>
            <a:off x="1329055" y="3712845"/>
            <a:ext cx="5669280" cy="518160"/>
          </a:xfrm>
          <a:prstGeom prst="rect">
            <a:avLst/>
          </a:prstGeom>
          <a:noFill/>
        </p:spPr>
        <p:txBody>
          <a:bodyPr wrap="square" rtlCol="0">
            <a:spAutoFit/>
          </a:bodyPr>
          <a:p>
            <a:r>
              <a:rPr lang="zh-CN" altLang="en-US"/>
              <a:t>inventory.sort(</a:t>
            </a:r>
            <a:endParaRPr lang="zh-CN" altLang="en-US"/>
          </a:p>
          <a:p>
            <a:r>
              <a:rPr lang="zh-CN" altLang="en-US"/>
              <a:t>(Apple a1, Apple a2) -&gt; a1.getWeight().compareTo(a2.getWeight()));</a:t>
            </a:r>
            <a:endParaRPr lang="zh-CN" altLang="en-US"/>
          </a:p>
        </p:txBody>
      </p:sp>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a:bodyPr>
          <a:p>
            <a:pPr lvl="0">
              <a:spcBef>
                <a:spcPts val="0"/>
              </a:spcBef>
              <a:buNone/>
            </a:pPr>
            <a:r>
              <a:rPr lang="en-US" altLang="en-GB" smtClean="0"/>
              <a:t>1.3 Lamada</a:t>
            </a:r>
            <a:endParaRPr lang="en-US" altLang="en-GB" smtClean="0"/>
          </a:p>
        </p:txBody>
      </p:sp>
      <p:sp>
        <p:nvSpPr>
          <p:cNvPr id="7" name="内容占位符 6"/>
          <p:cNvSpPr/>
          <p:nvPr>
            <p:ph idx="1"/>
          </p:nvPr>
        </p:nvSpPr>
        <p:spPr/>
        <p:txBody>
          <a:bodyPr>
            <a:normAutofit fontScale="80000"/>
          </a:bodyPr>
          <a:p>
            <a:r>
              <a:rPr lang="zh-CN" altLang="en-US"/>
              <a:t>A lambda expression can be understood as a concise representation of an </a:t>
            </a:r>
            <a:r>
              <a:rPr lang="zh-CN" altLang="en-US">
                <a:solidFill>
                  <a:srgbClr val="FF0000"/>
                </a:solidFill>
              </a:rPr>
              <a:t>anonymous</a:t>
            </a:r>
            <a:r>
              <a:rPr lang="zh-CN" altLang="en-US"/>
              <a:t> function</a:t>
            </a:r>
            <a:endParaRPr lang="zh-CN" altLang="en-US"/>
          </a:p>
          <a:p>
            <a:r>
              <a:rPr lang="zh-CN" altLang="en-US"/>
              <a:t>that can be </a:t>
            </a:r>
            <a:r>
              <a:rPr lang="zh-CN" altLang="en-US">
                <a:solidFill>
                  <a:srgbClr val="FF0000"/>
                </a:solidFill>
              </a:rPr>
              <a:t>passed around</a:t>
            </a:r>
            <a:r>
              <a:rPr lang="zh-CN" altLang="en-US"/>
              <a:t>: it doesn</a:t>
            </a:r>
            <a:r>
              <a:rPr lang="en-US" altLang="zh-CN"/>
              <a:t>'</a:t>
            </a:r>
            <a:r>
              <a:rPr lang="zh-CN" altLang="en-US"/>
              <a:t>t have a name, but it has a list of parameters, a body, a</a:t>
            </a:r>
            <a:endParaRPr lang="zh-CN" altLang="en-US"/>
          </a:p>
          <a:p>
            <a:r>
              <a:rPr lang="zh-CN" altLang="en-US"/>
              <a:t>return type, and also possibly a list of exceptions that can be thrown. That</a:t>
            </a:r>
            <a:r>
              <a:rPr lang="en-US" altLang="zh-CN"/>
              <a:t>'</a:t>
            </a:r>
            <a:r>
              <a:rPr lang="zh-CN" altLang="en-US"/>
              <a:t>s one big definition;</a:t>
            </a:r>
            <a:endParaRPr lang="zh-CN" altLang="en-US"/>
          </a:p>
          <a:p>
            <a:r>
              <a:rPr lang="zh-CN" altLang="en-US"/>
              <a:t>let</a:t>
            </a:r>
            <a:r>
              <a:rPr lang="en-US" altLang="zh-CN"/>
              <a:t>'</a:t>
            </a:r>
            <a:r>
              <a:rPr lang="zh-CN" altLang="en-US"/>
              <a:t>s break it down:</a:t>
            </a:r>
            <a:endParaRPr lang="zh-CN" altLang="en-US"/>
          </a:p>
          <a:p>
            <a:r>
              <a:rPr lang="zh-CN" altLang="en-US">
                <a:solidFill>
                  <a:srgbClr val="FF0000"/>
                </a:solidFill>
              </a:rPr>
              <a:t>Anonymous</a:t>
            </a:r>
            <a:r>
              <a:rPr lang="en-US" altLang="zh-CN">
                <a:solidFill>
                  <a:srgbClr val="FF0000"/>
                </a:solidFill>
              </a:rPr>
              <a:t>:</a:t>
            </a:r>
            <a:r>
              <a:rPr lang="en-US" altLang="zh-CN"/>
              <a:t> </a:t>
            </a:r>
            <a:r>
              <a:rPr lang="zh-CN" altLang="en-US"/>
              <a:t> We say anonymous because it doesn</a:t>
            </a:r>
            <a:r>
              <a:rPr lang="en-US" altLang="zh-CN"/>
              <a:t>'</a:t>
            </a:r>
            <a:r>
              <a:rPr lang="zh-CN" altLang="en-US"/>
              <a:t>t have an explicit name like a method would</a:t>
            </a:r>
            <a:endParaRPr lang="zh-CN" altLang="en-US"/>
          </a:p>
          <a:p>
            <a:r>
              <a:rPr lang="zh-CN" altLang="en-US"/>
              <a:t>normally have: less to write and think about!</a:t>
            </a:r>
            <a:endParaRPr lang="zh-CN" altLang="en-US"/>
          </a:p>
          <a:p>
            <a:r>
              <a:rPr lang="zh-CN" altLang="en-US">
                <a:solidFill>
                  <a:srgbClr val="FF0000"/>
                </a:solidFill>
              </a:rPr>
              <a:t>Function</a:t>
            </a:r>
            <a:r>
              <a:rPr lang="en-US" altLang="zh-CN">
                <a:solidFill>
                  <a:srgbClr val="FF0000"/>
                </a:solidFill>
              </a:rPr>
              <a:t>: </a:t>
            </a:r>
            <a:r>
              <a:rPr lang="zh-CN" altLang="en-US"/>
              <a:t> We say function because a lambda isn</a:t>
            </a:r>
            <a:r>
              <a:rPr lang="en-US" altLang="zh-CN"/>
              <a:t>'</a:t>
            </a:r>
            <a:r>
              <a:rPr lang="zh-CN" altLang="en-US"/>
              <a:t>t associated with a particular class like a </a:t>
            </a:r>
            <a:endParaRPr lang="zh-CN" altLang="en-US"/>
          </a:p>
          <a:p>
            <a:r>
              <a:rPr lang="zh-CN" altLang="en-US"/>
              <a:t>method is.But like a method, a lambda has a list of parameters, a body, a return type, and a </a:t>
            </a:r>
            <a:endParaRPr lang="zh-CN" altLang="en-US"/>
          </a:p>
          <a:p>
            <a:r>
              <a:rPr lang="zh-CN" altLang="en-US"/>
              <a:t>possible list of exceptions that can be thrown.</a:t>
            </a:r>
            <a:endParaRPr lang="zh-CN" altLang="en-US"/>
          </a:p>
          <a:p>
            <a:r>
              <a:rPr lang="zh-CN" altLang="en-US">
                <a:solidFill>
                  <a:srgbClr val="FF0000"/>
                </a:solidFill>
              </a:rPr>
              <a:t>Passed around</a:t>
            </a:r>
            <a:r>
              <a:rPr lang="en-US" altLang="zh-CN">
                <a:solidFill>
                  <a:srgbClr val="FF0000"/>
                </a:solidFill>
              </a:rPr>
              <a:t>:</a:t>
            </a:r>
            <a:r>
              <a:rPr lang="zh-CN" altLang="en-US"/>
              <a:t> A lambda expression can be passed as argument to a method or stored in a</a:t>
            </a:r>
            <a:endParaRPr lang="zh-CN" altLang="en-US"/>
          </a:p>
          <a:p>
            <a:r>
              <a:rPr lang="zh-CN" altLang="en-US"/>
              <a:t>variable.</a:t>
            </a:r>
            <a:endParaRPr lang="zh-CN" altLang="en-US"/>
          </a:p>
          <a:p>
            <a:r>
              <a:rPr lang="zh-CN" altLang="en-US">
                <a:solidFill>
                  <a:srgbClr val="FF0000"/>
                </a:solidFill>
              </a:rPr>
              <a:t>Concise</a:t>
            </a:r>
            <a:r>
              <a:rPr lang="en-US" altLang="zh-CN">
                <a:solidFill>
                  <a:srgbClr val="FF0000"/>
                </a:solidFill>
              </a:rPr>
              <a:t>:</a:t>
            </a:r>
            <a:r>
              <a:rPr lang="zh-CN" altLang="en-US"/>
              <a:t> You don</a:t>
            </a:r>
            <a:r>
              <a:rPr lang="en-US" altLang="zh-CN"/>
              <a:t>'</a:t>
            </a:r>
            <a:r>
              <a:rPr lang="zh-CN" altLang="en-US"/>
              <a:t>t need to write a lot of boilerplate like you do for anonymous classes</a:t>
            </a:r>
            <a:endParaRPr lang="zh-CN" altLang="en-US"/>
          </a:p>
        </p:txBody>
      </p:sp>
    </p:spTree>
    <p:custDataLst>
      <p:tags r:id="rId3"/>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a:bodyPr>
          <a:p>
            <a:pPr lvl="0">
              <a:spcBef>
                <a:spcPts val="0"/>
              </a:spcBef>
              <a:buNone/>
            </a:pPr>
            <a:r>
              <a:rPr lang="en-US" altLang="en-GB" smtClean="0"/>
              <a:t>1.3 Lamada</a:t>
            </a:r>
            <a:endParaRPr lang="en-US" altLang="en-GB" smtClean="0"/>
          </a:p>
        </p:txBody>
      </p:sp>
      <p:pic>
        <p:nvPicPr>
          <p:cNvPr id="2" name="内容占位符 1"/>
          <p:cNvPicPr>
            <a:picLocks noChangeAspect="1"/>
          </p:cNvPicPr>
          <p:nvPr>
            <p:ph idx="1"/>
          </p:nvPr>
        </p:nvPicPr>
        <p:blipFill>
          <a:blip r:embed="rId3"/>
          <a:stretch>
            <a:fillRect/>
          </a:stretch>
        </p:blipFill>
        <p:spPr>
          <a:xfrm>
            <a:off x="1169670" y="1045845"/>
            <a:ext cx="6805295" cy="1229995"/>
          </a:xfrm>
          <a:prstGeom prst="rect">
            <a:avLst/>
          </a:prstGeom>
        </p:spPr>
      </p:pic>
      <p:sp>
        <p:nvSpPr>
          <p:cNvPr id="5" name="文本框 4"/>
          <p:cNvSpPr txBox="1"/>
          <p:nvPr/>
        </p:nvSpPr>
        <p:spPr>
          <a:xfrm>
            <a:off x="58420" y="2408555"/>
            <a:ext cx="8994775" cy="1798320"/>
          </a:xfrm>
          <a:prstGeom prst="rect">
            <a:avLst/>
          </a:prstGeom>
          <a:noFill/>
        </p:spPr>
        <p:txBody>
          <a:bodyPr wrap="square" rtlCol="0">
            <a:spAutoFit/>
          </a:bodyPr>
          <a:p>
            <a:pPr algn="l"/>
            <a:r>
              <a:rPr lang="zh-CN" altLang="en-US"/>
              <a:t>A list of parameters— In this case it mirrors the parameters of the compare method of a Comparator—two Apples.</a:t>
            </a:r>
            <a:endParaRPr lang="zh-CN" altLang="en-US"/>
          </a:p>
          <a:p>
            <a:pPr algn="l"/>
            <a:endParaRPr lang="zh-CN" altLang="en-US"/>
          </a:p>
          <a:p>
            <a:pPr algn="l"/>
            <a:r>
              <a:rPr lang="zh-CN" altLang="en-US"/>
              <a:t>An arrow— The arrow -&gt; separates the list of parameters from the body of the lambda.</a:t>
            </a:r>
            <a:endParaRPr lang="zh-CN" altLang="en-US"/>
          </a:p>
          <a:p>
            <a:pPr algn="l"/>
            <a:endParaRPr lang="zh-CN" altLang="en-US"/>
          </a:p>
          <a:p>
            <a:pPr algn="l"/>
            <a:endParaRPr lang="zh-CN" altLang="en-US"/>
          </a:p>
          <a:p>
            <a:pPr algn="l"/>
            <a:r>
              <a:rPr lang="zh-CN" altLang="en-US"/>
              <a:t>The body of the lambda— Compare two Apples using their weights. The expression is considered the lambda’s return value.</a:t>
            </a:r>
            <a:endParaRPr lang="zh-CN" altLang="en-US"/>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a:bodyPr>
          <a:p>
            <a:pPr lvl="0">
              <a:spcBef>
                <a:spcPts val="0"/>
              </a:spcBef>
              <a:buNone/>
            </a:pPr>
            <a:r>
              <a:rPr lang="en-US" altLang="en-GB" smtClean="0"/>
              <a:t>1.3 FunctionalInterface</a:t>
            </a:r>
            <a:endParaRPr lang="en-US" altLang="en-GB" smtClean="0"/>
          </a:p>
        </p:txBody>
      </p:sp>
      <p:sp>
        <p:nvSpPr>
          <p:cNvPr id="6" name="内容占位符 5"/>
          <p:cNvSpPr/>
          <p:nvPr>
            <p:ph idx="1"/>
          </p:nvPr>
        </p:nvSpPr>
        <p:spPr/>
        <p:txBody>
          <a:bodyPr/>
          <a:p>
            <a:endParaRPr lang="zh-CN" altLang="en-US"/>
          </a:p>
        </p:txBody>
      </p:sp>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cxnSp>
        <p:nvCxnSpPr>
          <p:cNvPr id="5" name="直接连接符 4"/>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7" name="内容占位符 6"/>
          <p:cNvSpPr>
            <a:spLocks noGrp="1"/>
          </p:cNvSpPr>
          <p:nvPr>
            <p:ph sz="half" idx="2"/>
            <p:custDataLst>
              <p:tags r:id="rId2"/>
            </p:custDataLst>
          </p:nvPr>
        </p:nvSpPr>
        <p:spPr/>
        <p:txBody>
          <a:bodyPr>
            <a:normAutofit fontScale="72500"/>
          </a:bodyPr>
          <a:p>
            <a:pPr>
              <a:lnSpc>
                <a:spcPct val="200000"/>
              </a:lnSpc>
            </a:pPr>
            <a:r>
              <a:rPr lang="en-US" altLang="zh-CN" smtClean="0"/>
              <a:t>Lorem ipsum dolor sit amet, consectetur adipisicing elit, sed do eiusmod tempor incididunt ut labore et dolore magna aliqua. Ut enim ad minim veniam, quis nostrud exercitation ullamco laboris nisi ut aliquip ex ea commodo consequat.</a:t>
            </a:r>
            <a:endParaRPr lang="zh-CN" altLang="en-US" dirty="0"/>
          </a:p>
          <a:p>
            <a:pPr lvl="0" rtl="0">
              <a:lnSpc>
                <a:spcPct val="200000"/>
              </a:lnSpc>
              <a:spcBef>
                <a:spcPts val="0"/>
              </a:spcBef>
              <a:buNone/>
            </a:pPr>
            <a:r>
              <a:rPr lang="en-GB" smtClean="0"/>
              <a:t>Black</a:t>
            </a:r>
            <a:endParaRPr lang="en-GB" smtClean="0"/>
          </a:p>
          <a:p>
            <a:pPr lvl="0">
              <a:lnSpc>
                <a:spcPct val="200000"/>
              </a:lnSpc>
              <a:spcBef>
                <a:spcPts val="0"/>
              </a:spcBef>
              <a:buNone/>
            </a:pPr>
            <a:r>
              <a:rPr lang="en-GB" smtClean="0"/>
              <a:t>Is the color of coal, ebony, and of outer space. It is the darkest color, the result of the absence of or complete absorption of light.</a:t>
            </a:r>
            <a:endParaRPr lang="en-GB" smtClean="0"/>
          </a:p>
        </p:txBody>
      </p:sp>
      <p:sp>
        <p:nvSpPr>
          <p:cNvPr id="14" name="内容占位符 13"/>
          <p:cNvSpPr/>
          <p:nvPr>
            <p:ph sz="half" idx="1"/>
          </p:nvPr>
        </p:nvSpPr>
        <p:spPr/>
        <p:txBody>
          <a:bodyPr/>
          <a:p>
            <a:endParaRPr lang="zh-CN" altLang="en-US"/>
          </a:p>
        </p:txBody>
      </p:sp>
      <p:sp>
        <p:nvSpPr>
          <p:cNvPr id="18" name="标题 17"/>
          <p:cNvSpPr>
            <a:spLocks noGrp="1"/>
          </p:cNvSpPr>
          <p:nvPr>
            <p:ph type="title"/>
            <p:custDataLst>
              <p:tags r:id="rId3"/>
            </p:custDataLst>
          </p:nvPr>
        </p:nvSpPr>
        <p:spPr>
          <a:xfrm>
            <a:off x="506730" y="220980"/>
            <a:ext cx="8546465" cy="642620"/>
          </a:xfrm>
        </p:spPr>
        <p:txBody>
          <a:bodyPr>
            <a:normAutofit fontScale="90000"/>
          </a:bodyPr>
          <a:p>
            <a:pPr lvl="0">
              <a:spcBef>
                <a:spcPts val="0"/>
              </a:spcBef>
              <a:buNone/>
            </a:pPr>
            <a:r>
              <a:rPr lang="en-US" altLang="en-GB" smtClean="0"/>
              <a:t>1.2 Passing code to methods with behavior parameterization</a:t>
            </a:r>
            <a:endParaRPr lang="en-US" altLang="en-GB" smtClean="0"/>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idx="4294967295"/>
          </p:nvPr>
        </p:nvSpPr>
        <p:spPr>
          <a:xfrm>
            <a:off x="2107550" y="2573950"/>
            <a:ext cx="4929000" cy="1159800"/>
          </a:xfrm>
          <a:prstGeom prst="rect">
            <a:avLst/>
          </a:prstGeom>
        </p:spPr>
        <p:txBody>
          <a:bodyPr lIns="91425" tIns="91425" rIns="91425" bIns="91425" anchor="t" anchorCtr="0">
            <a:noAutofit/>
          </a:bodyPr>
          <a:lstStyle/>
          <a:p>
            <a:pPr lvl="0" algn="ctr" rtl="0">
              <a:spcBef>
                <a:spcPts val="0"/>
              </a:spcBef>
              <a:buNone/>
            </a:pPr>
            <a:r>
              <a:rPr lang="en-GB" sz="6000"/>
              <a:t>BIG ONCEPT</a:t>
            </a:r>
            <a:endParaRPr lang="en-GB" sz="6000"/>
          </a:p>
        </p:txBody>
      </p:sp>
      <p:sp>
        <p:nvSpPr>
          <p:cNvPr id="80" name="Shape 80"/>
          <p:cNvSpPr txBox="1">
            <a:spLocks noGrp="1"/>
          </p:cNvSpPr>
          <p:nvPr>
            <p:ph type="subTitle" idx="4294967295"/>
          </p:nvPr>
        </p:nvSpPr>
        <p:spPr>
          <a:xfrm>
            <a:off x="2107449" y="3487750"/>
            <a:ext cx="4929000" cy="784800"/>
          </a:xfrm>
          <a:prstGeom prst="rect">
            <a:avLst/>
          </a:prstGeom>
        </p:spPr>
        <p:txBody>
          <a:bodyPr lIns="91425" tIns="91425" rIns="91425" bIns="91425" anchor="t" anchorCtr="0">
            <a:noAutofit/>
          </a:bodyPr>
          <a:lstStyle/>
          <a:p>
            <a:pPr lvl="0" algn="ctr" rtl="0">
              <a:spcBef>
                <a:spcPts val="0"/>
              </a:spcBef>
              <a:buNone/>
            </a:pPr>
            <a:r>
              <a:rPr lang="en-GB" sz="1400"/>
              <a:t>Bring the attention of your audience over a key concept using icons or illustrations</a:t>
            </a:r>
            <a:endParaRPr lang="en-GB" sz="1400"/>
          </a:p>
        </p:txBody>
      </p:sp>
      <p:sp>
        <p:nvSpPr>
          <p:cNvPr id="81" name="Shape 81"/>
          <p:cNvSpPr/>
          <p:nvPr/>
        </p:nvSpPr>
        <p:spPr>
          <a:xfrm>
            <a:off x="4469316" y="914747"/>
            <a:ext cx="1404621" cy="1423363"/>
          </a:xfrm>
          <a:custGeom>
            <a:avLst/>
            <a:gdLst/>
            <a:ahLst/>
            <a:cxnLst/>
            <a:rect l="0" t="0" r="0" b="0"/>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2" name="Shape 82"/>
          <p:cNvSpPr/>
          <p:nvPr/>
        </p:nvSpPr>
        <p:spPr>
          <a:xfrm rot="1472950">
            <a:off x="3192175" y="1625406"/>
            <a:ext cx="821232" cy="799967"/>
          </a:xfrm>
          <a:custGeom>
            <a:avLst/>
            <a:gdLst/>
            <a:ahLst/>
            <a:cxnLst/>
            <a:rect l="0" t="0" r="0" b="0"/>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3" name="Shape 83"/>
          <p:cNvSpPr/>
          <p:nvPr/>
        </p:nvSpPr>
        <p:spPr>
          <a:xfrm>
            <a:off x="4197645" y="778725"/>
            <a:ext cx="359545" cy="349386"/>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
        <p:nvSpPr>
          <p:cNvPr id="84" name="Shape 84"/>
          <p:cNvSpPr/>
          <p:nvPr/>
        </p:nvSpPr>
        <p:spPr>
          <a:xfrm rot="2487373">
            <a:off x="3966417" y="2364056"/>
            <a:ext cx="255795" cy="248567"/>
          </a:xfrm>
          <a:custGeom>
            <a:avLst/>
            <a:gdLst/>
            <a:ahLst/>
            <a:cxnLst/>
            <a:rect l="0" t="0" r="0" b="0"/>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6D9EEB"/>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a:spcBef>
                <a:spcPts val="0"/>
              </a:spcBef>
              <a:buNone/>
            </a:pPr>
            <a:r>
              <a:rPr lang="en-GB"/>
              <a:t>In two or three columns</a:t>
            </a:r>
            <a:endParaRPr lang="en-GB"/>
          </a:p>
        </p:txBody>
      </p:sp>
      <p:sp>
        <p:nvSpPr>
          <p:cNvPr id="97" name="Shape 97"/>
          <p:cNvSpPr txBox="1">
            <a:spLocks noGrp="1"/>
          </p:cNvSpPr>
          <p:nvPr>
            <p:ph type="body" idx="1"/>
          </p:nvPr>
        </p:nvSpPr>
        <p:spPr>
          <a:xfrm>
            <a:off x="1081850" y="1435525"/>
            <a:ext cx="2229300" cy="2847000"/>
          </a:xfrm>
          <a:prstGeom prst="rect">
            <a:avLst/>
          </a:prstGeom>
        </p:spPr>
        <p:txBody>
          <a:bodyPr lIns="91425" tIns="91425" rIns="91425" bIns="91425" anchor="t" anchorCtr="0">
            <a:noAutofit/>
          </a:bodyPr>
          <a:lstStyle/>
          <a:p>
            <a:pPr lvl="0" rtl="0">
              <a:spcBef>
                <a:spcPts val="0"/>
              </a:spcBef>
              <a:buNone/>
            </a:pPr>
            <a:r>
              <a:rPr lang="en-GB" b="1"/>
              <a:t>Yellow</a:t>
            </a:r>
            <a:endParaRPr lang="en-GB" b="1"/>
          </a:p>
          <a:p>
            <a:pPr lvl="0">
              <a:spcBef>
                <a:spcPts val="0"/>
              </a:spcBef>
              <a:buNone/>
            </a:pPr>
            <a:r>
              <a:rPr lang="en-GB"/>
              <a:t>Is the color of gold, butter and ripe lemons. In the spectrum of visible light, yellow is found between green and orange.</a:t>
            </a:r>
            <a:endParaRPr lang="en-GB"/>
          </a:p>
        </p:txBody>
      </p:sp>
      <p:sp>
        <p:nvSpPr>
          <p:cNvPr id="98" name="Shape 98"/>
          <p:cNvSpPr txBox="1">
            <a:spLocks noGrp="1"/>
          </p:cNvSpPr>
          <p:nvPr>
            <p:ph type="body" idx="2"/>
          </p:nvPr>
        </p:nvSpPr>
        <p:spPr>
          <a:xfrm>
            <a:off x="3425300" y="1435525"/>
            <a:ext cx="2229300" cy="2847000"/>
          </a:xfrm>
          <a:prstGeom prst="rect">
            <a:avLst/>
          </a:prstGeom>
        </p:spPr>
        <p:txBody>
          <a:bodyPr lIns="91425" tIns="91425" rIns="91425" bIns="91425" anchor="t" anchorCtr="0">
            <a:noAutofit/>
          </a:bodyPr>
          <a:lstStyle/>
          <a:p>
            <a:pPr lvl="0" rtl="0">
              <a:spcBef>
                <a:spcPts val="0"/>
              </a:spcBef>
              <a:buNone/>
            </a:pPr>
            <a:r>
              <a:rPr lang="en-GB" b="1"/>
              <a:t>Blue</a:t>
            </a:r>
            <a:endParaRPr lang="en-GB" b="1"/>
          </a:p>
          <a:p>
            <a:pPr lvl="0">
              <a:spcBef>
                <a:spcPts val="0"/>
              </a:spcBef>
              <a:buNone/>
            </a:pPr>
            <a:r>
              <a:rPr lang="en-GB"/>
              <a:t>Is the colour of the clear sky and the deep sea. It is located between violet and green on the optical spectrum.</a:t>
            </a:r>
            <a:endParaRPr lang="en-GB"/>
          </a:p>
        </p:txBody>
      </p:sp>
      <p:sp>
        <p:nvSpPr>
          <p:cNvPr id="99" name="Shape 99"/>
          <p:cNvSpPr txBox="1">
            <a:spLocks noGrp="1"/>
          </p:cNvSpPr>
          <p:nvPr>
            <p:ph type="body" idx="3"/>
          </p:nvPr>
        </p:nvSpPr>
        <p:spPr>
          <a:xfrm>
            <a:off x="5768750" y="1435525"/>
            <a:ext cx="2229300" cy="2847000"/>
          </a:xfrm>
          <a:prstGeom prst="rect">
            <a:avLst/>
          </a:prstGeom>
        </p:spPr>
        <p:txBody>
          <a:bodyPr lIns="91425" tIns="91425" rIns="91425" bIns="91425" anchor="t" anchorCtr="0">
            <a:noAutofit/>
          </a:bodyPr>
          <a:lstStyle/>
          <a:p>
            <a:pPr lvl="0" rtl="0">
              <a:spcBef>
                <a:spcPts val="0"/>
              </a:spcBef>
              <a:buNone/>
            </a:pPr>
            <a:r>
              <a:rPr lang="en-GB" b="1"/>
              <a:t>Red</a:t>
            </a:r>
            <a:endParaRPr lang="en-GB" b="1"/>
          </a:p>
          <a:p>
            <a:pPr lvl="0" rtl="0">
              <a:spcBef>
                <a:spcPts val="0"/>
              </a:spcBef>
              <a:buNone/>
            </a:pPr>
            <a:r>
              <a:rPr lang="en-GB"/>
              <a:t>Is the color of blood, and because of this it has historically been associated with sacrifice, danger and courage. </a:t>
            </a:r>
            <a:endParaRPr lang="en-GB"/>
          </a:p>
          <a:p>
            <a:pPr lvl="0">
              <a:spcBef>
                <a:spcPts val="0"/>
              </a:spcBef>
              <a:buNone/>
            </a:p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 name="矩形 9"/>
          <p:cNvSpPr/>
          <p:nvPr>
            <p:custDataLst>
              <p:tags r:id="rId1"/>
            </p:custDataLst>
          </p:nvPr>
        </p:nvSpPr>
        <p:spPr>
          <a:xfrm>
            <a:off x="1143001" y="857846"/>
            <a:ext cx="2647485" cy="40500"/>
          </a:xfrm>
          <a:prstGeom prst="rect">
            <a:avLst/>
          </a:prstGeom>
          <a:solidFill>
            <a:schemeClr val="accent1"/>
          </a:solidFill>
        </p:spPr>
        <p:txBody>
          <a:bodyPr wrap="square" lIns="0" tIns="0" rIns="0" bIns="0" anchor="ctr" anchorCtr="0">
            <a:normAutofit fontScale="25000" lnSpcReduction="20000"/>
          </a:bodyPr>
          <a:p>
            <a:pPr algn="ctr">
              <a:lnSpc>
                <a:spcPct val="130000"/>
              </a:lnSpc>
              <a:spcBef>
                <a:spcPts val="600"/>
              </a:spcBef>
              <a:spcAft>
                <a:spcPts val="600"/>
              </a:spcAft>
            </a:pPr>
            <a:endParaRPr lang="zh-CN" altLang="zh-CN" sz="2100" kern="100">
              <a:solidFill>
                <a:schemeClr val="bg1"/>
              </a:solidFill>
              <a:latin typeface="微软雅黑" panose="020B0503020204020204" charset="-122"/>
              <a:ea typeface="微软雅黑" panose="020B0503020204020204" charset="-122"/>
            </a:endParaRPr>
          </a:p>
        </p:txBody>
      </p:sp>
      <p:sp>
        <p:nvSpPr>
          <p:cNvPr id="3" name="标题 2"/>
          <p:cNvSpPr>
            <a:spLocks noGrp="1"/>
          </p:cNvSpPr>
          <p:nvPr>
            <p:ph type="title"/>
            <p:custDataLst>
              <p:tags r:id="rId2"/>
            </p:custDataLst>
          </p:nvPr>
        </p:nvSpPr>
        <p:spPr/>
        <p:txBody>
          <a:bodyPr>
            <a:normAutofit/>
          </a:bodyPr>
          <a:p>
            <a:pPr lvl="0" rtl="0">
              <a:spcBef>
                <a:spcPts val="0"/>
              </a:spcBef>
              <a:buNone/>
            </a:pPr>
            <a:r>
              <a:rPr lang="en-GB" smtClean="0"/>
              <a:t>A picture is worth a thousand words</a:t>
            </a:r>
            <a:endParaRPr lang="en-GB" smtClean="0"/>
          </a:p>
        </p:txBody>
      </p:sp>
      <p:pic>
        <p:nvPicPr>
          <p:cNvPr id="6" name="图片占位符 5"/>
          <p:cNvPicPr>
            <a:picLocks noGrp="1" noChangeAspect="1"/>
          </p:cNvPicPr>
          <p:nvPr>
            <p:ph type="pic" idx="1"/>
            <p:custDataLst>
              <p:tags r:id="rId3"/>
            </p:custDataLst>
          </p:nvPr>
        </p:nvPicPr>
        <p:blipFill>
          <a:blip r:embed="rId4"/>
          <a:srcRect t="16619" b="16619"/>
          <a:stretch>
            <a:fillRect/>
          </a:stretch>
        </p:blipFill>
        <p:spPr>
          <a:xfrm>
            <a:off x="4291836" y="469765"/>
            <a:ext cx="4223514" cy="4223385"/>
          </a:xfrm>
        </p:spPr>
      </p:pic>
      <p:sp>
        <p:nvSpPr>
          <p:cNvPr id="5" name="文本占位符 4"/>
          <p:cNvSpPr>
            <a:spLocks noGrp="1"/>
          </p:cNvSpPr>
          <p:nvPr>
            <p:ph type="body" sz="half" idx="2"/>
            <p:custDataLst>
              <p:tags r:id="rId5"/>
            </p:custDataLst>
          </p:nvPr>
        </p:nvSpPr>
        <p:spPr/>
        <p:txBody>
          <a:bodyPr>
            <a:normAutofit lnSpcReduction="20000"/>
          </a:bodyPr>
          <a:p>
            <a:pPr>
              <a:lnSpc>
                <a:spcPct val="200000"/>
              </a:lnSpc>
            </a:pPr>
            <a:r>
              <a:rPr lang="en-US" altLang="zh-CN" smtClean="0"/>
              <a:t>Lorem ipsum dolor sit amet, consectetur adipisicing elit, sed do eiusmod tempor incididunt ut labore et dolore magna aliqua. </a:t>
            </a:r>
            <a:endParaRPr lang="zh-CN" altLang="en-US" dirty="0"/>
          </a:p>
          <a:p>
            <a:pPr lvl="0" rtl="0">
              <a:lnSpc>
                <a:spcPct val="200000"/>
              </a:lnSpc>
              <a:spcBef>
                <a:spcPts val="0"/>
              </a:spcBef>
              <a:buNone/>
            </a:pPr>
            <a:r>
              <a:rPr lang="en-GB" smtClean="0"/>
              <a:t>A complex idea can be conveyed with just a single still image, namely making it possible to absorb large amounts of data quickly.</a:t>
            </a:r>
            <a:endParaRPr lang="en-GB" smtClean="0"/>
          </a:p>
        </p:txBody>
      </p:sp>
    </p:spTree>
    <p:custDataLst>
      <p:tags r:id="rId6"/>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6" name="标题 5"/>
          <p:cNvSpPr>
            <a:spLocks noGrp="1"/>
          </p:cNvSpPr>
          <p:nvPr>
            <p:custDataLst>
              <p:tags r:id="rId1"/>
            </p:custDataLst>
          </p:nvPr>
        </p:nvSpPr>
        <p:spPr>
          <a:xfrm>
            <a:off x="175846" y="2901461"/>
            <a:ext cx="5011616" cy="1266092"/>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3300" kern="1200">
                <a:solidFill>
                  <a:schemeClr val="accent1">
                    <a:lumMod val="75000"/>
                  </a:schemeClr>
                </a:solidFill>
                <a:latin typeface="+mj-lt"/>
                <a:ea typeface="+mj-ea"/>
                <a:cs typeface="+mj-cs"/>
              </a:defRPr>
            </a:lvl1pPr>
          </a:lstStyle>
          <a:p>
            <a:pPr lvl="0" algn="ctr" rtl="0">
              <a:spcBef>
                <a:spcPts val="0"/>
              </a:spcBef>
              <a:buNone/>
            </a:pPr>
            <a:r>
              <a:rPr lang="en-GB" smtClean="0"/>
              <a:t>89,526,124</a:t>
            </a:r>
            <a:endParaRPr lang="en-GB" smtClean="0"/>
          </a:p>
        </p:txBody>
      </p:sp>
      <p:sp>
        <p:nvSpPr>
          <p:cNvPr id="7" name="副标题 6"/>
          <p:cNvSpPr>
            <a:spLocks noGrp="1"/>
          </p:cNvSpPr>
          <p:nvPr>
            <p:custDataLst>
              <p:tags r:id="rId2"/>
            </p:custDataLst>
          </p:nvPr>
        </p:nvSpPr>
        <p:spPr>
          <a:xfrm>
            <a:off x="175846" y="4167554"/>
            <a:ext cx="5011616" cy="524150"/>
          </a:xfrm>
          <a:prstGeom prst="rect">
            <a:avLst/>
          </a:prstGeom>
        </p:spPr>
        <p:txBody>
          <a:bodyPr vert="horz" lIns="91440" tIns="45720" rIns="91440" bIns="45720" rtlCol="0" anchor="ctr" anchorCtr="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accent4">
                    <a:lumMod val="50000"/>
                  </a:schemeClr>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lgn="ctr" rtl="0">
              <a:spcBef>
                <a:spcPts val="0"/>
              </a:spcBef>
              <a:buNone/>
            </a:pPr>
            <a:r>
              <a:rPr lang="en-GB" smtClean="0"/>
              <a:t>Whoa! That’s a big number, aren’t you proud?</a:t>
            </a:r>
            <a:endParaRPr lang="en-GB" smtClean="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ctrTitle" idx="4294967295"/>
          </p:nvPr>
        </p:nvSpPr>
        <p:spPr>
          <a:xfrm>
            <a:off x="3318525" y="876600"/>
            <a:ext cx="3445200" cy="894900"/>
          </a:xfrm>
          <a:prstGeom prst="rect">
            <a:avLst/>
          </a:prstGeom>
        </p:spPr>
        <p:txBody>
          <a:bodyPr lIns="91425" tIns="91425" rIns="91425" bIns="91425" anchor="t" anchorCtr="0">
            <a:noAutofit/>
          </a:bodyPr>
          <a:lstStyle/>
          <a:p>
            <a:pPr lvl="0" algn="l" rtl="0">
              <a:spcBef>
                <a:spcPts val="0"/>
              </a:spcBef>
              <a:buNone/>
            </a:pPr>
            <a:r>
              <a:rPr lang="en-GB" sz="3600">
                <a:latin typeface="Sniglet" panose="04070505030100020000"/>
                <a:ea typeface="Sniglet" panose="04070505030100020000"/>
                <a:cs typeface="Sniglet" panose="04070505030100020000"/>
                <a:sym typeface="Sniglet" panose="04070505030100020000"/>
              </a:rPr>
              <a:t>89,526,124$</a:t>
            </a:r>
            <a:endParaRPr lang="en-GB" sz="3600">
              <a:latin typeface="Sniglet" panose="04070505030100020000"/>
              <a:ea typeface="Sniglet" panose="04070505030100020000"/>
              <a:cs typeface="Sniglet" panose="04070505030100020000"/>
              <a:sym typeface="Sniglet" panose="04070505030100020000"/>
            </a:endParaRPr>
          </a:p>
        </p:txBody>
      </p:sp>
      <p:sp>
        <p:nvSpPr>
          <p:cNvPr id="150" name="Shape 150"/>
          <p:cNvSpPr txBox="1">
            <a:spLocks noGrp="1"/>
          </p:cNvSpPr>
          <p:nvPr>
            <p:ph type="subTitle" idx="4294967295"/>
          </p:nvPr>
        </p:nvSpPr>
        <p:spPr>
          <a:xfrm>
            <a:off x="3318525" y="1335107"/>
            <a:ext cx="3445200" cy="463200"/>
          </a:xfrm>
          <a:prstGeom prst="rect">
            <a:avLst/>
          </a:prstGeom>
        </p:spPr>
        <p:txBody>
          <a:bodyPr lIns="91425" tIns="91425" rIns="91425" bIns="91425" anchor="t" anchorCtr="0">
            <a:noAutofit/>
          </a:bodyPr>
          <a:lstStyle/>
          <a:p>
            <a:pPr lvl="0" algn="l" rtl="0">
              <a:spcBef>
                <a:spcPts val="0"/>
              </a:spcBef>
              <a:buNone/>
            </a:pPr>
            <a:r>
              <a:rPr lang="en-GB" sz="2400"/>
              <a:t>That’s a lot of money</a:t>
            </a:r>
            <a:endParaRPr lang="en-GB" sz="2400"/>
          </a:p>
        </p:txBody>
      </p:sp>
      <p:sp>
        <p:nvSpPr>
          <p:cNvPr id="151" name="Shape 151"/>
          <p:cNvSpPr txBox="1">
            <a:spLocks noGrp="1"/>
          </p:cNvSpPr>
          <p:nvPr>
            <p:ph type="ctrTitle" idx="4294967295"/>
          </p:nvPr>
        </p:nvSpPr>
        <p:spPr>
          <a:xfrm>
            <a:off x="3318525" y="3200692"/>
            <a:ext cx="3445200" cy="894900"/>
          </a:xfrm>
          <a:prstGeom prst="rect">
            <a:avLst/>
          </a:prstGeom>
        </p:spPr>
        <p:txBody>
          <a:bodyPr lIns="91425" tIns="91425" rIns="91425" bIns="91425" anchor="t" anchorCtr="0">
            <a:noAutofit/>
          </a:bodyPr>
          <a:lstStyle/>
          <a:p>
            <a:pPr lvl="0" algn="l" rtl="0">
              <a:spcBef>
                <a:spcPts val="0"/>
              </a:spcBef>
              <a:buNone/>
            </a:pPr>
            <a:r>
              <a:rPr lang="en-GB" sz="3600">
                <a:latin typeface="Sniglet" panose="04070505030100020000"/>
                <a:ea typeface="Sniglet" panose="04070505030100020000"/>
                <a:cs typeface="Sniglet" panose="04070505030100020000"/>
                <a:sym typeface="Sniglet" panose="04070505030100020000"/>
              </a:rPr>
              <a:t>100%</a:t>
            </a:r>
            <a:endParaRPr lang="en-GB" sz="3600">
              <a:latin typeface="Sniglet" panose="04070505030100020000"/>
              <a:ea typeface="Sniglet" panose="04070505030100020000"/>
              <a:cs typeface="Sniglet" panose="04070505030100020000"/>
              <a:sym typeface="Sniglet" panose="04070505030100020000"/>
            </a:endParaRPr>
          </a:p>
        </p:txBody>
      </p:sp>
      <p:sp>
        <p:nvSpPr>
          <p:cNvPr id="152" name="Shape 152"/>
          <p:cNvSpPr txBox="1">
            <a:spLocks noGrp="1"/>
          </p:cNvSpPr>
          <p:nvPr>
            <p:ph type="subTitle" idx="4294967295"/>
          </p:nvPr>
        </p:nvSpPr>
        <p:spPr>
          <a:xfrm>
            <a:off x="3318525" y="3659200"/>
            <a:ext cx="3445200" cy="463200"/>
          </a:xfrm>
          <a:prstGeom prst="rect">
            <a:avLst/>
          </a:prstGeom>
        </p:spPr>
        <p:txBody>
          <a:bodyPr lIns="91425" tIns="91425" rIns="91425" bIns="91425" anchor="t" anchorCtr="0">
            <a:noAutofit/>
          </a:bodyPr>
          <a:lstStyle/>
          <a:p>
            <a:pPr lvl="0" algn="l" rtl="0">
              <a:spcBef>
                <a:spcPts val="0"/>
              </a:spcBef>
              <a:buNone/>
            </a:pPr>
            <a:r>
              <a:rPr lang="en-GB" sz="2400"/>
              <a:t>Total success!</a:t>
            </a:r>
            <a:endParaRPr lang="en-GB" sz="2400"/>
          </a:p>
        </p:txBody>
      </p:sp>
      <p:sp>
        <p:nvSpPr>
          <p:cNvPr id="153" name="Shape 153"/>
          <p:cNvSpPr txBox="1">
            <a:spLocks noGrp="1"/>
          </p:cNvSpPr>
          <p:nvPr>
            <p:ph type="ctrTitle" idx="4294967295"/>
          </p:nvPr>
        </p:nvSpPr>
        <p:spPr>
          <a:xfrm>
            <a:off x="3318525" y="2038646"/>
            <a:ext cx="3445200" cy="894900"/>
          </a:xfrm>
          <a:prstGeom prst="rect">
            <a:avLst/>
          </a:prstGeom>
        </p:spPr>
        <p:txBody>
          <a:bodyPr lIns="91425" tIns="91425" rIns="91425" bIns="91425" anchor="t" anchorCtr="0">
            <a:noAutofit/>
          </a:bodyPr>
          <a:lstStyle/>
          <a:p>
            <a:pPr lvl="0" algn="l" rtl="0">
              <a:spcBef>
                <a:spcPts val="0"/>
              </a:spcBef>
              <a:buNone/>
            </a:pPr>
            <a:r>
              <a:rPr lang="en-GB" sz="3600">
                <a:latin typeface="Sniglet" panose="04070505030100020000"/>
                <a:ea typeface="Sniglet" panose="04070505030100020000"/>
                <a:cs typeface="Sniglet" panose="04070505030100020000"/>
                <a:sym typeface="Sniglet" panose="04070505030100020000"/>
              </a:rPr>
              <a:t>185,244 users</a:t>
            </a:r>
            <a:endParaRPr lang="en-GB" sz="3600">
              <a:latin typeface="Sniglet" panose="04070505030100020000"/>
              <a:ea typeface="Sniglet" panose="04070505030100020000"/>
              <a:cs typeface="Sniglet" panose="04070505030100020000"/>
              <a:sym typeface="Sniglet" panose="04070505030100020000"/>
            </a:endParaRPr>
          </a:p>
        </p:txBody>
      </p:sp>
      <p:sp>
        <p:nvSpPr>
          <p:cNvPr id="154" name="Shape 154"/>
          <p:cNvSpPr txBox="1">
            <a:spLocks noGrp="1"/>
          </p:cNvSpPr>
          <p:nvPr>
            <p:ph type="subTitle" idx="4294967295"/>
          </p:nvPr>
        </p:nvSpPr>
        <p:spPr>
          <a:xfrm>
            <a:off x="3318525" y="2497154"/>
            <a:ext cx="3445200" cy="463200"/>
          </a:xfrm>
          <a:prstGeom prst="rect">
            <a:avLst/>
          </a:prstGeom>
        </p:spPr>
        <p:txBody>
          <a:bodyPr lIns="91425" tIns="91425" rIns="91425" bIns="91425" anchor="t" anchorCtr="0">
            <a:noAutofit/>
          </a:bodyPr>
          <a:lstStyle/>
          <a:p>
            <a:pPr lvl="0" algn="l" rtl="0">
              <a:spcBef>
                <a:spcPts val="0"/>
              </a:spcBef>
              <a:buNone/>
            </a:pPr>
            <a:r>
              <a:rPr lang="en-GB" sz="2400"/>
              <a:t>And a lot of users</a:t>
            </a:r>
            <a:endParaRPr lang="en-GB" sz="2400"/>
          </a:p>
        </p:txBody>
      </p:sp>
      <p:sp>
        <p:nvSpPr>
          <p:cNvPr id="155" name="Shape 155"/>
          <p:cNvSpPr/>
          <p:nvPr/>
        </p:nvSpPr>
        <p:spPr>
          <a:xfrm>
            <a:off x="2636170" y="2277520"/>
            <a:ext cx="589582" cy="624330"/>
          </a:xfrm>
          <a:custGeom>
            <a:avLst/>
            <a:gdLst/>
            <a:ahLst/>
            <a:cxnLst/>
            <a:rect l="0" t="0" r="0" b="0"/>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2A95B7"/>
          </a:solidFill>
          <a:ln>
            <a:noFill/>
          </a:ln>
        </p:spPr>
        <p:txBody>
          <a:bodyPr lIns="91425" tIns="91425" rIns="91425" bIns="91425" anchor="ctr" anchorCtr="0">
            <a:noAutofit/>
          </a:bodyPr>
          <a:lstStyle/>
          <a:p>
            <a:pPr lvl="0">
              <a:spcBef>
                <a:spcPts val="0"/>
              </a:spcBef>
              <a:buNone/>
            </a:pPr>
          </a:p>
        </p:txBody>
      </p:sp>
      <p:sp>
        <p:nvSpPr>
          <p:cNvPr id="156" name="Shape 156"/>
          <p:cNvSpPr/>
          <p:nvPr/>
        </p:nvSpPr>
        <p:spPr>
          <a:xfrm>
            <a:off x="2636167" y="3464630"/>
            <a:ext cx="646268" cy="596907"/>
          </a:xfrm>
          <a:custGeom>
            <a:avLst/>
            <a:gdLst/>
            <a:ahLst/>
            <a:cxnLst/>
            <a:rect l="0" t="0" r="0" b="0"/>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2A95B7"/>
          </a:solidFill>
          <a:ln>
            <a:noFill/>
          </a:ln>
        </p:spPr>
        <p:txBody>
          <a:bodyPr lIns="91425" tIns="91425" rIns="91425" bIns="91425" anchor="ctr" anchorCtr="0">
            <a:noAutofit/>
          </a:bodyPr>
          <a:lstStyle/>
          <a:p>
            <a:pPr lvl="0">
              <a:spcBef>
                <a:spcPts val="0"/>
              </a:spcBef>
              <a:buNone/>
            </a:pPr>
          </a:p>
        </p:txBody>
      </p:sp>
      <p:sp>
        <p:nvSpPr>
          <p:cNvPr id="157" name="Shape 157"/>
          <p:cNvSpPr/>
          <p:nvPr/>
        </p:nvSpPr>
        <p:spPr>
          <a:xfrm>
            <a:off x="2600060" y="1146156"/>
            <a:ext cx="718468" cy="568583"/>
          </a:xfrm>
          <a:custGeom>
            <a:avLst/>
            <a:gdLst/>
            <a:ahLst/>
            <a:cxnLst/>
            <a:rect l="0" t="0" r="0" b="0"/>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2A95B7"/>
          </a:solidFill>
          <a:ln>
            <a:noFill/>
          </a:ln>
        </p:spPr>
        <p:txBody>
          <a:bodyPr lIns="91425" tIns="91425" rIns="91425" bIns="91425" anchor="ctr" anchorCtr="0">
            <a:noAutofit/>
          </a:bodyPr>
          <a:lstStyle/>
          <a:p>
            <a:pPr lvl="0">
              <a:spcBef>
                <a:spcPts val="0"/>
              </a:spcBef>
              <a:buNone/>
            </a:p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090140" y="494550"/>
            <a:ext cx="7020900" cy="750300"/>
          </a:xfrm>
          <a:prstGeom prst="rect">
            <a:avLst/>
          </a:prstGeom>
        </p:spPr>
        <p:txBody>
          <a:bodyPr lIns="91425" tIns="91425" rIns="91425" bIns="91425" anchor="t" anchorCtr="0">
            <a:noAutofit/>
          </a:bodyPr>
          <a:lstStyle/>
          <a:p>
            <a:pPr lvl="0" rtl="0">
              <a:spcBef>
                <a:spcPts val="0"/>
              </a:spcBef>
              <a:buNone/>
            </a:pPr>
            <a:r>
              <a:rPr lang="en-US" altLang="en-GB"/>
              <a:t>Outline</a:t>
            </a:r>
            <a:endParaRPr lang="en-US" altLang="en-GB"/>
          </a:p>
        </p:txBody>
      </p:sp>
      <p:sp>
        <p:nvSpPr>
          <p:cNvPr id="45" name="Shape 45"/>
          <p:cNvSpPr txBox="1">
            <a:spLocks noGrp="1"/>
          </p:cNvSpPr>
          <p:nvPr>
            <p:ph type="body" idx="2"/>
          </p:nvPr>
        </p:nvSpPr>
        <p:spPr>
          <a:xfrm>
            <a:off x="1009015" y="1139190"/>
            <a:ext cx="7102475" cy="3541395"/>
          </a:xfrm>
          <a:prstGeom prst="rect">
            <a:avLst/>
          </a:prstGeom>
        </p:spPr>
        <p:txBody>
          <a:bodyPr lIns="91425" tIns="91425" rIns="91425" bIns="91425" anchor="t" anchorCtr="0">
            <a:noAutofit/>
          </a:bodyPr>
          <a:lstStyle/>
          <a:p>
            <a:pPr marL="0" lvl="0" algn="l" rtl="0">
              <a:spcBef>
                <a:spcPts val="0"/>
              </a:spcBef>
              <a:buNone/>
            </a:pPr>
            <a:r>
              <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1.Function in java</a:t>
            </a:r>
            <a:endPar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endPar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r>
              <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2.Stream</a:t>
            </a:r>
            <a:endPar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endPar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r>
              <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3.Optional</a:t>
            </a:r>
            <a:endPar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endPar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r>
              <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3.Joda Time</a:t>
            </a:r>
            <a:endPar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endPar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a:p>
            <a:pPr marL="0" lvl="0" algn="l" rtl="0">
              <a:spcBef>
                <a:spcPts val="0"/>
              </a:spcBef>
              <a:buNone/>
            </a:pPr>
            <a:r>
              <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rPr>
              <a:t>4.Stream Source Analyze</a:t>
            </a:r>
            <a:endParaRPr lang="en-US" altLang="en-GB" sz="2700">
              <a:gradFill>
                <a:gsLst>
                  <a:gs pos="0">
                    <a:schemeClr val="accent4">
                      <a:lumMod val="75000"/>
                    </a:schemeClr>
                  </a:gs>
                  <a:gs pos="51000">
                    <a:schemeClr val="accent3">
                      <a:lumMod val="75000"/>
                    </a:schemeClr>
                  </a:gs>
                  <a:gs pos="100000">
                    <a:schemeClr val="accent2"/>
                  </a:gs>
                </a:gsLst>
                <a:lin ang="10800000" scaled="0"/>
              </a:gradFill>
              <a:latin typeface="+mj-lt"/>
              <a:ea typeface="+mj-ea"/>
              <a:cs typeface="+mj-cs"/>
            </a:endParaRPr>
          </a:p>
        </p:txBody>
      </p:sp>
    </p:spTree>
    <p:custDataLst>
      <p:tags r:id="rId1"/>
    </p:custDataLst>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rtl="0">
              <a:spcBef>
                <a:spcPts val="0"/>
              </a:spcBef>
              <a:buNone/>
            </a:pPr>
            <a:r>
              <a:rPr lang="en-GB"/>
              <a:t>Our process is easy</a:t>
            </a:r>
            <a:endParaRPr lang="en-GB"/>
          </a:p>
        </p:txBody>
      </p:sp>
      <p:sp>
        <p:nvSpPr>
          <p:cNvPr id="163" name="Shape 163"/>
          <p:cNvSpPr/>
          <p:nvPr/>
        </p:nvSpPr>
        <p:spPr>
          <a:xfrm>
            <a:off x="1130925" y="1909250"/>
            <a:ext cx="2409600" cy="1325100"/>
          </a:xfrm>
          <a:prstGeom prst="homePlate">
            <a:avLst>
              <a:gd name="adj" fmla="val 30129"/>
            </a:avLst>
          </a:prstGeom>
          <a:solidFill>
            <a:schemeClr val="lt1"/>
          </a:solidFill>
          <a:ln w="38100" cap="flat" cmpd="sng">
            <a:solidFill>
              <a:srgbClr val="2A95B7"/>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GB" sz="1800">
                <a:solidFill>
                  <a:srgbClr val="434343"/>
                </a:solidFill>
                <a:latin typeface="Sniglet" panose="04070505030100020000"/>
                <a:ea typeface="Sniglet" panose="04070505030100020000"/>
                <a:cs typeface="Sniglet" panose="04070505030100020000"/>
                <a:sym typeface="Sniglet" panose="04070505030100020000"/>
              </a:rPr>
              <a:t>first</a:t>
            </a:r>
            <a:endParaRPr lang="en-GB" sz="1800">
              <a:solidFill>
                <a:srgbClr val="434343"/>
              </a:solidFill>
              <a:latin typeface="Sniglet" panose="04070505030100020000"/>
              <a:ea typeface="Sniglet" panose="04070505030100020000"/>
              <a:cs typeface="Sniglet" panose="04070505030100020000"/>
              <a:sym typeface="Sniglet" panose="04070505030100020000"/>
            </a:endParaRPr>
          </a:p>
        </p:txBody>
      </p:sp>
      <p:sp>
        <p:nvSpPr>
          <p:cNvPr id="164" name="Shape 164"/>
          <p:cNvSpPr/>
          <p:nvPr/>
        </p:nvSpPr>
        <p:spPr>
          <a:xfrm>
            <a:off x="3296782" y="1909250"/>
            <a:ext cx="2455800" cy="1325100"/>
          </a:xfrm>
          <a:prstGeom prst="chevron">
            <a:avLst>
              <a:gd name="adj" fmla="val 29853"/>
            </a:avLst>
          </a:prstGeom>
          <a:solidFill>
            <a:schemeClr val="lt1"/>
          </a:solidFill>
          <a:ln w="38100" cap="flat" cmpd="sng">
            <a:solidFill>
              <a:srgbClr val="2A95B7"/>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GB" sz="1800">
                <a:solidFill>
                  <a:srgbClr val="434343"/>
                </a:solidFill>
                <a:latin typeface="Sniglet" panose="04070505030100020000"/>
                <a:ea typeface="Sniglet" panose="04070505030100020000"/>
                <a:cs typeface="Sniglet" panose="04070505030100020000"/>
                <a:sym typeface="Sniglet" panose="04070505030100020000"/>
              </a:rPr>
              <a:t>second</a:t>
            </a:r>
            <a:endParaRPr lang="en-GB" sz="1800">
              <a:solidFill>
                <a:srgbClr val="434343"/>
              </a:solidFill>
              <a:latin typeface="Sniglet" panose="04070505030100020000"/>
              <a:ea typeface="Sniglet" panose="04070505030100020000"/>
              <a:cs typeface="Sniglet" panose="04070505030100020000"/>
              <a:sym typeface="Sniglet" panose="04070505030100020000"/>
            </a:endParaRPr>
          </a:p>
        </p:txBody>
      </p:sp>
      <p:sp>
        <p:nvSpPr>
          <p:cNvPr id="165" name="Shape 165"/>
          <p:cNvSpPr/>
          <p:nvPr/>
        </p:nvSpPr>
        <p:spPr>
          <a:xfrm>
            <a:off x="5508978" y="1909250"/>
            <a:ext cx="2455800" cy="1325100"/>
          </a:xfrm>
          <a:prstGeom prst="chevron">
            <a:avLst>
              <a:gd name="adj" fmla="val 29853"/>
            </a:avLst>
          </a:prstGeom>
          <a:solidFill>
            <a:schemeClr val="lt1"/>
          </a:solidFill>
          <a:ln w="38100" cap="flat" cmpd="sng">
            <a:solidFill>
              <a:srgbClr val="2A95B7"/>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GB" sz="1800">
                <a:solidFill>
                  <a:srgbClr val="434343"/>
                </a:solidFill>
                <a:latin typeface="Sniglet" panose="04070505030100020000"/>
                <a:ea typeface="Sniglet" panose="04070505030100020000"/>
                <a:cs typeface="Sniglet" panose="04070505030100020000"/>
                <a:sym typeface="Sniglet" panose="04070505030100020000"/>
              </a:rPr>
              <a:t>last</a:t>
            </a:r>
            <a:endParaRPr lang="en-GB" sz="1800">
              <a:solidFill>
                <a:srgbClr val="434343"/>
              </a:solidFill>
              <a:latin typeface="Sniglet" panose="04070505030100020000"/>
              <a:ea typeface="Sniglet" panose="04070505030100020000"/>
              <a:cs typeface="Sniglet" panose="04070505030100020000"/>
              <a:sym typeface="Sniglet" panose="04070505030100020000"/>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049500" y="796175"/>
            <a:ext cx="7020900" cy="750300"/>
          </a:xfrm>
          <a:prstGeom prst="rect">
            <a:avLst/>
          </a:prstGeom>
        </p:spPr>
        <p:txBody>
          <a:bodyPr lIns="91425" tIns="91425" rIns="91425" bIns="91425" anchor="t" anchorCtr="0">
            <a:noAutofit/>
          </a:bodyPr>
          <a:lstStyle/>
          <a:p>
            <a:pPr lvl="0" rtl="0">
              <a:spcBef>
                <a:spcPts val="0"/>
              </a:spcBef>
              <a:buNone/>
            </a:pPr>
            <a:r>
              <a:rPr lang="en-GB"/>
              <a:t>Let’s review some concepts</a:t>
            </a:r>
            <a:endParaRPr lang="en-GB"/>
          </a:p>
        </p:txBody>
      </p:sp>
      <p:sp>
        <p:nvSpPr>
          <p:cNvPr id="171" name="Shape 171"/>
          <p:cNvSpPr txBox="1">
            <a:spLocks noGrp="1"/>
          </p:cNvSpPr>
          <p:nvPr>
            <p:ph type="body" idx="1"/>
          </p:nvPr>
        </p:nvSpPr>
        <p:spPr>
          <a:xfrm>
            <a:off x="1081850" y="1435525"/>
            <a:ext cx="2229300" cy="1486200"/>
          </a:xfrm>
          <a:prstGeom prst="rect">
            <a:avLst/>
          </a:prstGeom>
        </p:spPr>
        <p:txBody>
          <a:bodyPr lIns="91425" tIns="91425" rIns="91425" bIns="91425" anchor="t" anchorCtr="0">
            <a:noAutofit/>
          </a:bodyPr>
          <a:lstStyle/>
          <a:p>
            <a:pPr lvl="0" rtl="0">
              <a:spcBef>
                <a:spcPts val="0"/>
              </a:spcBef>
              <a:buNone/>
            </a:pPr>
            <a:r>
              <a:rPr lang="en-GB" b="1"/>
              <a:t>Yellow</a:t>
            </a:r>
            <a:endParaRPr lang="en-GB" b="1"/>
          </a:p>
          <a:p>
            <a:pPr lvl="0" rtl="0">
              <a:spcBef>
                <a:spcPts val="0"/>
              </a:spcBef>
              <a:buNone/>
            </a:pPr>
            <a:r>
              <a:rPr lang="en-GB" sz="1200"/>
              <a:t>Is the color of gold, butter and ripe lemons. In the spectrum of visible light, yellow is found between green and orange.</a:t>
            </a:r>
            <a:endParaRPr lang="en-GB" sz="1200"/>
          </a:p>
        </p:txBody>
      </p:sp>
      <p:sp>
        <p:nvSpPr>
          <p:cNvPr id="172" name="Shape 172"/>
          <p:cNvSpPr txBox="1">
            <a:spLocks noGrp="1"/>
          </p:cNvSpPr>
          <p:nvPr>
            <p:ph type="body" idx="2"/>
          </p:nvPr>
        </p:nvSpPr>
        <p:spPr>
          <a:xfrm>
            <a:off x="3425300" y="1435525"/>
            <a:ext cx="2229300" cy="1486200"/>
          </a:xfrm>
          <a:prstGeom prst="rect">
            <a:avLst/>
          </a:prstGeom>
        </p:spPr>
        <p:txBody>
          <a:bodyPr lIns="91425" tIns="91425" rIns="91425" bIns="91425" anchor="t" anchorCtr="0">
            <a:noAutofit/>
          </a:bodyPr>
          <a:lstStyle/>
          <a:p>
            <a:pPr lvl="0" rtl="0">
              <a:spcBef>
                <a:spcPts val="0"/>
              </a:spcBef>
              <a:buNone/>
            </a:pPr>
            <a:r>
              <a:rPr lang="en-GB" b="1"/>
              <a:t>Blue</a:t>
            </a:r>
            <a:endParaRPr lang="en-GB" b="1"/>
          </a:p>
          <a:p>
            <a:pPr lvl="0" rtl="0">
              <a:spcBef>
                <a:spcPts val="0"/>
              </a:spcBef>
              <a:buNone/>
            </a:pPr>
            <a:r>
              <a:rPr lang="en-GB" sz="1200"/>
              <a:t>Is the colour of the clear sky and the deep sea. It is located between violet and green on the optical spectrum.</a:t>
            </a:r>
            <a:endParaRPr lang="en-GB" sz="1200"/>
          </a:p>
        </p:txBody>
      </p:sp>
      <p:sp>
        <p:nvSpPr>
          <p:cNvPr id="173" name="Shape 173"/>
          <p:cNvSpPr txBox="1">
            <a:spLocks noGrp="1"/>
          </p:cNvSpPr>
          <p:nvPr>
            <p:ph type="body" idx="3"/>
          </p:nvPr>
        </p:nvSpPr>
        <p:spPr>
          <a:xfrm>
            <a:off x="5768750" y="1435525"/>
            <a:ext cx="2229300" cy="1486200"/>
          </a:xfrm>
          <a:prstGeom prst="rect">
            <a:avLst/>
          </a:prstGeom>
        </p:spPr>
        <p:txBody>
          <a:bodyPr lIns="91425" tIns="91425" rIns="91425" bIns="91425" anchor="t" anchorCtr="0">
            <a:noAutofit/>
          </a:bodyPr>
          <a:lstStyle/>
          <a:p>
            <a:pPr lvl="0" rtl="0">
              <a:spcBef>
                <a:spcPts val="0"/>
              </a:spcBef>
              <a:buNone/>
            </a:pPr>
            <a:r>
              <a:rPr lang="en-GB" b="1"/>
              <a:t>Red</a:t>
            </a:r>
            <a:endParaRPr lang="en-GB" b="1"/>
          </a:p>
          <a:p>
            <a:pPr lvl="0" rtl="0">
              <a:spcBef>
                <a:spcPts val="0"/>
              </a:spcBef>
              <a:buNone/>
            </a:pPr>
            <a:r>
              <a:rPr lang="en-GB" sz="1200"/>
              <a:t>Is the color of blood, and because of this it has historically been associated with sacrifice, danger and courage. </a:t>
            </a:r>
            <a:endParaRPr lang="en-GB" sz="1200"/>
          </a:p>
          <a:p>
            <a:pPr lvl="0" rtl="0">
              <a:spcBef>
                <a:spcPts val="0"/>
              </a:spcBef>
              <a:buNone/>
            </a:pPr>
            <a:endParaRPr sz="1200"/>
          </a:p>
        </p:txBody>
      </p:sp>
      <p:sp>
        <p:nvSpPr>
          <p:cNvPr id="174" name="Shape 174"/>
          <p:cNvSpPr txBox="1">
            <a:spLocks noGrp="1"/>
          </p:cNvSpPr>
          <p:nvPr>
            <p:ph type="body" idx="1"/>
          </p:nvPr>
        </p:nvSpPr>
        <p:spPr>
          <a:xfrm>
            <a:off x="1081850" y="2807125"/>
            <a:ext cx="2229300" cy="1486200"/>
          </a:xfrm>
          <a:prstGeom prst="rect">
            <a:avLst/>
          </a:prstGeom>
        </p:spPr>
        <p:txBody>
          <a:bodyPr lIns="91425" tIns="91425" rIns="91425" bIns="91425" anchor="t" anchorCtr="0">
            <a:noAutofit/>
          </a:bodyPr>
          <a:lstStyle/>
          <a:p>
            <a:pPr lvl="0" rtl="0">
              <a:spcBef>
                <a:spcPts val="0"/>
              </a:spcBef>
              <a:buNone/>
            </a:pPr>
            <a:r>
              <a:rPr lang="en-GB" b="1"/>
              <a:t>Yellow</a:t>
            </a:r>
            <a:endParaRPr lang="en-GB" b="1"/>
          </a:p>
          <a:p>
            <a:pPr lvl="0" rtl="0">
              <a:spcBef>
                <a:spcPts val="0"/>
              </a:spcBef>
              <a:buNone/>
            </a:pPr>
            <a:r>
              <a:rPr lang="en-GB" sz="1200"/>
              <a:t>Is the color of gold, butter and ripe lemons. In the spectrum of visible light, yellow is found between green and orange.</a:t>
            </a:r>
            <a:endParaRPr lang="en-GB" sz="1200"/>
          </a:p>
        </p:txBody>
      </p:sp>
      <p:sp>
        <p:nvSpPr>
          <p:cNvPr id="175" name="Shape 175"/>
          <p:cNvSpPr txBox="1">
            <a:spLocks noGrp="1"/>
          </p:cNvSpPr>
          <p:nvPr>
            <p:ph type="body" idx="2"/>
          </p:nvPr>
        </p:nvSpPr>
        <p:spPr>
          <a:xfrm>
            <a:off x="3425300" y="2807125"/>
            <a:ext cx="2229300" cy="1486200"/>
          </a:xfrm>
          <a:prstGeom prst="rect">
            <a:avLst/>
          </a:prstGeom>
        </p:spPr>
        <p:txBody>
          <a:bodyPr lIns="91425" tIns="91425" rIns="91425" bIns="91425" anchor="t" anchorCtr="0">
            <a:noAutofit/>
          </a:bodyPr>
          <a:lstStyle/>
          <a:p>
            <a:pPr lvl="0" rtl="0">
              <a:spcBef>
                <a:spcPts val="0"/>
              </a:spcBef>
              <a:buNone/>
            </a:pPr>
            <a:r>
              <a:rPr lang="en-GB" b="1"/>
              <a:t>Blue</a:t>
            </a:r>
            <a:endParaRPr lang="en-GB" b="1"/>
          </a:p>
          <a:p>
            <a:pPr lvl="0" rtl="0">
              <a:spcBef>
                <a:spcPts val="0"/>
              </a:spcBef>
              <a:buNone/>
            </a:pPr>
            <a:r>
              <a:rPr lang="en-GB" sz="1200"/>
              <a:t>Is the colour of the clear sky and the deep sea. It is located between violet and green on the optical spectrum.</a:t>
            </a:r>
            <a:endParaRPr lang="en-GB" sz="1200"/>
          </a:p>
        </p:txBody>
      </p:sp>
      <p:sp>
        <p:nvSpPr>
          <p:cNvPr id="176" name="Shape 176"/>
          <p:cNvSpPr txBox="1">
            <a:spLocks noGrp="1"/>
          </p:cNvSpPr>
          <p:nvPr>
            <p:ph type="body" idx="3"/>
          </p:nvPr>
        </p:nvSpPr>
        <p:spPr>
          <a:xfrm>
            <a:off x="5768750" y="2807125"/>
            <a:ext cx="2229300" cy="1486200"/>
          </a:xfrm>
          <a:prstGeom prst="rect">
            <a:avLst/>
          </a:prstGeom>
        </p:spPr>
        <p:txBody>
          <a:bodyPr lIns="91425" tIns="91425" rIns="91425" bIns="91425" anchor="t" anchorCtr="0">
            <a:noAutofit/>
          </a:bodyPr>
          <a:lstStyle/>
          <a:p>
            <a:pPr lvl="0" rtl="0">
              <a:spcBef>
                <a:spcPts val="0"/>
              </a:spcBef>
              <a:buNone/>
            </a:pPr>
            <a:r>
              <a:rPr lang="en-GB" b="1"/>
              <a:t>Red</a:t>
            </a:r>
            <a:endParaRPr lang="en-GB" b="1"/>
          </a:p>
          <a:p>
            <a:pPr lvl="0" rtl="0">
              <a:spcBef>
                <a:spcPts val="0"/>
              </a:spcBef>
              <a:buNone/>
            </a:pPr>
            <a:r>
              <a:rPr lang="en-GB" sz="1200"/>
              <a:t>Is the color of blood, and because of this it has historically been associated with sacrifice, danger and courage. </a:t>
            </a:r>
            <a:endParaRPr lang="en-GB" sz="1200"/>
          </a:p>
          <a:p>
            <a:pPr lvl="0" rtl="0">
              <a:spcBef>
                <a:spcPts val="0"/>
              </a:spcBef>
              <a:buNone/>
            </a:pPr>
            <a:endParaRPr sz="12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body" idx="1"/>
          </p:nvPr>
        </p:nvSpPr>
        <p:spPr>
          <a:xfrm>
            <a:off x="1604425" y="3720500"/>
            <a:ext cx="5935200" cy="519600"/>
          </a:xfrm>
          <a:prstGeom prst="rect">
            <a:avLst/>
          </a:prstGeom>
        </p:spPr>
        <p:txBody>
          <a:bodyPr lIns="91425" tIns="91425" rIns="91425" bIns="91425" anchor="b" anchorCtr="0">
            <a:noAutofit/>
          </a:bodyPr>
          <a:lstStyle/>
          <a:p>
            <a:pPr lvl="0">
              <a:spcBef>
                <a:spcPts val="0"/>
              </a:spcBef>
              <a:buNone/>
            </a:pPr>
            <a:r>
              <a:rPr lang="en-GB"/>
              <a:t>You can insert graphs from </a:t>
            </a:r>
            <a:r>
              <a:rPr lang="en-GB" u="sng">
                <a:hlinkClick r:id="rId1"/>
              </a:rPr>
              <a:t>Google Sheets</a:t>
            </a:r>
            <a:endParaRPr lang="en-GB" u="sng">
              <a:hlinkClick r:id="rId1"/>
            </a:endParaRPr>
          </a:p>
        </p:txBody>
      </p:sp>
      <p:pic>
        <p:nvPicPr>
          <p:cNvPr id="182" name="Shape 182" title="Chart"/>
          <p:cNvPicPr preferRelativeResize="0"/>
          <p:nvPr/>
        </p:nvPicPr>
        <p:blipFill>
          <a:blip r:embed="rId2"/>
          <a:stretch>
            <a:fillRect/>
          </a:stretch>
        </p:blipFill>
        <p:spPr>
          <a:xfrm>
            <a:off x="2583000" y="585525"/>
            <a:ext cx="3978000" cy="3299349"/>
          </a:xfrm>
          <a:prstGeom prst="rect">
            <a:avLst/>
          </a:prstGeom>
          <a:noFill/>
          <a:ln>
            <a:noFill/>
          </a:ln>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body" idx="4294967295"/>
          </p:nvPr>
        </p:nvSpPr>
        <p:spPr>
          <a:xfrm>
            <a:off x="1547450" y="529575"/>
            <a:ext cx="2780400" cy="3938100"/>
          </a:xfrm>
          <a:prstGeom prst="rect">
            <a:avLst/>
          </a:prstGeom>
        </p:spPr>
        <p:txBody>
          <a:bodyPr lIns="91425" tIns="91425" rIns="91425" bIns="91425" anchor="ctr" anchorCtr="0">
            <a:noAutofit/>
          </a:bodyPr>
          <a:lstStyle/>
          <a:p>
            <a:pPr lvl="0" rtl="0">
              <a:spcBef>
                <a:spcPts val="0"/>
              </a:spcBef>
              <a:buNone/>
            </a:pPr>
            <a:r>
              <a:rPr lang="en-GB" sz="1800" b="1">
                <a:solidFill>
                  <a:srgbClr val="2A95B7"/>
                </a:solidFill>
                <a:latin typeface="Patrick Hand SC" panose="00000500000000000000"/>
                <a:ea typeface="Patrick Hand SC" panose="00000500000000000000"/>
                <a:cs typeface="Patrick Hand SC" panose="00000500000000000000"/>
                <a:sym typeface="Patrick Hand SC" panose="00000500000000000000"/>
              </a:rPr>
              <a:t>Android project</a:t>
            </a:r>
            <a:endParaRPr lang="en-GB" sz="1800" b="1">
              <a:solidFill>
                <a:srgbClr val="2A95B7"/>
              </a:solidFill>
              <a:latin typeface="Patrick Hand SC" panose="00000500000000000000"/>
              <a:ea typeface="Patrick Hand SC" panose="00000500000000000000"/>
              <a:cs typeface="Patrick Hand SC" panose="00000500000000000000"/>
              <a:sym typeface="Patrick Hand SC" panose="00000500000000000000"/>
            </a:endParaRPr>
          </a:p>
          <a:p>
            <a:pPr lvl="0" rtl="0">
              <a:spcBef>
                <a:spcPts val="0"/>
              </a:spcBef>
              <a:buNone/>
            </a:pPr>
            <a:r>
              <a:rPr lang="en-GB" sz="1800"/>
              <a:t>Show and explain your web, app or software projects using these gadget templates.</a:t>
            </a:r>
            <a:endParaRPr lang="en-GB" sz="1800"/>
          </a:p>
        </p:txBody>
      </p:sp>
      <p:sp>
        <p:nvSpPr>
          <p:cNvPr id="188" name="Shape 188"/>
          <p:cNvSpPr/>
          <p:nvPr/>
        </p:nvSpPr>
        <p:spPr>
          <a:xfrm>
            <a:off x="5221125" y="836850"/>
            <a:ext cx="1653285" cy="3317460"/>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19050" cap="flat" cmpd="sng">
            <a:solidFill>
              <a:srgbClr val="2A95B7"/>
            </a:solidFill>
            <a:prstDash val="solid"/>
            <a:round/>
            <a:headEnd type="none" w="med" len="med"/>
            <a:tailEnd type="none" w="med" len="med"/>
          </a:ln>
        </p:spPr>
        <p:txBody>
          <a:bodyPr lIns="91425" tIns="91425" rIns="91425" bIns="91425" anchor="ctr" anchorCtr="0">
            <a:noAutofit/>
          </a:bodyPr>
          <a:lstStyle/>
          <a:p>
            <a:pPr lvl="0">
              <a:spcBef>
                <a:spcPts val="0"/>
              </a:spcBef>
              <a:buNone/>
            </a:pPr>
          </a:p>
        </p:txBody>
      </p:sp>
      <p:sp>
        <p:nvSpPr>
          <p:cNvPr id="189" name="Shape 189"/>
          <p:cNvSpPr/>
          <p:nvPr/>
        </p:nvSpPr>
        <p:spPr>
          <a:xfrm>
            <a:off x="5295469" y="1115059"/>
            <a:ext cx="1504499" cy="2673900"/>
          </a:xfrm>
          <a:prstGeom prst="rect">
            <a:avLst/>
          </a:prstGeom>
          <a:noFill/>
          <a:ln>
            <a:noFill/>
          </a:ln>
        </p:spPr>
        <p:txBody>
          <a:bodyPr lIns="91425" tIns="91425" rIns="91425" bIns="91425" anchor="ctr" anchorCtr="0">
            <a:noAutofit/>
          </a:bodyPr>
          <a:lstStyle/>
          <a:p>
            <a:pPr lvl="0" algn="ctr" rtl="0">
              <a:spcBef>
                <a:spcPts val="0"/>
              </a:spcBef>
              <a:buNone/>
            </a:pPr>
            <a:r>
              <a:rPr lang="en-GB" sz="800">
                <a:solidFill>
                  <a:srgbClr val="999999"/>
                </a:solidFill>
                <a:latin typeface="Sniglet" panose="04070505030100020000"/>
                <a:ea typeface="Sniglet" panose="04070505030100020000"/>
                <a:cs typeface="Sniglet" panose="04070505030100020000"/>
                <a:sym typeface="Sniglet" panose="04070505030100020000"/>
              </a:rPr>
              <a:t>Place your screenshot here</a:t>
            </a:r>
            <a:endParaRPr lang="en-GB" sz="800">
              <a:solidFill>
                <a:srgbClr val="999999"/>
              </a:solidFill>
              <a:latin typeface="Sniglet" panose="04070505030100020000"/>
              <a:ea typeface="Sniglet" panose="04070505030100020000"/>
              <a:cs typeface="Sniglet" panose="04070505030100020000"/>
              <a:sym typeface="Sniglet" panose="0407050503010002000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p:nvPr/>
        </p:nvSpPr>
        <p:spPr>
          <a:xfrm>
            <a:off x="5366599" y="888725"/>
            <a:ext cx="1553245" cy="3268691"/>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19050" cap="flat" cmpd="sng">
            <a:solidFill>
              <a:srgbClr val="2A95B7"/>
            </a:solidFill>
            <a:prstDash val="solid"/>
            <a:round/>
            <a:headEnd type="none" w="med" len="med"/>
            <a:tailEnd type="none" w="med" len="med"/>
          </a:ln>
        </p:spPr>
        <p:txBody>
          <a:bodyPr lIns="91425" tIns="91425" rIns="91425" bIns="91425" anchor="ctr" anchorCtr="0">
            <a:noAutofit/>
          </a:bodyPr>
          <a:lstStyle/>
          <a:p>
            <a:pPr lvl="0">
              <a:spcBef>
                <a:spcPts val="0"/>
              </a:spcBef>
              <a:buNone/>
            </a:pPr>
          </a:p>
        </p:txBody>
      </p:sp>
      <p:sp>
        <p:nvSpPr>
          <p:cNvPr id="195" name="Shape 195"/>
          <p:cNvSpPr txBox="1">
            <a:spLocks noGrp="1"/>
          </p:cNvSpPr>
          <p:nvPr>
            <p:ph type="body" idx="4294967295"/>
          </p:nvPr>
        </p:nvSpPr>
        <p:spPr>
          <a:xfrm>
            <a:off x="1547450" y="529575"/>
            <a:ext cx="2780400" cy="3938100"/>
          </a:xfrm>
          <a:prstGeom prst="rect">
            <a:avLst/>
          </a:prstGeom>
        </p:spPr>
        <p:txBody>
          <a:bodyPr lIns="91425" tIns="91425" rIns="91425" bIns="91425" anchor="ctr" anchorCtr="0">
            <a:noAutofit/>
          </a:bodyPr>
          <a:lstStyle/>
          <a:p>
            <a:pPr lvl="0" rtl="0">
              <a:spcBef>
                <a:spcPts val="0"/>
              </a:spcBef>
              <a:buNone/>
            </a:pPr>
            <a:r>
              <a:rPr lang="en-GB" sz="1800" b="1">
                <a:solidFill>
                  <a:srgbClr val="2A95B7"/>
                </a:solidFill>
                <a:latin typeface="Patrick Hand SC" panose="00000500000000000000"/>
                <a:ea typeface="Patrick Hand SC" panose="00000500000000000000"/>
                <a:cs typeface="Patrick Hand SC" panose="00000500000000000000"/>
                <a:sym typeface="Patrick Hand SC" panose="00000500000000000000"/>
              </a:rPr>
              <a:t>iPhone project</a:t>
            </a:r>
            <a:endParaRPr lang="en-GB" sz="1800" b="1">
              <a:solidFill>
                <a:srgbClr val="2A95B7"/>
              </a:solidFill>
              <a:latin typeface="Patrick Hand SC" panose="00000500000000000000"/>
              <a:ea typeface="Patrick Hand SC" panose="00000500000000000000"/>
              <a:cs typeface="Patrick Hand SC" panose="00000500000000000000"/>
              <a:sym typeface="Patrick Hand SC" panose="00000500000000000000"/>
            </a:endParaRPr>
          </a:p>
          <a:p>
            <a:pPr lvl="0" rtl="0">
              <a:spcBef>
                <a:spcPts val="0"/>
              </a:spcBef>
              <a:buNone/>
            </a:pPr>
            <a:r>
              <a:rPr lang="en-GB" sz="1800"/>
              <a:t>Show and explain your web, app or software projects using these gadget templates.</a:t>
            </a:r>
            <a:endParaRPr lang="en-GB" sz="1800"/>
          </a:p>
        </p:txBody>
      </p:sp>
      <p:sp>
        <p:nvSpPr>
          <p:cNvPr id="196" name="Shape 196"/>
          <p:cNvSpPr/>
          <p:nvPr/>
        </p:nvSpPr>
        <p:spPr>
          <a:xfrm>
            <a:off x="5466099" y="1357400"/>
            <a:ext cx="1320900" cy="2331300"/>
          </a:xfrm>
          <a:prstGeom prst="rect">
            <a:avLst/>
          </a:prstGeom>
          <a:noFill/>
          <a:ln>
            <a:noFill/>
          </a:ln>
        </p:spPr>
        <p:txBody>
          <a:bodyPr lIns="91425" tIns="91425" rIns="91425" bIns="91425" anchor="ctr" anchorCtr="0">
            <a:noAutofit/>
          </a:bodyPr>
          <a:lstStyle/>
          <a:p>
            <a:pPr lvl="0" algn="ctr" rtl="0">
              <a:spcBef>
                <a:spcPts val="0"/>
              </a:spcBef>
              <a:buNone/>
            </a:pPr>
            <a:r>
              <a:rPr lang="en-GB" sz="800">
                <a:solidFill>
                  <a:srgbClr val="999999"/>
                </a:solidFill>
                <a:latin typeface="Sniglet" panose="04070505030100020000"/>
                <a:ea typeface="Sniglet" panose="04070505030100020000"/>
                <a:cs typeface="Sniglet" panose="04070505030100020000"/>
                <a:sym typeface="Sniglet" panose="04070505030100020000"/>
              </a:rPr>
              <a:t>Place your screenshot here</a:t>
            </a:r>
            <a:endParaRPr lang="en-GB" sz="800">
              <a:solidFill>
                <a:srgbClr val="999999"/>
              </a:solidFill>
              <a:latin typeface="Sniglet" panose="04070505030100020000"/>
              <a:ea typeface="Sniglet" panose="04070505030100020000"/>
              <a:cs typeface="Sniglet" panose="04070505030100020000"/>
              <a:sym typeface="Sniglet" panose="0407050503010002000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p:nvPr/>
        </p:nvSpPr>
        <p:spPr>
          <a:xfrm>
            <a:off x="4939650" y="782074"/>
            <a:ext cx="2423232" cy="3427063"/>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19050" cap="flat" cmpd="sng">
            <a:solidFill>
              <a:srgbClr val="2A95B7"/>
            </a:solidFill>
            <a:prstDash val="solid"/>
            <a:round/>
            <a:headEnd type="none" w="med" len="med"/>
            <a:tailEnd type="none" w="med" len="med"/>
          </a:ln>
        </p:spPr>
        <p:txBody>
          <a:bodyPr lIns="91425" tIns="91425" rIns="91425" bIns="91425" anchor="ctr" anchorCtr="0">
            <a:noAutofit/>
          </a:bodyPr>
          <a:lstStyle/>
          <a:p>
            <a:pPr lvl="0">
              <a:spcBef>
                <a:spcPts val="0"/>
              </a:spcBef>
              <a:buNone/>
            </a:pPr>
          </a:p>
        </p:txBody>
      </p:sp>
      <p:sp>
        <p:nvSpPr>
          <p:cNvPr id="202" name="Shape 202"/>
          <p:cNvSpPr txBox="1">
            <a:spLocks noGrp="1"/>
          </p:cNvSpPr>
          <p:nvPr>
            <p:ph type="body" idx="4294967295"/>
          </p:nvPr>
        </p:nvSpPr>
        <p:spPr>
          <a:xfrm>
            <a:off x="1547450" y="529575"/>
            <a:ext cx="2780400" cy="3938100"/>
          </a:xfrm>
          <a:prstGeom prst="rect">
            <a:avLst/>
          </a:prstGeom>
        </p:spPr>
        <p:txBody>
          <a:bodyPr lIns="91425" tIns="91425" rIns="91425" bIns="91425" anchor="ctr" anchorCtr="0">
            <a:noAutofit/>
          </a:bodyPr>
          <a:lstStyle/>
          <a:p>
            <a:pPr lvl="0" rtl="0">
              <a:spcBef>
                <a:spcPts val="0"/>
              </a:spcBef>
              <a:buNone/>
            </a:pPr>
            <a:r>
              <a:rPr lang="en-GB" sz="1800" b="1">
                <a:solidFill>
                  <a:srgbClr val="2A95B7"/>
                </a:solidFill>
                <a:latin typeface="Patrick Hand SC" panose="00000500000000000000"/>
                <a:ea typeface="Patrick Hand SC" panose="00000500000000000000"/>
                <a:cs typeface="Patrick Hand SC" panose="00000500000000000000"/>
                <a:sym typeface="Patrick Hand SC" panose="00000500000000000000"/>
              </a:rPr>
              <a:t>Tablet project</a:t>
            </a:r>
            <a:endParaRPr lang="en-GB" sz="1800" b="1">
              <a:solidFill>
                <a:srgbClr val="2A95B7"/>
              </a:solidFill>
              <a:latin typeface="Patrick Hand SC" panose="00000500000000000000"/>
              <a:ea typeface="Patrick Hand SC" panose="00000500000000000000"/>
              <a:cs typeface="Patrick Hand SC" panose="00000500000000000000"/>
              <a:sym typeface="Patrick Hand SC" panose="00000500000000000000"/>
            </a:endParaRPr>
          </a:p>
          <a:p>
            <a:pPr lvl="0" rtl="0">
              <a:spcBef>
                <a:spcPts val="0"/>
              </a:spcBef>
              <a:buNone/>
            </a:pPr>
            <a:r>
              <a:rPr lang="en-GB" sz="1800"/>
              <a:t>Show and explain your web, app or software projects using these gadget templates.</a:t>
            </a:r>
            <a:endParaRPr lang="en-GB" sz="1800"/>
          </a:p>
        </p:txBody>
      </p:sp>
      <p:sp>
        <p:nvSpPr>
          <p:cNvPr id="203" name="Shape 203"/>
          <p:cNvSpPr/>
          <p:nvPr/>
        </p:nvSpPr>
        <p:spPr>
          <a:xfrm>
            <a:off x="5113075" y="1115050"/>
            <a:ext cx="2075700" cy="2768400"/>
          </a:xfrm>
          <a:prstGeom prst="rect">
            <a:avLst/>
          </a:prstGeom>
          <a:noFill/>
          <a:ln>
            <a:noFill/>
          </a:ln>
        </p:spPr>
        <p:txBody>
          <a:bodyPr lIns="91425" tIns="91425" rIns="91425" bIns="91425" anchor="ctr" anchorCtr="0">
            <a:noAutofit/>
          </a:bodyPr>
          <a:lstStyle/>
          <a:p>
            <a:pPr lvl="0" algn="ctr" rtl="0">
              <a:spcBef>
                <a:spcPts val="0"/>
              </a:spcBef>
              <a:buNone/>
            </a:pPr>
            <a:r>
              <a:rPr lang="en-GB" sz="800">
                <a:solidFill>
                  <a:srgbClr val="999999"/>
                </a:solidFill>
                <a:latin typeface="Sniglet" panose="04070505030100020000"/>
                <a:ea typeface="Sniglet" panose="04070505030100020000"/>
                <a:cs typeface="Sniglet" panose="04070505030100020000"/>
                <a:sym typeface="Sniglet" panose="04070505030100020000"/>
              </a:rPr>
              <a:t>Place your screenshot here</a:t>
            </a:r>
            <a:endParaRPr lang="en-GB" sz="800">
              <a:solidFill>
                <a:srgbClr val="999999"/>
              </a:solidFill>
              <a:latin typeface="Sniglet" panose="04070505030100020000"/>
              <a:ea typeface="Sniglet" panose="04070505030100020000"/>
              <a:cs typeface="Sniglet" panose="04070505030100020000"/>
              <a:sym typeface="Sniglet" panose="0407050503010002000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p:nvPr/>
        </p:nvSpPr>
        <p:spPr>
          <a:xfrm>
            <a:off x="3962150" y="999794"/>
            <a:ext cx="3855147" cy="3001276"/>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19050" cap="flat" cmpd="sng">
            <a:solidFill>
              <a:srgbClr val="2A95B7"/>
            </a:solidFill>
            <a:prstDash val="solid"/>
            <a:round/>
            <a:headEnd type="none" w="med" len="med"/>
            <a:tailEnd type="none" w="med" len="med"/>
          </a:ln>
        </p:spPr>
        <p:txBody>
          <a:bodyPr lIns="91425" tIns="91425" rIns="91425" bIns="91425" anchor="ctr" anchorCtr="0">
            <a:noAutofit/>
          </a:bodyPr>
          <a:lstStyle/>
          <a:p>
            <a:pPr lvl="0">
              <a:spcBef>
                <a:spcPts val="0"/>
              </a:spcBef>
              <a:buNone/>
            </a:pPr>
          </a:p>
        </p:txBody>
      </p:sp>
      <p:sp>
        <p:nvSpPr>
          <p:cNvPr id="209" name="Shape 209"/>
          <p:cNvSpPr txBox="1">
            <a:spLocks noGrp="1"/>
          </p:cNvSpPr>
          <p:nvPr>
            <p:ph type="body" idx="4294967295"/>
          </p:nvPr>
        </p:nvSpPr>
        <p:spPr>
          <a:xfrm>
            <a:off x="1090250" y="529575"/>
            <a:ext cx="2780400" cy="3938100"/>
          </a:xfrm>
          <a:prstGeom prst="rect">
            <a:avLst/>
          </a:prstGeom>
        </p:spPr>
        <p:txBody>
          <a:bodyPr lIns="91425" tIns="91425" rIns="91425" bIns="91425" anchor="ctr" anchorCtr="0">
            <a:noAutofit/>
          </a:bodyPr>
          <a:lstStyle/>
          <a:p>
            <a:pPr lvl="0" rtl="0">
              <a:spcBef>
                <a:spcPts val="0"/>
              </a:spcBef>
              <a:buNone/>
            </a:pPr>
            <a:r>
              <a:rPr lang="en-GB" sz="1800" b="1">
                <a:solidFill>
                  <a:srgbClr val="2A95B7"/>
                </a:solidFill>
                <a:latin typeface="Patrick Hand SC" panose="00000500000000000000"/>
                <a:ea typeface="Patrick Hand SC" panose="00000500000000000000"/>
                <a:cs typeface="Patrick Hand SC" panose="00000500000000000000"/>
                <a:sym typeface="Patrick Hand SC" panose="00000500000000000000"/>
              </a:rPr>
              <a:t>Desktop project</a:t>
            </a:r>
            <a:endParaRPr lang="en-GB" sz="1800" b="1">
              <a:solidFill>
                <a:srgbClr val="2A95B7"/>
              </a:solidFill>
              <a:latin typeface="Patrick Hand SC" panose="00000500000000000000"/>
              <a:ea typeface="Patrick Hand SC" panose="00000500000000000000"/>
              <a:cs typeface="Patrick Hand SC" panose="00000500000000000000"/>
              <a:sym typeface="Patrick Hand SC" panose="00000500000000000000"/>
            </a:endParaRPr>
          </a:p>
          <a:p>
            <a:pPr lvl="0" rtl="0">
              <a:spcBef>
                <a:spcPts val="0"/>
              </a:spcBef>
              <a:buNone/>
            </a:pPr>
            <a:r>
              <a:rPr lang="en-GB" sz="1800"/>
              <a:t>Show and explain your web, app or software projects using these gadget templates.</a:t>
            </a:r>
            <a:endParaRPr lang="en-GB" sz="1800"/>
          </a:p>
        </p:txBody>
      </p:sp>
      <p:sp>
        <p:nvSpPr>
          <p:cNvPr id="210" name="Shape 210"/>
          <p:cNvSpPr/>
          <p:nvPr/>
        </p:nvSpPr>
        <p:spPr>
          <a:xfrm>
            <a:off x="4120873" y="1162625"/>
            <a:ext cx="3542699" cy="2258400"/>
          </a:xfrm>
          <a:prstGeom prst="rect">
            <a:avLst/>
          </a:prstGeom>
          <a:noFill/>
          <a:ln>
            <a:noFill/>
          </a:ln>
        </p:spPr>
        <p:txBody>
          <a:bodyPr lIns="91425" tIns="91425" rIns="91425" bIns="91425" anchor="ctr" anchorCtr="0">
            <a:noAutofit/>
          </a:bodyPr>
          <a:lstStyle/>
          <a:p>
            <a:pPr lvl="0" algn="ctr" rtl="0">
              <a:spcBef>
                <a:spcPts val="0"/>
              </a:spcBef>
              <a:buNone/>
            </a:pPr>
            <a:r>
              <a:rPr lang="en-GB" sz="800">
                <a:solidFill>
                  <a:srgbClr val="999999"/>
                </a:solidFill>
                <a:latin typeface="Sniglet" panose="04070505030100020000"/>
                <a:ea typeface="Sniglet" panose="04070505030100020000"/>
                <a:cs typeface="Sniglet" panose="04070505030100020000"/>
                <a:sym typeface="Sniglet" panose="04070505030100020000"/>
              </a:rPr>
              <a:t>Place your screenshot here</a:t>
            </a:r>
            <a:endParaRPr lang="en-GB" sz="800">
              <a:solidFill>
                <a:srgbClr val="999999"/>
              </a:solidFill>
              <a:latin typeface="Sniglet" panose="04070505030100020000"/>
              <a:ea typeface="Sniglet" panose="04070505030100020000"/>
              <a:cs typeface="Sniglet" panose="04070505030100020000"/>
              <a:sym typeface="Sniglet" panose="04070505030100020000"/>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2093925" y="1100975"/>
            <a:ext cx="5976300" cy="750300"/>
          </a:xfrm>
          <a:prstGeom prst="rect">
            <a:avLst/>
          </a:prstGeom>
        </p:spPr>
        <p:txBody>
          <a:bodyPr lIns="91425" tIns="91425" rIns="91425" bIns="91425" anchor="t" anchorCtr="0">
            <a:noAutofit/>
          </a:bodyPr>
          <a:lstStyle/>
          <a:p>
            <a:pPr lvl="0" rtl="0">
              <a:spcBef>
                <a:spcPts val="0"/>
              </a:spcBef>
              <a:buNone/>
            </a:pPr>
            <a:r>
              <a:rPr lang="en-GB" sz="6000"/>
              <a:t>Thanks!</a:t>
            </a:r>
            <a:endParaRPr lang="en-GB" sz="6000"/>
          </a:p>
        </p:txBody>
      </p:sp>
      <p:sp>
        <p:nvSpPr>
          <p:cNvPr id="216" name="Shape 216"/>
          <p:cNvSpPr txBox="1">
            <a:spLocks noGrp="1"/>
          </p:cNvSpPr>
          <p:nvPr>
            <p:ph type="body" idx="1"/>
          </p:nvPr>
        </p:nvSpPr>
        <p:spPr>
          <a:xfrm>
            <a:off x="2093925" y="1894625"/>
            <a:ext cx="5100900" cy="2169000"/>
          </a:xfrm>
          <a:prstGeom prst="rect">
            <a:avLst/>
          </a:prstGeom>
        </p:spPr>
        <p:txBody>
          <a:bodyPr lIns="91425" tIns="91425" rIns="91425" bIns="91425" anchor="t" anchorCtr="0">
            <a:noAutofit/>
          </a:bodyPr>
          <a:lstStyle/>
          <a:p>
            <a:pPr lvl="0" rtl="0">
              <a:spcBef>
                <a:spcPts val="0"/>
              </a:spcBef>
              <a:buNone/>
            </a:pPr>
            <a:r>
              <a:rPr lang="en-GB" sz="3600" b="1"/>
              <a:t>Any questions?</a:t>
            </a:r>
            <a:endParaRPr lang="en-GB" sz="3600" b="1"/>
          </a:p>
          <a:p>
            <a:pPr lvl="0">
              <a:spcBef>
                <a:spcPts val="0"/>
              </a:spcBef>
              <a:buClr>
                <a:schemeClr val="dk1"/>
              </a:buClr>
              <a:buSzPct val="46000"/>
              <a:buFont typeface="Arial" panose="020B0604020202020204"/>
              <a:buNone/>
            </a:pPr>
            <a:r>
              <a:rPr lang="en-GB"/>
              <a:t>You can find me at:</a:t>
            </a:r>
            <a:endParaRPr lang="en-GB"/>
          </a:p>
          <a:p>
            <a:pPr marL="457200" lvl="0" indent="-228600" rtl="0">
              <a:spcBef>
                <a:spcPts val="0"/>
              </a:spcBef>
            </a:pPr>
            <a:r>
              <a:rPr lang="en-GB"/>
              <a:t>@username</a:t>
            </a:r>
            <a:endParaRPr lang="en-GB"/>
          </a:p>
          <a:p>
            <a:pPr marL="457200" lvl="0" indent="-228600" rtl="0">
              <a:spcBef>
                <a:spcPts val="0"/>
              </a:spcBef>
            </a:pPr>
            <a:r>
              <a:rPr lang="en-GB"/>
              <a:t>user@mail.me</a:t>
            </a:r>
            <a:endParaRPr lang="en-GB"/>
          </a:p>
        </p:txBody>
      </p:sp>
      <p:sp>
        <p:nvSpPr>
          <p:cNvPr id="217" name="Shape 217"/>
          <p:cNvSpPr/>
          <p:nvPr/>
        </p:nvSpPr>
        <p:spPr>
          <a:xfrm flipH="1">
            <a:off x="1082113" y="898786"/>
            <a:ext cx="923990" cy="851362"/>
          </a:xfrm>
          <a:custGeom>
            <a:avLst/>
            <a:gdLst/>
            <a:ahLst/>
            <a:cxnLst/>
            <a:rect l="0" t="0" r="0" b="0"/>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lIns="91425" tIns="91425" rIns="91425" bIns="91425" anchor="ctr" anchorCtr="0">
            <a:noAutofit/>
          </a:bodyPr>
          <a:lstStyle/>
          <a:p>
            <a:pPr lvl="0" rtl="0">
              <a:spcBef>
                <a:spcPts val="0"/>
              </a:spcBef>
              <a:buNone/>
            </a:pPr>
            <a:endParaRPr>
              <a:solidFill>
                <a:srgbClr val="2A95B7"/>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p:txBody>
          <a:bodyPr/>
          <a:p>
            <a:pPr lvl="0">
              <a:spcBef>
                <a:spcPts val="0"/>
              </a:spcBef>
              <a:buNone/>
            </a:pPr>
            <a:r>
              <a:rPr lang="en-US" altLang="en-GB" smtClean="0"/>
              <a:t>1.1 Default Method</a:t>
            </a:r>
            <a:endParaRPr lang="en-US" altLang="en-GB" smtClean="0"/>
          </a:p>
        </p:txBody>
      </p:sp>
      <p:sp>
        <p:nvSpPr>
          <p:cNvPr id="5" name="内容占位符 4"/>
          <p:cNvSpPr>
            <a:spLocks noGrp="1"/>
          </p:cNvSpPr>
          <p:nvPr>
            <p:ph idx="1"/>
            <p:custDataLst>
              <p:tags r:id="rId3"/>
            </p:custDataLst>
          </p:nvPr>
        </p:nvSpPr>
        <p:spPr/>
        <p:txBody>
          <a:bodyPr>
            <a:normAutofit/>
          </a:bodyPr>
          <a:p>
            <a:pPr>
              <a:lnSpc>
                <a:spcPct val="200000"/>
              </a:lnSpc>
            </a:pPr>
            <a:r>
              <a:rPr lang="en-GB" smtClean="0"/>
              <a:t>Default methods are added to Java 8 largely to support library designers by enabling them to write more evolvable interfaces.</a:t>
            </a:r>
            <a:r>
              <a:rPr lang="en-US" altLang="en-GB" smtClean="0"/>
              <a:t>Few </a:t>
            </a:r>
            <a:r>
              <a:rPr lang="en-GB" smtClean="0"/>
              <a:t>programmers will need to write default methods themselves and because they facilitate program evolution rather than helping write any particular program</a:t>
            </a:r>
            <a:r>
              <a:rPr lang="en-US" altLang="en-GB" smtClean="0"/>
              <a:t>.</a:t>
            </a:r>
            <a:endParaRPr lang="en-US" altLang="en-GB" smtClean="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5">
                                            <p:txEl>
                                              <p:pRg st="0" end="0"/>
                                            </p:txEl>
                                          </p:spTgt>
                                        </p:tgtEl>
                                        <p:attrNameLst>
                                          <p:attrName>ppt_x</p:attrName>
                                        </p:attrNameLst>
                                      </p:cBhvr>
                                    </p:anim>
                                    <p:anim from="0" to="-1.0" calcmode="lin" valueType="num">
                                      <p:cBhvr>
                                        <p:cTn id="8" dur="200" decel="50000" autoRev="1" fill="hold">
                                          <p:stCondLst>
                                            <p:cond delay="600"/>
                                          </p:stCondLst>
                                        </p:cTn>
                                        <p:tgtEl>
                                          <p:spTgt spid="5">
                                            <p:txEl>
                                              <p:pRg st="0" end="0"/>
                                            </p:txEl>
                                          </p:spTgt>
                                        </p:tgtEl>
                                        <p:attrNameLst>
                                          <p:attrName>xshear</p:attrName>
                                        </p:attrNameLst>
                                      </p:cBhvr>
                                    </p:anim>
                                    <p:animScale>
                                      <p:cBhvr>
                                        <p:cTn id="9" dur="200" decel="100000" autoRev="1" fill="hold">
                                          <p:stCondLst>
                                            <p:cond delay="600"/>
                                          </p:stCondLst>
                                        </p:cTn>
                                        <p:tgtEl>
                                          <p:spTgt spid="5">
                                            <p:txEl>
                                              <p:pRg st="0" end="0"/>
                                            </p:txEl>
                                          </p:spTgt>
                                        </p:tgtEl>
                                      </p:cBhvr>
                                      <p:from x="100000" y="100000"/>
                                      <p:to x="80000" y="100000"/>
                                    </p:animScale>
                                    <p:anim by="(#ppt_h/3+#ppt_w*0.1)" calcmode="lin" valueType="num">
                                      <p:cBhvr additive="sum">
                                        <p:cTn id="10" dur="200" decel="100000" autoRev="1" fill="hold">
                                          <p:stCondLst>
                                            <p:cond delay="600"/>
                                          </p:stCondLst>
                                        </p:cTn>
                                        <p:tgtEl>
                                          <p:spTgt spid="5">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from="(-#ppt_w/2)" to="(#ppt_x)" calcmode="lin" valueType="num">
                                      <p:cBhvr>
                                        <p:cTn id="15" dur="600" fill="hold">
                                          <p:stCondLst>
                                            <p:cond delay="0"/>
                                          </p:stCondLst>
                                        </p:cTn>
                                        <p:tgtEl>
                                          <p:spTgt spid="5">
                                            <p:txEl>
                                              <p:pRg st="0" end="0"/>
                                            </p:txEl>
                                          </p:spTgt>
                                        </p:tgtEl>
                                        <p:attrNameLst>
                                          <p:attrName>ppt_x</p:attrName>
                                        </p:attrNameLst>
                                      </p:cBhvr>
                                    </p:anim>
                                    <p:anim from="0" to="-1.0" calcmode="lin" valueType="num">
                                      <p:cBhvr>
                                        <p:cTn id="16" dur="200" decel="50000" autoRev="1" fill="hold">
                                          <p:stCondLst>
                                            <p:cond delay="600"/>
                                          </p:stCondLst>
                                        </p:cTn>
                                        <p:tgtEl>
                                          <p:spTgt spid="5">
                                            <p:txEl>
                                              <p:pRg st="0" end="0"/>
                                            </p:txEl>
                                          </p:spTgt>
                                        </p:tgtEl>
                                        <p:attrNameLst>
                                          <p:attrName>xshear</p:attrName>
                                        </p:attrNameLst>
                                      </p:cBhvr>
                                    </p:anim>
                                    <p:animScale>
                                      <p:cBhvr>
                                        <p:cTn id="17" dur="200" decel="100000" autoRev="1" fill="hold">
                                          <p:stCondLst>
                                            <p:cond delay="600"/>
                                          </p:stCondLst>
                                        </p:cTn>
                                        <p:tgtEl>
                                          <p:spTgt spid="5">
                                            <p:txEl>
                                              <p:pRg st="0" end="0"/>
                                            </p:txEl>
                                          </p:spTgt>
                                        </p:tgtEl>
                                      </p:cBhvr>
                                      <p:from x="100000" y="100000"/>
                                      <p:to x="80000" y="100000"/>
                                    </p:animScale>
                                    <p:anim by="(#ppt_h/3+#ppt_w*0.1)" calcmode="lin" valueType="num">
                                      <p:cBhvr additive="sum">
                                        <p:cTn id="18" dur="200" decel="100000" autoRev="1" fill="hold">
                                          <p:stCondLst>
                                            <p:cond delay="600"/>
                                          </p:stCondLst>
                                        </p:cTn>
                                        <p:tgtEl>
                                          <p:spTgt spid="5">
                                            <p:txEl>
                                              <p:pRg st="0" end="0"/>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p:txBody>
          <a:bodyPr/>
          <a:p>
            <a:pPr lvl="0">
              <a:spcBef>
                <a:spcPts val="0"/>
              </a:spcBef>
              <a:buNone/>
            </a:pPr>
            <a:r>
              <a:rPr lang="en-US" altLang="en-GB" smtClean="0"/>
              <a:t>Default Method Example</a:t>
            </a:r>
            <a:endParaRPr lang="en-US" altLang="en-GB" smtClean="0"/>
          </a:p>
        </p:txBody>
      </p:sp>
      <p:pic>
        <p:nvPicPr>
          <p:cNvPr id="8" name="图片 7"/>
          <p:cNvPicPr>
            <a:picLocks noChangeAspect="1"/>
          </p:cNvPicPr>
          <p:nvPr/>
        </p:nvPicPr>
        <p:blipFill>
          <a:blip r:embed="rId3"/>
          <a:stretch>
            <a:fillRect/>
          </a:stretch>
        </p:blipFill>
        <p:spPr>
          <a:xfrm>
            <a:off x="1182370" y="1081405"/>
            <a:ext cx="6456045" cy="3463290"/>
          </a:xfrm>
          <a:prstGeom prst="rect">
            <a:avLst/>
          </a:prstGeom>
        </p:spPr>
      </p:pic>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p>
            <a:pPr lvl="0">
              <a:spcBef>
                <a:spcPts val="0"/>
              </a:spcBef>
              <a:buNone/>
            </a:pPr>
            <a:r>
              <a:rPr lang="en-US" altLang="en-GB" smtClean="0"/>
              <a:t>1.2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a:bodyPr>
          <a:p>
            <a:pPr>
              <a:lnSpc>
                <a:spcPct val="200000"/>
              </a:lnSpc>
            </a:pPr>
            <a:r>
              <a:rPr lang="en-US" altLang="en-GB" smtClean="0"/>
              <a:t>Writing code that can cope with changing requirements is difficult. Let’s walk through an example that we’ll gradually improve, showing some best practices for making your code more flexible.</a:t>
            </a:r>
            <a:endParaRPr lang="en-US" altLang="en-GB" smtClean="0"/>
          </a:p>
          <a:p>
            <a:pPr>
              <a:lnSpc>
                <a:spcPct val="200000"/>
              </a:lnSpc>
            </a:pPr>
            <a:endParaRPr lang="en-US" altLang="en-GB" smtClean="0"/>
          </a:p>
        </p:txBody>
      </p:sp>
      <p:pic>
        <p:nvPicPr>
          <p:cNvPr id="2" name="图片 1"/>
          <p:cNvPicPr>
            <a:picLocks noChangeAspect="1"/>
          </p:cNvPicPr>
          <p:nvPr/>
        </p:nvPicPr>
        <p:blipFill>
          <a:blip r:embed="rId4"/>
          <a:stretch>
            <a:fillRect/>
          </a:stretch>
        </p:blipFill>
        <p:spPr>
          <a:xfrm>
            <a:off x="1004570" y="2769870"/>
            <a:ext cx="7315835" cy="2190750"/>
          </a:xfrm>
          <a:prstGeom prst="rect">
            <a:avLst/>
          </a:prstGeom>
        </p:spPr>
      </p:pic>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p>
            <a:pPr lvl="0">
              <a:spcBef>
                <a:spcPts val="0"/>
              </a:spcBef>
              <a:buNone/>
            </a:pPr>
            <a:r>
              <a:rPr lang="en-US" altLang="en-GB" smtClean="0"/>
              <a:t>1.2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a:bodyPr>
          <a:p>
            <a:pPr>
              <a:lnSpc>
                <a:spcPct val="200000"/>
              </a:lnSpc>
            </a:pPr>
            <a:r>
              <a:rPr lang="en-US" altLang="en-GB" smtClean="0"/>
              <a:t>You saw in the previous section that you need a better way than adding lots of parameters to cope with changing requirements. Let’s step back and find a better level of abstraction.</a:t>
            </a:r>
            <a:r>
              <a:rPr lang="en-US" altLang="en-GB" smtClean="0">
                <a:solidFill>
                  <a:srgbClr val="FF0000"/>
                </a:solidFill>
              </a:rPr>
              <a:t>Strategy design pattern</a:t>
            </a:r>
            <a:r>
              <a:rPr lang="en-US" altLang="en-GB" smtClean="0"/>
              <a:t>.</a:t>
            </a:r>
            <a:endParaRPr lang="en-US" altLang="en-GB" smtClean="0"/>
          </a:p>
          <a:p>
            <a:pPr>
              <a:lnSpc>
                <a:spcPct val="200000"/>
              </a:lnSpc>
            </a:pPr>
            <a:endParaRPr lang="en-US" altLang="en-GB" smtClean="0"/>
          </a:p>
          <a:p>
            <a:pPr>
              <a:lnSpc>
                <a:spcPct val="200000"/>
              </a:lnSpc>
            </a:pPr>
            <a:endParaRPr lang="en-US" altLang="en-GB" smtClean="0"/>
          </a:p>
        </p:txBody>
      </p:sp>
      <p:pic>
        <p:nvPicPr>
          <p:cNvPr id="6" name="图片 5"/>
          <p:cNvPicPr>
            <a:picLocks noChangeAspect="1"/>
          </p:cNvPicPr>
          <p:nvPr/>
        </p:nvPicPr>
        <p:blipFill>
          <a:blip r:embed="rId4"/>
          <a:stretch>
            <a:fillRect/>
          </a:stretch>
        </p:blipFill>
        <p:spPr>
          <a:xfrm>
            <a:off x="1145540" y="2705735"/>
            <a:ext cx="6852920" cy="2415540"/>
          </a:xfrm>
          <a:prstGeom prst="rect">
            <a:avLst/>
          </a:prstGeom>
        </p:spPr>
      </p:pic>
    </p:spTree>
    <p:custDataLst>
      <p:tags r:id="rId5"/>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p>
            <a:pPr lvl="0">
              <a:spcBef>
                <a:spcPts val="0"/>
              </a:spcBef>
              <a:buNone/>
            </a:pPr>
            <a:r>
              <a:rPr lang="en-US" altLang="en-GB" smtClean="0"/>
              <a:t>1.2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a:bodyPr>
          <a:p>
            <a:pPr>
              <a:lnSpc>
                <a:spcPct val="200000"/>
              </a:lnSpc>
            </a:pPr>
            <a:endParaRPr lang="en-US" altLang="en-GB" smtClean="0"/>
          </a:p>
          <a:p>
            <a:pPr>
              <a:lnSpc>
                <a:spcPct val="200000"/>
              </a:lnSpc>
            </a:pPr>
            <a:endParaRPr lang="en-US" altLang="en-GB" smtClean="0"/>
          </a:p>
          <a:p>
            <a:pPr>
              <a:lnSpc>
                <a:spcPct val="200000"/>
              </a:lnSpc>
            </a:pPr>
            <a:endParaRPr lang="en-US" altLang="en-GB" smtClean="0"/>
          </a:p>
        </p:txBody>
      </p:sp>
      <p:pic>
        <p:nvPicPr>
          <p:cNvPr id="2" name="图片 1"/>
          <p:cNvPicPr>
            <a:picLocks noChangeAspect="1"/>
          </p:cNvPicPr>
          <p:nvPr/>
        </p:nvPicPr>
        <p:blipFill>
          <a:blip r:embed="rId4"/>
          <a:stretch>
            <a:fillRect/>
          </a:stretch>
        </p:blipFill>
        <p:spPr>
          <a:xfrm>
            <a:off x="1285240" y="942975"/>
            <a:ext cx="6746240" cy="4255135"/>
          </a:xfrm>
          <a:prstGeom prst="rect">
            <a:avLst/>
          </a:prstGeom>
        </p:spPr>
      </p:pic>
    </p:spTree>
    <p:custDataLst>
      <p:tags r:id="rId5"/>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p>
            <a:pPr lvl="0">
              <a:spcBef>
                <a:spcPts val="0"/>
              </a:spcBef>
              <a:buNone/>
            </a:pPr>
            <a:r>
              <a:rPr lang="en-US" altLang="en-GB" smtClean="0"/>
              <a:t>1.2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a:bodyPr>
          <a:p>
            <a:pPr>
              <a:lnSpc>
                <a:spcPct val="200000"/>
              </a:lnSpc>
            </a:pPr>
            <a:endParaRPr lang="en-US" altLang="en-GB" smtClean="0"/>
          </a:p>
          <a:p>
            <a:pPr>
              <a:lnSpc>
                <a:spcPct val="200000"/>
              </a:lnSpc>
            </a:pPr>
            <a:endParaRPr lang="en-US" altLang="en-GB" smtClean="0"/>
          </a:p>
          <a:p>
            <a:pPr>
              <a:lnSpc>
                <a:spcPct val="200000"/>
              </a:lnSpc>
            </a:pPr>
            <a:endParaRPr lang="en-US" altLang="en-GB" smtClean="0"/>
          </a:p>
        </p:txBody>
      </p:sp>
      <p:pic>
        <p:nvPicPr>
          <p:cNvPr id="6" name="图片 5"/>
          <p:cNvPicPr>
            <a:picLocks noChangeAspect="1"/>
          </p:cNvPicPr>
          <p:nvPr/>
        </p:nvPicPr>
        <p:blipFill>
          <a:blip r:embed="rId4"/>
          <a:stretch>
            <a:fillRect/>
          </a:stretch>
        </p:blipFill>
        <p:spPr>
          <a:xfrm>
            <a:off x="653415" y="1438275"/>
            <a:ext cx="7836535" cy="2266950"/>
          </a:xfrm>
          <a:prstGeom prst="rect">
            <a:avLst/>
          </a:prstGeom>
        </p:spPr>
      </p:pic>
    </p:spTree>
    <p:custDataLst>
      <p:tags r:id="rId5"/>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cxnSp>
        <p:nvCxnSpPr>
          <p:cNvPr id="4" name="直接连接符 3"/>
          <p:cNvCxnSpPr/>
          <p:nvPr>
            <p:custDataLst>
              <p:tags r:id="rId1"/>
            </p:custDataLst>
          </p:nvPr>
        </p:nvCxnSpPr>
        <p:spPr>
          <a:xfrm>
            <a:off x="628650" y="912969"/>
            <a:ext cx="7563200" cy="0"/>
          </a:xfrm>
          <a:prstGeom prst="line">
            <a:avLst/>
          </a:prstGeom>
          <a:ln w="19050">
            <a:gradFill flip="none" rotWithShape="1">
              <a:gsLst>
                <a:gs pos="0">
                  <a:schemeClr val="accent1"/>
                </a:gs>
                <a:gs pos="100000">
                  <a:schemeClr val="accent4"/>
                </a:gs>
                <a:gs pos="26000">
                  <a:schemeClr val="accent2"/>
                </a:gs>
                <a:gs pos="58000">
                  <a:schemeClr val="accent3"/>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2"/>
            </p:custDataLst>
          </p:nvPr>
        </p:nvSpPr>
        <p:spPr>
          <a:xfrm>
            <a:off x="506730" y="220980"/>
            <a:ext cx="8546465" cy="642620"/>
          </a:xfrm>
        </p:spPr>
        <p:txBody>
          <a:bodyPr>
            <a:normAutofit fontScale="90000"/>
          </a:bodyPr>
          <a:p>
            <a:pPr lvl="0">
              <a:spcBef>
                <a:spcPts val="0"/>
              </a:spcBef>
              <a:buNone/>
            </a:pPr>
            <a:r>
              <a:rPr lang="en-US" altLang="en-GB" smtClean="0"/>
              <a:t>1.2 Passing code to methods with behavior parameterization</a:t>
            </a:r>
            <a:endParaRPr lang="en-US" altLang="en-GB" smtClean="0"/>
          </a:p>
        </p:txBody>
      </p:sp>
      <p:sp>
        <p:nvSpPr>
          <p:cNvPr id="5" name="内容占位符 4"/>
          <p:cNvSpPr>
            <a:spLocks noGrp="1"/>
          </p:cNvSpPr>
          <p:nvPr>
            <p:ph idx="1"/>
            <p:custDataLst>
              <p:tags r:id="rId3"/>
            </p:custDataLst>
          </p:nvPr>
        </p:nvSpPr>
        <p:spPr/>
        <p:txBody>
          <a:bodyPr>
            <a:normAutofit/>
          </a:bodyPr>
          <a:p>
            <a:pPr>
              <a:lnSpc>
                <a:spcPct val="200000"/>
              </a:lnSpc>
            </a:pPr>
            <a:endParaRPr lang="en-US" altLang="en-GB" smtClean="0"/>
          </a:p>
          <a:p>
            <a:pPr>
              <a:lnSpc>
                <a:spcPct val="200000"/>
              </a:lnSpc>
            </a:pPr>
            <a:endParaRPr lang="en-US" altLang="en-GB" smtClean="0"/>
          </a:p>
          <a:p>
            <a:pPr>
              <a:lnSpc>
                <a:spcPct val="200000"/>
              </a:lnSpc>
            </a:pPr>
            <a:endParaRPr lang="en-US" altLang="en-GB" smtClean="0"/>
          </a:p>
        </p:txBody>
      </p:sp>
      <p:pic>
        <p:nvPicPr>
          <p:cNvPr id="2" name="图片 1"/>
          <p:cNvPicPr>
            <a:picLocks noChangeAspect="1"/>
          </p:cNvPicPr>
          <p:nvPr/>
        </p:nvPicPr>
        <p:blipFill>
          <a:blip r:embed="rId4"/>
          <a:stretch>
            <a:fillRect/>
          </a:stretch>
        </p:blipFill>
        <p:spPr>
          <a:xfrm>
            <a:off x="506730" y="942975"/>
            <a:ext cx="8249285" cy="628650"/>
          </a:xfrm>
          <a:prstGeom prst="rect">
            <a:avLst/>
          </a:prstGeom>
        </p:spPr>
      </p:pic>
      <p:pic>
        <p:nvPicPr>
          <p:cNvPr id="7" name="图片 6"/>
          <p:cNvPicPr>
            <a:picLocks noChangeAspect="1"/>
          </p:cNvPicPr>
          <p:nvPr/>
        </p:nvPicPr>
        <p:blipFill>
          <a:blip r:embed="rId5"/>
          <a:stretch>
            <a:fillRect/>
          </a:stretch>
        </p:blipFill>
        <p:spPr>
          <a:xfrm>
            <a:off x="1224915" y="1480820"/>
            <a:ext cx="7290435" cy="3799205"/>
          </a:xfrm>
          <a:prstGeom prst="rect">
            <a:avLst/>
          </a:prstGeom>
        </p:spPr>
      </p:pic>
    </p:spTree>
    <p:custDataLst>
      <p:tags r:id="rId6"/>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UNIT_TYPE" val="i"/>
  <p:tag name="KSO_WM_UNIT_ID" val="custom185_12*i*0"/>
  <p:tag name="KSO_WM_TEMPLATE_CATEGORY" val="custom"/>
  <p:tag name="KSO_WM_TEMPLATE_INDEX" val="185"/>
</p:tagLst>
</file>

<file path=ppt/tags/tag10.xml><?xml version="1.0" encoding="utf-8"?>
<p:tagLst xmlns:p="http://schemas.openxmlformats.org/presentationml/2006/main">
  <p:tag name="KSO_WM_TAG_VERSION" val="1.0"/>
  <p:tag name="KSO_WM_TEMPLATE_CATEGORY" val="custom"/>
  <p:tag name="KSO_WM_TEMPLATE_INDEX" val="160464"/>
</p:tagLst>
</file>

<file path=ppt/tags/tag11.xml><?xml version="1.0" encoding="utf-8"?>
<p:tagLst xmlns:p="http://schemas.openxmlformats.org/presentationml/2006/main">
  <p:tag name="KSO_WM_TEMPLATE_CATEGORY" val="custom"/>
  <p:tag name="KSO_WM_TEMPLATE_INDEX" val="160464"/>
</p:tagLst>
</file>

<file path=ppt/tags/tag12.xml><?xml version="1.0" encoding="utf-8"?>
<p:tagLst xmlns:p="http://schemas.openxmlformats.org/presentationml/2006/main">
  <p:tag name="KSO_WM_TEMPLATE_CATEGORY" val="custom"/>
  <p:tag name="KSO_WM_TEMPLATE_INDEX" val="160464"/>
</p:tagLst>
</file>

<file path=ppt/tags/tag13.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17.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2.xml><?xml version="1.0" encoding="utf-8"?>
<p:tagLst xmlns:p="http://schemas.openxmlformats.org/presentationml/2006/main">
  <p:tag name="KSO_WM_TAG_VERSION" val="1.0"/>
  <p:tag name="KSO_WM_BEAUTIFY_FLAG" val="#wm#"/>
  <p:tag name="KSO_WM_UNIT_TYPE" val="i"/>
  <p:tag name="KSO_WM_UNIT_ID" val="custom185_12*i*1"/>
  <p:tag name="KSO_WM_TEMPLATE_CATEGORY" val="custom"/>
  <p:tag name="KSO_WM_TEMPLATE_INDEX" val="185"/>
</p:tagLst>
</file>

<file path=ppt/tags/tag20.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24.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28.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xml><?xml version="1.0" encoding="utf-8"?>
<p:tagLst xmlns:p="http://schemas.openxmlformats.org/presentationml/2006/main">
  <p:tag name="KSO_WM_TAG_VERSION" val="1.0"/>
  <p:tag name="KSO_WM_BEAUTIFY_FLAG" val="#wm#"/>
  <p:tag name="KSO_WM_UNIT_TYPE" val="i"/>
  <p:tag name="KSO_WM_UNIT_ID" val="custom185_12*i*2"/>
  <p:tag name="KSO_WM_TEMPLATE_CATEGORY" val="custom"/>
  <p:tag name="KSO_WM_TEMPLATE_INDEX" val="185"/>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32.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36.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4.xml><?xml version="1.0" encoding="utf-8"?>
<p:tagLst xmlns:p="http://schemas.openxmlformats.org/presentationml/2006/main">
  <p:tag name="KSO_WM_TAG_VERSION" val="1.0"/>
  <p:tag name="KSO_WM_BEAUTIFY_FLAG" val="#wm#"/>
  <p:tag name="KSO_WM_UNIT_TYPE" val="i"/>
  <p:tag name="KSO_WM_UNIT_ID" val="custom185_12*i*3"/>
  <p:tag name="KSO_WM_TEMPLATE_CATEGORY" val="custom"/>
  <p:tag name="KSO_WM_TEMPLATE_INDEX" val="185"/>
</p:tagLst>
</file>

<file path=ppt/tags/tag40.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44.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45.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48.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UNIT_TYPE" val="i"/>
  <p:tag name="KSO_WM_UNIT_ID" val="custom185_12*i*4"/>
  <p:tag name="KSO_WM_TEMPLATE_CATEGORY" val="custom"/>
  <p:tag name="KSO_WM_TEMPLATE_INDEX" val="185"/>
</p:tagLst>
</file>

<file path=ppt/tags/tag50.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51.xml><?xml version="1.0" encoding="utf-8"?>
<p:tagLst xmlns:p="http://schemas.openxmlformats.org/presentationml/2006/main">
  <p:tag name="KSO_WM_TAG_VERSION" val="1.0"/>
  <p:tag name="KSO_WM_BEAUTIFY_FLAG" val="#wm#"/>
  <p:tag name="KSO_WM_UNIT_TYPE" val="i"/>
  <p:tag name="KSO_WM_UNIT_ID" val="custom160464_2*i*2"/>
  <p:tag name="KSO_WM_TEMPLATE_CATEGORY" val="custom"/>
  <p:tag name="KSO_WM_TEMPLATE_INDEX" val="160464"/>
  <p:tag name="KSO_WM_UNIT_INDEX" val="2"/>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EMPLATE_CATEGORY" val="custom"/>
  <p:tag name="KSO_WM_TEMPLATE_INDEX" val="160464"/>
  <p:tag name="KSO_WM_SLIDE_ID" val="custom1604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99"/>
  <p:tag name="KSO_WM_SLIDE_SIZE" val="828*387"/>
</p:tagLst>
</file>

<file path=ppt/tags/tag54.xml><?xml version="1.0" encoding="utf-8"?>
<p:tagLst xmlns:p="http://schemas.openxmlformats.org/presentationml/2006/main">
  <p:tag name="KSO_WM_TAG_VERSION" val="1.0"/>
  <p:tag name="KSO_WM_BEAUTIFY_FLAG" val="#wm#"/>
  <p:tag name="KSO_WM_UNIT_TYPE" val="i"/>
  <p:tag name="KSO_WM_UNIT_ID" val="custom160464_3*i*3"/>
  <p:tag name="KSO_WM_TEMPLATE_CATEGORY" val="custom"/>
  <p:tag name="KSO_WM_TEMPLATE_INDEX" val="160464"/>
  <p:tag name="KSO_WM_UNIT_INDEX" val="3"/>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2"/>
  <p:tag name="KSO_WM_UNIT_ID" val="custom160464_3*f*2"/>
  <p:tag name="KSO_WM_UNIT_CLEAR" val="1"/>
  <p:tag name="KSO_WM_UNIT_LAYERLEVEL" val="1"/>
  <p:tag name="KSO_WM_UNIT_VALUE" val="119"/>
  <p:tag name="KSO_WM_UNIT_HIGHLIGHT" val="0"/>
  <p:tag name="KSO_WM_UNIT_COMPATIBLE" val="0"/>
  <p:tag name="KSO_WM_UNIT_PRESET_TEXT_INDEX" val="5"/>
  <p:tag name="KSO_WM_UNIT_PRESET_TEXT_LEN" val="232"/>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EMPLATE_CATEGORY" val="custom"/>
  <p:tag name="KSO_WM_TEMPLATE_INDEX" val="160464"/>
  <p:tag name="KSO_WM_SLIDE_ID" val="custom1604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00"/>
  <p:tag name="KSO_WM_SLIDE_SIZE" val="828*387"/>
</p:tagLst>
</file>

<file path=ppt/tags/tag58.xml><?xml version="1.0" encoding="utf-8"?>
<p:tagLst xmlns:p="http://schemas.openxmlformats.org/presentationml/2006/main">
  <p:tag name="KSO_WM_TEMPLATE_CATEGORY" val="custom"/>
  <p:tag name="KSO_WM_TEMPLATE_INDEX" val="160464"/>
</p:tagLst>
</file>

<file path=ppt/tags/tag59.xml><?xml version="1.0" encoding="utf-8"?>
<p:tagLst xmlns:p="http://schemas.openxmlformats.org/presentationml/2006/main">
  <p:tag name="KSO_WM_TEMPLATE_CATEGORY" val="custom"/>
  <p:tag name="KSO_WM_TEMPLATE_INDEX" val="160464"/>
</p:tagLst>
</file>

<file path=ppt/tags/tag6.xml><?xml version="1.0" encoding="utf-8"?>
<p:tagLst xmlns:p="http://schemas.openxmlformats.org/presentationml/2006/main">
  <p:tag name="KSO_WM_TAG_VERSION" val="1.0"/>
  <p:tag name="KSO_WM_BEAUTIFY_FLAG" val="#wm#"/>
  <p:tag name="KSO_WM_UNIT_TYPE" val="i"/>
  <p:tag name="KSO_WM_UNIT_ID" val="custom185_12*i*5"/>
  <p:tag name="KSO_WM_TEMPLATE_CATEGORY" val="custom"/>
  <p:tag name="KSO_WM_TEMPLATE_INDEX" val="185"/>
</p:tagLst>
</file>

<file path=ppt/tags/tag60.xml><?xml version="1.0" encoding="utf-8"?>
<p:tagLst xmlns:p="http://schemas.openxmlformats.org/presentationml/2006/main">
  <p:tag name="KSO_WM_TAG_VERSION" val="1.0"/>
  <p:tag name="KSO_WM_BEAUTIFY_FLAG" val="#wm#"/>
  <p:tag name="KSO_WM_UNIT_TYPE" val="i"/>
  <p:tag name="KSO_WM_UNIT_ID" val="custom160464_19*i*0"/>
  <p:tag name="KSO_WM_TEMPLATE_CATEGORY" val="custom"/>
  <p:tag name="KSO_WM_TEMPLATE_INDEX" val="160464"/>
  <p:tag name="KSO_WM_UNIT_INDEX" val="0"/>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19*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464"/>
  <p:tag name="KSO_WM_UNIT_TYPE" val="d"/>
  <p:tag name="KSO_WM_UNIT_INDEX" val="1"/>
  <p:tag name="KSO_WM_UNIT_ID" val="custom160464_19*d*1"/>
  <p:tag name="KSO_WM_UNIT_CLEAR" val="0"/>
  <p:tag name="KSO_WM_UNIT_LAYERLEVEL" val="1"/>
  <p:tag name="KSO_WM_UNIT_VALUE" val="1657*1563"/>
  <p:tag name="KSO_WM_UNIT_HIGHLIGHT" val="0"/>
  <p:tag name="KSO_WM_UNIT_COMPATIBLE" val="0"/>
</p:tagLst>
</file>

<file path=ppt/tags/tag63.xml><?xml version="1.0" encoding="utf-8"?>
<p:tagLst xmlns:p="http://schemas.openxmlformats.org/presentationml/2006/main">
  <p:tag name="KSO_WM_TAG_VERSION" val="1.0"/>
  <p:tag name="KSO_WM_BEAUTIFY_FLAG" val="#wm#"/>
  <p:tag name="KSO_WM_TEMPLATE_CATEGORY" val="custom"/>
  <p:tag name="KSO_WM_TEMPLATE_INDEX" val="160464"/>
  <p:tag name="KSO_WM_UNIT_TYPE" val="f"/>
  <p:tag name="KSO_WM_UNIT_INDEX" val="1"/>
  <p:tag name="KSO_WM_UNIT_ID" val="custom160464_19*f*1"/>
  <p:tag name="KSO_WM_UNIT_CLEAR" val="1"/>
  <p:tag name="KSO_WM_UNIT_LAYERLEVEL" val="1"/>
  <p:tag name="KSO_WM_UNIT_VALUE" val="112"/>
  <p:tag name="KSO_WM_UNIT_HIGHLIGHT" val="0"/>
  <p:tag name="KSO_WM_UNIT_COMPATIBLE" val="0"/>
  <p:tag name="KSO_WM_UNIT_PRESET_TEXT_INDEX" val="5"/>
  <p:tag name="KSO_WM_UNIT_PRESET_TEXT_LEN" val="125"/>
</p:tagLst>
</file>

<file path=ppt/tags/tag64.xml><?xml version="1.0" encoding="utf-8"?>
<p:tagLst xmlns:p="http://schemas.openxmlformats.org/presentationml/2006/main">
  <p:tag name="KSO_WM_TEMPLATE_CATEGORY" val="custom"/>
  <p:tag name="KSO_WM_TEMPLATE_INDEX" val="160464"/>
  <p:tag name="KSO_WM_SLIDE_ID" val="custom160464_19"/>
  <p:tag name="KSO_WM_SLIDE_INDEX" val="19"/>
  <p:tag name="KSO_WM_SLIDE_ITEM_CNT" val="2"/>
  <p:tag name="KSO_WM_SLIDE_LAYOUT" val="a_f_d"/>
  <p:tag name="KSO_WM_SLIDE_LAYOUT_CNT" val="1_1_1"/>
  <p:tag name="KSO_WM_SLIDE_TYPE" val="text"/>
  <p:tag name="KSO_WM_BEAUTIFY_FLAG" val="#wm#"/>
  <p:tag name="KSO_WM_TAG_VERSION" val="1.0"/>
  <p:tag name="KSO_WM_SLIDE_POSITION" val="66*36"/>
  <p:tag name="KSO_WM_SLIDE_SIZE" val="828*470"/>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464"/>
  <p:tag name="KSO_WM_UNIT_TYPE" val="a"/>
  <p:tag name="KSO_WM_UNIT_INDEX" val="1"/>
  <p:tag name="KSO_WM_UNIT_ID" val="custom160464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464"/>
  <p:tag name="KSO_WM_UNIT_TYPE" val="b"/>
  <p:tag name="KSO_WM_UNIT_INDEX" val="1"/>
  <p:tag name="KSO_WM_UNIT_ID" val="custom160464_1*b*1"/>
  <p:tag name="KSO_WM_UNIT_CLEAR" val="1"/>
  <p:tag name="KSO_WM_UNIT_LAYERLEVEL" val="1"/>
  <p:tag name="KSO_WM_UNIT_VALUE" val="50"/>
  <p:tag name="KSO_WM_UNIT_ISCONTENTSTITLE" val="0"/>
  <p:tag name="KSO_WM_UNIT_HIGHLIGHT" val="0"/>
  <p:tag name="KSO_WM_UNIT_COMPATIBLE" val="0"/>
  <p:tag name="KSO_WM_UNIT_PRESET_TEXT_INDEX" val="4"/>
  <p:tag name="KSO_WM_UNIT_PRESET_TEXT_LEN" val="26"/>
</p:tagLst>
</file>

<file path=ppt/tags/tag67.xml><?xml version="1.0" encoding="utf-8"?>
<p:tagLst xmlns:p="http://schemas.openxmlformats.org/presentationml/2006/main">
  <p:tag name="KSO_WM_TEMPLATE_THUMBS_INDEX" val="1、9、12、16、19、20、25、27"/>
  <p:tag name="KSO_WM_TEMPLATE_CATEGORY" val="custom"/>
  <p:tag name="KSO_WM_TEMPLATE_INDEX" val="160464"/>
  <p:tag name="KSO_WM_SLIDE_ID" val="custom160464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68.xml><?xml version="1.0" encoding="utf-8"?>
<p:tagLst xmlns:p="http://schemas.openxmlformats.org/presentationml/2006/main">
  <p:tag name="KSO_WM_TEMPLATE_CATEGORY" val="custom"/>
  <p:tag name="KSO_WM_TEMPLATE_INDEX" val="160464"/>
</p:tagLst>
</file>

<file path=ppt/tags/tag69.xml><?xml version="1.0" encoding="utf-8"?>
<p:tagLst xmlns:p="http://schemas.openxmlformats.org/presentationml/2006/main">
  <p:tag name="KSO_WM_TEMPLATE_CATEGORY" val="custom"/>
  <p:tag name="KSO_WM_TEMPLATE_INDEX" val="160464"/>
</p:tagLst>
</file>

<file path=ppt/tags/tag7.xml><?xml version="1.0" encoding="utf-8"?>
<p:tagLst xmlns:p="http://schemas.openxmlformats.org/presentationml/2006/main">
  <p:tag name="KSO_WM_TAG_VERSION" val="1.0"/>
  <p:tag name="KSO_WM_BEAUTIFY_FLAG" val="#wm#"/>
  <p:tag name="KSO_WM_UNIT_TYPE" val="i"/>
  <p:tag name="KSO_WM_UNIT_ID" val="custom160185_29*i*1"/>
  <p:tag name="KSO_WM_TEMPLATE_CATEGORY" val="custom"/>
  <p:tag name="KSO_WM_TEMPLATE_INDEX" val="160185"/>
</p:tagLst>
</file>

<file path=ppt/tags/tag70.xml><?xml version="1.0" encoding="utf-8"?>
<p:tagLst xmlns:p="http://schemas.openxmlformats.org/presentationml/2006/main">
  <p:tag name="KSO_WM_TEMPLATE_CATEGORY" val="custom"/>
  <p:tag name="KSO_WM_TEMPLATE_INDEX" val="160464"/>
</p:tagLst>
</file>

<file path=ppt/tags/tag71.xml><?xml version="1.0" encoding="utf-8"?>
<p:tagLst xmlns:p="http://schemas.openxmlformats.org/presentationml/2006/main">
  <p:tag name="KSO_WM_TEMPLATE_CATEGORY" val="custom"/>
  <p:tag name="KSO_WM_TEMPLATE_INDEX" val="160464"/>
</p:tagLst>
</file>

<file path=ppt/tags/tag72.xml><?xml version="1.0" encoding="utf-8"?>
<p:tagLst xmlns:p="http://schemas.openxmlformats.org/presentationml/2006/main">
  <p:tag name="KSO_WM_TEMPLATE_CATEGORY" val="custom"/>
  <p:tag name="KSO_WM_TEMPLATE_INDEX" val="160464"/>
</p:tagLst>
</file>

<file path=ppt/tags/tag73.xml><?xml version="1.0" encoding="utf-8"?>
<p:tagLst xmlns:p="http://schemas.openxmlformats.org/presentationml/2006/main">
  <p:tag name="KSO_WM_TEMPLATE_CATEGORY" val="custom"/>
  <p:tag name="KSO_WM_TEMPLATE_INDEX" val="160464"/>
</p:tagLst>
</file>

<file path=ppt/tags/tag74.xml><?xml version="1.0" encoding="utf-8"?>
<p:tagLst xmlns:p="http://schemas.openxmlformats.org/presentationml/2006/main">
  <p:tag name="KSO_WM_TEMPLATE_CATEGORY" val="custom"/>
  <p:tag name="KSO_WM_TEMPLATE_INDEX" val="160464"/>
</p:tagLst>
</file>

<file path=ppt/tags/tag75.xml><?xml version="1.0" encoding="utf-8"?>
<p:tagLst xmlns:p="http://schemas.openxmlformats.org/presentationml/2006/main">
  <p:tag name="KSO_WM_TEMPLATE_CATEGORY" val="custom"/>
  <p:tag name="KSO_WM_TEMPLATE_INDEX" val="160464"/>
</p:tagLst>
</file>

<file path=ppt/tags/tag76.xml><?xml version="1.0" encoding="utf-8"?>
<p:tagLst xmlns:p="http://schemas.openxmlformats.org/presentationml/2006/main">
  <p:tag name="KSO_WM_TEMPLATE_CATEGORY" val="custom"/>
  <p:tag name="KSO_WM_TEMPLATE_INDEX" val="160464"/>
</p:tagLst>
</file>

<file path=ppt/tags/tag8.xml><?xml version="1.0" encoding="utf-8"?>
<p:tagLst xmlns:p="http://schemas.openxmlformats.org/presentationml/2006/main">
  <p:tag name="KSO_WM_TAG_VERSION" val="1.0"/>
  <p:tag name="KSO_WM_BEAUTIFY_FLAG" val="#wm#"/>
  <p:tag name="KSO_WM_UNIT_TYPE" val="i"/>
  <p:tag name="KSO_WM_UNIT_ID" val="custom185_19*i*0"/>
  <p:tag name="KSO_WM_TEMPLATE_CATEGORY" val="custom"/>
  <p:tag name="KSO_WM_TEMPLATE_INDEX" val="185"/>
</p:tagLst>
</file>

<file path=ppt/tags/tag9.xml><?xml version="1.0" encoding="utf-8"?>
<p:tagLst xmlns:p="http://schemas.openxmlformats.org/presentationml/2006/main">
  <p:tag name="KSO_WM_TAG_VERSION" val="1.0"/>
  <p:tag name="KSO_WM_TEMPLATE_CATEGORY" val="custom"/>
  <p:tag name="KSO_WM_TEMPLATE_INDEX" val="160464"/>
</p:tagLst>
</file>

<file path=ppt/theme/theme1.xml><?xml version="1.0" encoding="utf-8"?>
<a:theme xmlns:a="http://schemas.openxmlformats.org/drawingml/2006/main" name="1_A000120140530A99PPBG">
  <a:themeElements>
    <a:clrScheme name="160185.185">
      <a:dk1>
        <a:srgbClr val="333333"/>
      </a:dk1>
      <a:lt1>
        <a:sysClr val="window" lastClr="FFFFFF"/>
      </a:lt1>
      <a:dk2>
        <a:srgbClr val="333333"/>
      </a:dk2>
      <a:lt2>
        <a:srgbClr val="FFFFFF"/>
      </a:lt2>
      <a:accent1>
        <a:srgbClr val="2CBEBB"/>
      </a:accent1>
      <a:accent2>
        <a:srgbClr val="269C6C"/>
      </a:accent2>
      <a:accent3>
        <a:srgbClr val="CFD80A"/>
      </a:accent3>
      <a:accent4>
        <a:srgbClr val="FFBE16"/>
      </a:accent4>
      <a:accent5>
        <a:srgbClr val="FF7F41"/>
      </a:accent5>
      <a:accent6>
        <a:srgbClr val="FFC000"/>
      </a:accent6>
      <a:hlink>
        <a:srgbClr val="00B0F0"/>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5382</Words>
  <Application>WPS 演示</Application>
  <PresentationFormat>全屏显示(16:9)</PresentationFormat>
  <Paragraphs>194</Paragraphs>
  <Slides>27</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27</vt:i4>
      </vt:variant>
    </vt:vector>
  </HeadingPairs>
  <TitlesOfParts>
    <vt:vector size="42" baseType="lpstr">
      <vt:lpstr>Arial</vt:lpstr>
      <vt:lpstr>宋体</vt:lpstr>
      <vt:lpstr>Wingdings</vt:lpstr>
      <vt:lpstr>Arial</vt:lpstr>
      <vt:lpstr>Patrick Hand SC</vt:lpstr>
      <vt:lpstr>Sniglet</vt:lpstr>
      <vt:lpstr>微软雅黑</vt:lpstr>
      <vt:lpstr>方正兰亭超细黑简体</vt:lpstr>
      <vt:lpstr>Calibri</vt:lpstr>
      <vt:lpstr>方正细谭黑简体</vt:lpstr>
      <vt:lpstr>黑体</vt:lpstr>
      <vt:lpstr>方正隶变_GBK</vt:lpstr>
      <vt:lpstr>Calibri</vt:lpstr>
      <vt:lpstr>Arial Narrow</vt:lpstr>
      <vt:lpstr>1_A000120140530A99PPBG</vt:lpstr>
      <vt:lpstr>This is your presentation title</vt:lpstr>
      <vt:lpstr>Instructions for use</vt:lpstr>
      <vt:lpstr>This is a slide title</vt:lpstr>
      <vt:lpstr>1.1 Default Method</vt:lpstr>
      <vt:lpstr>1.1 Default Method</vt:lpstr>
      <vt:lpstr>1.2 Passing code to methods with behavior parameterization</vt:lpstr>
      <vt:lpstr>1.2 Passing code to methods with behavior parameterization</vt:lpstr>
      <vt:lpstr>1.2 Passing code to methods with behavior parameterization</vt:lpstr>
      <vt:lpstr>1.2 Passing code to methods with behavior parameterization</vt:lpstr>
      <vt:lpstr>1.2 Passing code to methods with behavior parameterization</vt:lpstr>
      <vt:lpstr>1.2 Passing code to methods with behavior parameterization</vt:lpstr>
      <vt:lpstr>1.3 Lamada</vt:lpstr>
      <vt:lpstr>1.3 Lamada</vt:lpstr>
      <vt:lpstr>1.2 Passing code to methods with behavior parameterization</vt:lpstr>
      <vt:lpstr>BIG CONCEPT</vt:lpstr>
      <vt:lpstr>In two or three columns</vt:lpstr>
      <vt:lpstr>A picture is worth a thousand words</vt:lpstr>
      <vt:lpstr>89,526,124</vt:lpstr>
      <vt:lpstr>185,244 users</vt:lpstr>
      <vt:lpstr>Our process is easy</vt:lpstr>
      <vt:lpstr>Let’s review some concepts</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
  <cp:lastModifiedBy>teng</cp:lastModifiedBy>
  <cp:revision>13</cp:revision>
  <dcterms:created xsi:type="dcterms:W3CDTF">2017-07-03T12:24:50Z</dcterms:created>
  <dcterms:modified xsi:type="dcterms:W3CDTF">2017-07-03T14:26:09Z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