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C3F07-4E96-4566-B2AF-2110673AC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F60DC5-80F0-4CAC-8327-49D4438A4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7C5292-24DB-4629-9CD9-F878745C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C9518-5D0F-4CB9-9A7E-E4ABFC24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C713E-9977-40E0-A79D-73E5C968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DECC2-C7FC-4DC5-B851-FD43BBBB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2D473F-C466-4054-A912-FD7D90889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BD473C-284D-4711-A173-62A45E2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4C2901-A950-47A9-898E-94EF9358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60A0B-D2C4-4A2F-BC3F-C57EDE1D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17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0FC8E7-0292-48E6-BE95-4D504871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59A523-1FCA-4D14-9FFC-B5EF932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A27FF-E5E2-47AD-8EAF-A98A1A97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AECBF-7DC4-423E-8534-B566D0F1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151C8-6A2F-4D01-84DC-D1BEA07D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1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F36CE-46A7-4E6B-B1A2-4E87A3DF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6F827-F514-4711-910C-D80AE7FD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BF61E-E188-408D-82F8-DAAAE933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D9284-1797-44FE-96FC-8DB7B55A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29CA4-7E85-4045-8F84-620094FF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80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1238-6117-4F62-99BB-170337EC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EFC56-20F0-4DC7-8E6A-BC409AE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BD81F-1807-4877-B8B2-360989C0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0A28A6-8F76-49EC-8113-9A867B5A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D172D-EEA3-4581-B6A8-A2E22566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48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809F1-EB1F-48BF-B55C-3A8958C3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1D76B-2633-4ADF-94B1-FC4A36F4D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9152B6-86D3-4CC6-95F3-F4FFCCEF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0304F-F6A6-4133-A171-3051C94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E96A9A-5BC2-446F-ADF7-2179CB6C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8A6B5-F055-4662-A3F8-C30EBA8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81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EE330-DDDE-49CB-A8A7-53C6AA25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2BEA6-1297-47BB-88E1-AC2378AC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FE6856-18F3-46A9-A88E-1E4CF41A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493800-0771-4312-9655-746EE5820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4BD95C-9692-4AE1-BCC6-52182913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C3152-29BA-47E3-9AF6-5FDE91D5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F7E916-9CAF-4E7C-9F22-EE0E2F9C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25B799-C38C-48BF-AF85-BE363401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6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80784-D296-4E81-8D55-83D5E728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A66ABE-A344-4701-A596-90EEDEC8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D976BB-62E0-41CD-9A50-05205A57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69121E-4012-4FAD-A418-1A922292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26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E31B69-1F85-46A4-B6B0-7BF42963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13378C-03FB-4775-B948-14936D05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18F08F-BE62-4AC6-8CEC-0CD66C25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615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0CC4D-96DC-4A4B-B713-CA7D74DE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B88C0-271F-48AA-9D2F-0DFFF61C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FB37B6-971B-483E-B33A-C6A453EF2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2A8067-700B-4CF0-B1CF-C2DE0867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BAE335-4592-40C9-ACD1-69223F2E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CEE910-B3D5-4067-A151-8BD609F2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34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00BD8-C2A9-4DBC-B49C-5A6251E7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3E7EA-9892-4C26-837C-EA848B488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63506A-E5A9-4068-9E66-EDF3722B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2DC074-9009-4D24-9271-C63D7877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9ACBAD-F60B-474C-B8BD-B7F788EA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6923E-5D2D-4EFD-8525-740BBF2F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7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6FC524-135E-4E3B-9CA6-8D5D4D58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06CE92-D880-4BEA-B8AD-124D3F1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36DC9-C77C-4202-82B8-0809C003F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6601-9D3A-48E2-9F87-ABF89782E90B}" type="datetimeFigureOut">
              <a:rPr lang="de-CH" smtClean="0"/>
              <a:t>08.01.2021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0ACD2-7F04-4CE4-8100-809D0A931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3F47E-6911-4472-988F-540079E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014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62C16E-A9C5-415C-9170-117236EC0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7" r="23298" b="505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28D123-5CB8-4B1C-BDE8-FDCAA4425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731017" cy="3204134"/>
          </a:xfrm>
        </p:spPr>
        <p:txBody>
          <a:bodyPr anchor="b">
            <a:normAutofit/>
          </a:bodyPr>
          <a:lstStyle/>
          <a:p>
            <a:pPr algn="l"/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forget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A84CAB-A576-4077-8639-0470CB99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de-CH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6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19B84-3013-4F8C-A1DD-3FAE3B57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10C59-D5FC-4107-A97A-19CE2D6B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habe ich gemacht?</a:t>
            </a:r>
          </a:p>
          <a:p>
            <a:r>
              <a:rPr lang="de-CH" dirty="0"/>
              <a:t>Was ist </a:t>
            </a:r>
            <a:r>
              <a:rPr lang="de-CH" dirty="0" err="1"/>
              <a:t>wpf</a:t>
            </a:r>
            <a:r>
              <a:rPr lang="de-CH" dirty="0"/>
              <a:t>?</a:t>
            </a:r>
          </a:p>
          <a:p>
            <a:r>
              <a:rPr lang="de-CH" dirty="0"/>
              <a:t>Was war mein Ziel?</a:t>
            </a:r>
          </a:p>
          <a:p>
            <a:r>
              <a:rPr lang="de-CH" dirty="0"/>
              <a:t>Meine Probleme</a:t>
            </a:r>
          </a:p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54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807CC-DDCA-4D82-AEC3-4D75DF64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Projektidee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882A0D-4B69-467F-B662-1304FC07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Husiplaner</a:t>
            </a:r>
            <a:endParaRPr lang="de-CH" dirty="0"/>
          </a:p>
          <a:p>
            <a:r>
              <a:rPr lang="de-CH" dirty="0"/>
              <a:t>Einträge</a:t>
            </a:r>
          </a:p>
          <a:p>
            <a:r>
              <a:rPr lang="de-CH" dirty="0"/>
              <a:t>Ausgabe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A3CEF2-DD79-43BA-9059-2405B9E7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27" y="2077818"/>
            <a:ext cx="3289473" cy="32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1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C8E5A-413C-47D3-BF18-17EE022F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</a:t>
            </a:r>
            <a:r>
              <a:rPr lang="de-CH" dirty="0" err="1"/>
              <a:t>wpf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313A3-1F44-464A-A486-FDB4FC78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Benutzeroberfläche </a:t>
            </a:r>
          </a:p>
          <a:p>
            <a:r>
              <a:rPr lang="de-CH" dirty="0"/>
              <a:t>Desktopanwendungen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231EEF-3B74-4C49-AFF4-2DA0428A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87" y="148669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9E6E-03F4-47D8-B974-45431399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Mein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59656-F29A-4905-A14A-4E1F7030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Anwendung die im Alltag verwendbar ist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069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78B4E-159B-4C27-B0D6-0B3C44B5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Vorstellung</a:t>
            </a:r>
            <a:endParaRPr lang="de-CH" dirty="0"/>
          </a:p>
        </p:txBody>
      </p:sp>
      <p:pic>
        <p:nvPicPr>
          <p:cNvPr id="5" name="Inhaltsplatzhalter 4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5BB4EA96-83B3-446D-BDEE-65CDF3C1D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4" y="1690688"/>
            <a:ext cx="4350912" cy="326318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80EF51-9502-4175-9778-74E1F49A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123" y="1619667"/>
            <a:ext cx="5775939" cy="32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3D8AB-C4E0-4D6F-BE39-C310AD4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Meine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9BC3B-20EB-419B-8B3F-E6B0C219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Noch nicht mit </a:t>
            </a:r>
            <a:r>
              <a:rPr lang="de-CH" dirty="0" err="1"/>
              <a:t>wpf</a:t>
            </a:r>
            <a:r>
              <a:rPr lang="de-CH" dirty="0"/>
              <a:t> gearbeitet</a:t>
            </a:r>
          </a:p>
          <a:p>
            <a:r>
              <a:rPr lang="de-CH" dirty="0"/>
              <a:t>Zu hoch gesteckte Ziele (Zeitplanung)</a:t>
            </a:r>
          </a:p>
          <a:p>
            <a:r>
              <a:rPr lang="de-CH" dirty="0"/>
              <a:t>Probleme mit </a:t>
            </a:r>
            <a:r>
              <a:rPr lang="de-CH" dirty="0" err="1"/>
              <a:t>sql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0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27A2A-2E27-49D7-9B5C-18B13065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Demo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29A1093-0315-49AD-9716-7FD485FF8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284"/>
          <a:stretch/>
        </p:blipFill>
        <p:spPr>
          <a:xfrm>
            <a:off x="4179533" y="1917397"/>
            <a:ext cx="3055768" cy="302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never forget</vt:lpstr>
      <vt:lpstr>Projekt Übersicht</vt:lpstr>
      <vt:lpstr>Projektidee </vt:lpstr>
      <vt:lpstr>Was ist wpf?</vt:lpstr>
      <vt:lpstr>Mein Ziel</vt:lpstr>
      <vt:lpstr>Vorstellung</vt:lpstr>
      <vt:lpstr>Meine Probleme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forget</dc:title>
  <dc:creator>BBZW-Emmen;BBZW-Sursee; Loetscher Thierry</dc:creator>
  <cp:lastModifiedBy>BBZW-Emmen;BBZW-Sursee; Loetscher Thierry</cp:lastModifiedBy>
  <cp:revision>15</cp:revision>
  <dcterms:created xsi:type="dcterms:W3CDTF">2021-01-07T18:14:30Z</dcterms:created>
  <dcterms:modified xsi:type="dcterms:W3CDTF">2021-01-08T10:51:39Z</dcterms:modified>
</cp:coreProperties>
</file>