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50" d="100"/>
          <a:sy n="50" d="100"/>
        </p:scale>
        <p:origin x="25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13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9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40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5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10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18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2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91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8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04B73-4942-4B05-AF8D-5242001BD91A}" type="datetimeFigureOut">
              <a:rPr lang="zh-TW" altLang="en-US" smtClean="0"/>
              <a:t>2022/8/9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2BC74-95F6-4B86-B453-1585758B8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4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標題 2">
            <a:extLst>
              <a:ext uri="{FF2B5EF4-FFF2-40B4-BE49-F238E27FC236}">
                <a16:creationId xmlns:a16="http://schemas.microsoft.com/office/drawing/2014/main" id="{4BAD6838-F4C6-45EC-9DCC-558AEECF0444}"/>
              </a:ext>
            </a:extLst>
          </p:cNvPr>
          <p:cNvSpPr txBox="1">
            <a:spLocks/>
          </p:cNvSpPr>
          <p:nvPr/>
        </p:nvSpPr>
        <p:spPr>
          <a:xfrm>
            <a:off x="73840" y="5842751"/>
            <a:ext cx="21226334" cy="2952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6000" dirty="0">
                <a:latin typeface="Palatino Linotype" panose="02040502050505030304" pitchFamily="18" charset="0"/>
                <a:ea typeface="新細明體" charset="-120"/>
              </a:rPr>
              <a:t>Contents and Figures</a:t>
            </a:r>
            <a:endParaRPr lang="en-US" altLang="zh-TW" sz="6000" dirty="0">
              <a:solidFill>
                <a:srgbClr val="000078"/>
              </a:solidFill>
              <a:latin typeface="Palatino Linotype" panose="02040502050505030304" pitchFamily="18" charset="0"/>
              <a:ea typeface="新細明體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0A73329-24C0-48AA-BC16-DB5F5B961524}"/>
              </a:ext>
            </a:extLst>
          </p:cNvPr>
          <p:cNvCxnSpPr/>
          <p:nvPr/>
        </p:nvCxnSpPr>
        <p:spPr>
          <a:xfrm>
            <a:off x="1192213" y="5676900"/>
            <a:ext cx="19145250" cy="158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字方塊 28">
            <a:extLst>
              <a:ext uri="{FF2B5EF4-FFF2-40B4-BE49-F238E27FC236}">
                <a16:creationId xmlns:a16="http://schemas.microsoft.com/office/drawing/2014/main" id="{7D1FEACF-E44E-4ED6-9663-F7D453579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06" y="3424155"/>
            <a:ext cx="15502046" cy="103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2" rIns="91427" bIns="45712">
            <a:spAutoFit/>
          </a:bodyPr>
          <a:lstStyle/>
          <a:p>
            <a:pPr algn="ctr"/>
            <a:r>
              <a:rPr lang="en-US" altLang="zh-TW" sz="6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Paper Title</a:t>
            </a:r>
            <a:endParaRPr lang="zh-TW" altLang="en-US" sz="6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1" name="文字方塊 1023">
            <a:extLst>
              <a:ext uri="{FF2B5EF4-FFF2-40B4-BE49-F238E27FC236}">
                <a16:creationId xmlns:a16="http://schemas.microsoft.com/office/drawing/2014/main" id="{FEE3FDF2-B744-4381-991A-CE0F4482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4435435"/>
            <a:ext cx="15502046" cy="107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2" rIns="91427" bIns="45712">
            <a:spAutoFit/>
          </a:bodyPr>
          <a:lstStyle/>
          <a:p>
            <a:pPr defTabSz="1277938"/>
            <a:r>
              <a:rPr lang="en-US" altLang="zh-CN" sz="3200" b="1" i="1" dirty="0">
                <a:latin typeface="Arial" pitchFamily="34" charset="0"/>
                <a:ea typeface="SimSun" pitchFamily="2" charset="-122"/>
                <a:cs typeface="Arial" pitchFamily="34" charset="0"/>
              </a:rPr>
              <a:t>Authors :</a:t>
            </a:r>
          </a:p>
          <a:p>
            <a:r>
              <a:rPr lang="en-US" altLang="zh-CN" sz="3200" b="1" i="1" dirty="0">
                <a:latin typeface="Arial" pitchFamily="34" charset="0"/>
                <a:ea typeface="SimSun" pitchFamily="2" charset="-122"/>
                <a:cs typeface="Arial" pitchFamily="34" charset="0"/>
              </a:rPr>
              <a:t>Affiliations:</a:t>
            </a:r>
            <a:endParaRPr kumimoji="0" lang="en-US" altLang="zh-TW" sz="2900" b="1" i="1" dirty="0">
              <a:latin typeface="微軟正黑體" pitchFamily="34" charset="-12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AD88DE-5F99-5EC3-D23A-BC2ED32ED7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84"/>
          <a:stretch/>
        </p:blipFill>
        <p:spPr>
          <a:xfrm>
            <a:off x="0" y="0"/>
            <a:ext cx="21367867" cy="34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自訂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Palatino Linotype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家齊 章</cp:lastModifiedBy>
  <cp:revision>2</cp:revision>
  <dcterms:created xsi:type="dcterms:W3CDTF">2020-10-26T00:55:55Z</dcterms:created>
  <dcterms:modified xsi:type="dcterms:W3CDTF">2022-08-09T02:16:14Z</dcterms:modified>
</cp:coreProperties>
</file>