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4D6C-45BB-4A25-9864-C2156B763ECF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8081-EA49-4ED1-A169-021AF9BDB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08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4D6C-45BB-4A25-9864-C2156B763ECF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8081-EA49-4ED1-A169-021AF9BDB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16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4D6C-45BB-4A25-9864-C2156B763ECF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8081-EA49-4ED1-A169-021AF9BDB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53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4D6C-45BB-4A25-9864-C2156B763ECF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8081-EA49-4ED1-A169-021AF9BDB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92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4D6C-45BB-4A25-9864-C2156B763ECF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8081-EA49-4ED1-A169-021AF9BDB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1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4D6C-45BB-4A25-9864-C2156B763ECF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8081-EA49-4ED1-A169-021AF9BDB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81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4D6C-45BB-4A25-9864-C2156B763ECF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8081-EA49-4ED1-A169-021AF9BDB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75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4D6C-45BB-4A25-9864-C2156B763ECF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8081-EA49-4ED1-A169-021AF9BDB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40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4D6C-45BB-4A25-9864-C2156B763ECF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8081-EA49-4ED1-A169-021AF9BDB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0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4D6C-45BB-4A25-9864-C2156B763ECF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8081-EA49-4ED1-A169-021AF9BDB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58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4D6C-45BB-4A25-9864-C2156B763ECF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8081-EA49-4ED1-A169-021AF9BDB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9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E4D6C-45BB-4A25-9864-C2156B763ECF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28081-EA49-4ED1-A169-021AF9BDB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65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트 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뭔가 많네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1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      이진 트리              편향 이진 트리</a:t>
            </a:r>
            <a:endParaRPr lang="ko-KR" altLang="en-US" dirty="0"/>
          </a:p>
        </p:txBody>
      </p:sp>
      <p:pic>
        <p:nvPicPr>
          <p:cNvPr id="1026" name="Picture 2" descr="https://cdn.discordapp.com/attachments/996713396902842414/1007456633217101834/unknow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495" y="2059659"/>
            <a:ext cx="523875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9785839" y="1918983"/>
            <a:ext cx="641838" cy="5428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9047286" y="2983645"/>
            <a:ext cx="641838" cy="5428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8405448" y="3996197"/>
            <a:ext cx="641838" cy="5428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>
            <a:stCxn id="4" idx="4"/>
            <a:endCxn id="6" idx="0"/>
          </p:cNvCxnSpPr>
          <p:nvPr/>
        </p:nvCxnSpPr>
        <p:spPr>
          <a:xfrm flipH="1">
            <a:off x="9368205" y="2461847"/>
            <a:ext cx="738553" cy="521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6" idx="4"/>
            <a:endCxn id="7" idx="0"/>
          </p:cNvCxnSpPr>
          <p:nvPr/>
        </p:nvCxnSpPr>
        <p:spPr>
          <a:xfrm flipH="1">
            <a:off x="8726367" y="3526509"/>
            <a:ext cx="641838" cy="469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9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전위 중위 후위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전위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sz="1800" dirty="0" smtClean="0"/>
              <a:t>현재 노드 처리</a:t>
            </a:r>
            <a:r>
              <a:rPr lang="en-US" altLang="ko-KR" sz="1800" dirty="0" smtClean="0">
                <a:sym typeface="Wingdings" panose="05000000000000000000" pitchFamily="2" charset="2"/>
              </a:rPr>
              <a:t> </a:t>
            </a:r>
            <a:r>
              <a:rPr lang="ko-KR" altLang="en-US" sz="1800" dirty="0" smtClean="0">
                <a:sym typeface="Wingdings" panose="05000000000000000000" pitchFamily="2" charset="2"/>
              </a:rPr>
              <a:t>왼쪽 </a:t>
            </a:r>
            <a:r>
              <a:rPr lang="ko-KR" altLang="en-US" sz="1800" dirty="0" err="1" smtClean="0">
                <a:sym typeface="Wingdings" panose="05000000000000000000" pitchFamily="2" charset="2"/>
              </a:rPr>
              <a:t>서브트리</a:t>
            </a:r>
            <a:r>
              <a:rPr lang="ko-KR" altLang="en-US" sz="1800" dirty="0" smtClean="0">
                <a:sym typeface="Wingdings" panose="05000000000000000000" pitchFamily="2" charset="2"/>
              </a:rPr>
              <a:t> 이동 </a:t>
            </a:r>
            <a:r>
              <a:rPr lang="en-US" altLang="ko-KR" sz="1800" dirty="0" smtClean="0">
                <a:sym typeface="Wingdings" panose="05000000000000000000" pitchFamily="2" charset="2"/>
              </a:rPr>
              <a:t> </a:t>
            </a:r>
            <a:r>
              <a:rPr lang="ko-KR" altLang="en-US" sz="1800" dirty="0" smtClean="0">
                <a:sym typeface="Wingdings" panose="05000000000000000000" pitchFamily="2" charset="2"/>
              </a:rPr>
              <a:t>오른쪽 </a:t>
            </a:r>
            <a:r>
              <a:rPr lang="ko-KR" altLang="en-US" sz="1800" dirty="0" err="1" smtClean="0">
                <a:sym typeface="Wingdings" panose="05000000000000000000" pitchFamily="2" charset="2"/>
              </a:rPr>
              <a:t>서브트리</a:t>
            </a:r>
            <a:r>
              <a:rPr lang="ko-KR" altLang="en-US" sz="1800" dirty="0" smtClean="0">
                <a:sym typeface="Wingdings" panose="05000000000000000000" pitchFamily="2" charset="2"/>
              </a:rPr>
              <a:t> 이동</a:t>
            </a:r>
            <a:endParaRPr lang="en-US" altLang="ko-KR" sz="1800" dirty="0" smtClean="0"/>
          </a:p>
          <a:p>
            <a:r>
              <a:rPr lang="ko-KR" altLang="en-US" dirty="0" smtClean="0"/>
              <a:t>중위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sz="1800" dirty="0">
                <a:sym typeface="Wingdings" panose="05000000000000000000" pitchFamily="2" charset="2"/>
              </a:rPr>
              <a:t>왼쪽 </a:t>
            </a:r>
            <a:r>
              <a:rPr lang="ko-KR" altLang="en-US" sz="1800" dirty="0" err="1">
                <a:sym typeface="Wingdings" panose="05000000000000000000" pitchFamily="2" charset="2"/>
              </a:rPr>
              <a:t>서브트리</a:t>
            </a:r>
            <a:r>
              <a:rPr lang="ko-KR" altLang="en-US" sz="1800" dirty="0">
                <a:sym typeface="Wingdings" panose="05000000000000000000" pitchFamily="2" charset="2"/>
              </a:rPr>
              <a:t> 이동 </a:t>
            </a:r>
            <a:r>
              <a:rPr lang="en-US" altLang="ko-KR" sz="1800" dirty="0" smtClean="0">
                <a:sym typeface="Wingdings" panose="05000000000000000000" pitchFamily="2" charset="2"/>
              </a:rPr>
              <a:t></a:t>
            </a:r>
            <a:r>
              <a:rPr lang="ko-KR" altLang="en-US" sz="1800" dirty="0"/>
              <a:t> 현재 노드 </a:t>
            </a:r>
            <a:r>
              <a:rPr lang="ko-KR" altLang="en-US" sz="1800" dirty="0" smtClean="0"/>
              <a:t>처리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오른쪽 </a:t>
            </a:r>
            <a:r>
              <a:rPr lang="ko-KR" altLang="en-US" sz="1800" dirty="0" err="1">
                <a:sym typeface="Wingdings" panose="05000000000000000000" pitchFamily="2" charset="2"/>
              </a:rPr>
              <a:t>서브트리</a:t>
            </a:r>
            <a:r>
              <a:rPr lang="ko-KR" altLang="en-US" sz="1800" dirty="0"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sym typeface="Wingdings" panose="05000000000000000000" pitchFamily="2" charset="2"/>
              </a:rPr>
              <a:t>이동</a:t>
            </a:r>
            <a:endParaRPr lang="en-US" altLang="ko-KR" dirty="0" smtClean="0"/>
          </a:p>
          <a:p>
            <a:r>
              <a:rPr lang="ko-KR" altLang="en-US" dirty="0" smtClean="0"/>
              <a:t>후위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sz="1800" dirty="0">
                <a:sym typeface="Wingdings" panose="05000000000000000000" pitchFamily="2" charset="2"/>
              </a:rPr>
              <a:t>왼쪽 </a:t>
            </a:r>
            <a:r>
              <a:rPr lang="ko-KR" altLang="en-US" sz="1800" dirty="0" err="1">
                <a:sym typeface="Wingdings" panose="05000000000000000000" pitchFamily="2" charset="2"/>
              </a:rPr>
              <a:t>서브트리</a:t>
            </a:r>
            <a:r>
              <a:rPr lang="ko-KR" altLang="en-US" sz="1800" dirty="0">
                <a:sym typeface="Wingdings" panose="05000000000000000000" pitchFamily="2" charset="2"/>
              </a:rPr>
              <a:t> 이동 </a:t>
            </a:r>
            <a:r>
              <a:rPr lang="en-US" altLang="ko-KR" sz="1800" dirty="0" smtClean="0">
                <a:sym typeface="Wingdings" panose="05000000000000000000" pitchFamily="2" charset="2"/>
              </a:rPr>
              <a:t> </a:t>
            </a:r>
            <a:r>
              <a:rPr lang="ko-KR" altLang="en-US" sz="1800" dirty="0" smtClean="0">
                <a:sym typeface="Wingdings" panose="05000000000000000000" pitchFamily="2" charset="2"/>
              </a:rPr>
              <a:t>오른쪽 </a:t>
            </a:r>
            <a:r>
              <a:rPr lang="ko-KR" altLang="en-US" sz="1800" dirty="0" err="1">
                <a:sym typeface="Wingdings" panose="05000000000000000000" pitchFamily="2" charset="2"/>
              </a:rPr>
              <a:t>서브트리</a:t>
            </a:r>
            <a:r>
              <a:rPr lang="ko-KR" altLang="en-US" sz="1800" dirty="0"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sym typeface="Wingdings" panose="05000000000000000000" pitchFamily="2" charset="2"/>
              </a:rPr>
              <a:t>이동</a:t>
            </a:r>
            <a:r>
              <a:rPr lang="en-US" altLang="ko-KR" sz="1800" dirty="0">
                <a:sym typeface="Wingdings" panose="05000000000000000000" pitchFamily="2" charset="2"/>
              </a:rPr>
              <a:t> </a:t>
            </a:r>
            <a:r>
              <a:rPr lang="ko-KR" altLang="en-US" sz="1800" dirty="0"/>
              <a:t> 현재 노드 처리 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5" name="Picture 2" descr="https://cdn.discordapp.com/attachments/996713396902842414/1007456633217101834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007" y="213580"/>
            <a:ext cx="3812931" cy="213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45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탐색 트리</a:t>
            </a:r>
            <a:r>
              <a:rPr lang="en-US" altLang="ko-KR" dirty="0" smtClean="0"/>
              <a:t>(BST)</a:t>
            </a:r>
            <a:endParaRPr lang="ko-KR" altLang="en-US" dirty="0"/>
          </a:p>
        </p:txBody>
      </p:sp>
      <p:pic>
        <p:nvPicPr>
          <p:cNvPr id="4" name="Picture 2" descr="https://cdn.discordapp.com/attachments/996713396902842414/1007456633217101834/unknow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1998113"/>
            <a:ext cx="523875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54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균형 이진 탐색 트리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AVL</a:t>
            </a:r>
            <a:r>
              <a:rPr lang="ko-KR" altLang="en-US" dirty="0" smtClean="0"/>
              <a:t>트리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954221" y="2446524"/>
            <a:ext cx="641838" cy="5428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2215668" y="3511186"/>
            <a:ext cx="641838" cy="5428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573830" y="4523738"/>
            <a:ext cx="641838" cy="5428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4" idx="4"/>
            <a:endCxn id="5" idx="0"/>
          </p:cNvCxnSpPr>
          <p:nvPr/>
        </p:nvCxnSpPr>
        <p:spPr>
          <a:xfrm flipH="1">
            <a:off x="2536587" y="2989388"/>
            <a:ext cx="738553" cy="521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5" idx="4"/>
            <a:endCxn id="6" idx="0"/>
          </p:cNvCxnSpPr>
          <p:nvPr/>
        </p:nvCxnSpPr>
        <p:spPr>
          <a:xfrm flipH="1">
            <a:off x="1894749" y="4054050"/>
            <a:ext cx="641838" cy="469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74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회전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LL</a:t>
            </a:r>
            <a:r>
              <a:rPr lang="ko-KR" altLang="en-US" dirty="0" smtClean="0"/>
              <a:t> 유형</a:t>
            </a:r>
            <a:endParaRPr lang="en-US" altLang="ko-KR" dirty="0" smtClean="0"/>
          </a:p>
          <a:p>
            <a:r>
              <a:rPr lang="en-US" altLang="ko-KR" dirty="0" smtClean="0"/>
              <a:t>RR</a:t>
            </a:r>
            <a:r>
              <a:rPr lang="ko-KR" altLang="en-US" dirty="0" smtClean="0"/>
              <a:t> 유형</a:t>
            </a:r>
            <a:endParaRPr lang="en-US" altLang="ko-KR" dirty="0" smtClean="0"/>
          </a:p>
          <a:p>
            <a:r>
              <a:rPr lang="en-US" altLang="ko-KR" dirty="0" smtClean="0"/>
              <a:t>LR</a:t>
            </a:r>
            <a:r>
              <a:rPr lang="ko-KR" altLang="en-US" dirty="0" smtClean="0"/>
              <a:t> 유형</a:t>
            </a:r>
            <a:endParaRPr lang="en-US" altLang="ko-KR" dirty="0" smtClean="0"/>
          </a:p>
          <a:p>
            <a:r>
              <a:rPr lang="en-US" altLang="ko-KR" dirty="0"/>
              <a:t>R</a:t>
            </a:r>
            <a:r>
              <a:rPr lang="en-US" altLang="ko-KR" dirty="0" smtClean="0"/>
              <a:t>L</a:t>
            </a:r>
            <a:r>
              <a:rPr lang="ko-KR" altLang="en-US" dirty="0" smtClean="0"/>
              <a:t> 유형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타원 3"/>
          <p:cNvSpPr/>
          <p:nvPr/>
        </p:nvSpPr>
        <p:spPr>
          <a:xfrm>
            <a:off x="7271241" y="1147824"/>
            <a:ext cx="641838" cy="5428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6145827" y="2174756"/>
            <a:ext cx="641838" cy="5428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503989" y="3187308"/>
            <a:ext cx="641838" cy="5428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4" idx="4"/>
            <a:endCxn id="5" idx="0"/>
          </p:cNvCxnSpPr>
          <p:nvPr/>
        </p:nvCxnSpPr>
        <p:spPr>
          <a:xfrm flipH="1">
            <a:off x="6466746" y="1690688"/>
            <a:ext cx="1125414" cy="484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5" idx="4"/>
            <a:endCxn id="6" idx="0"/>
          </p:cNvCxnSpPr>
          <p:nvPr/>
        </p:nvCxnSpPr>
        <p:spPr>
          <a:xfrm flipH="1">
            <a:off x="5824908" y="2717620"/>
            <a:ext cx="641838" cy="469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9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80</Words>
  <Application>Microsoft Office PowerPoint</Application>
  <PresentationFormat>와이드스크린</PresentationFormat>
  <Paragraphs>27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트 리</vt:lpstr>
      <vt:lpstr>       이진 트리              편향 이진 트리</vt:lpstr>
      <vt:lpstr>전위 중위 후위</vt:lpstr>
      <vt:lpstr>이진 탐색 트리(BST)</vt:lpstr>
      <vt:lpstr>균형 이진 탐색 트리</vt:lpstr>
      <vt:lpstr>회전 연산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트 리</dc:title>
  <dc:creator>Windows 사용자</dc:creator>
  <cp:lastModifiedBy>Windows 사용자</cp:lastModifiedBy>
  <cp:revision>2</cp:revision>
  <dcterms:created xsi:type="dcterms:W3CDTF">2022-08-19T04:06:39Z</dcterms:created>
  <dcterms:modified xsi:type="dcterms:W3CDTF">2022-08-19T04:15:40Z</dcterms:modified>
</cp:coreProperties>
</file>