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78" r:id="rId4"/>
    <p:sldId id="279" r:id="rId5"/>
    <p:sldId id="280" r:id="rId6"/>
    <p:sldId id="281" r:id="rId7"/>
    <p:sldId id="282" r:id="rId8"/>
    <p:sldId id="283" r:id="rId9"/>
    <p:sldId id="284" r:id="rId10"/>
    <p:sldId id="285" r:id="rId11"/>
    <p:sldId id="286" r:id="rId12"/>
    <p:sldId id="287" r:id="rId13"/>
  </p:sldIdLst>
  <p:sldSz cx="19246850" cy="10826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106" autoAdjust="0"/>
  </p:normalViewPr>
  <p:slideViewPr>
    <p:cSldViewPr snapToGrid="0">
      <p:cViewPr varScale="1">
        <p:scale>
          <a:sx n="43" d="100"/>
          <a:sy n="43" d="100"/>
        </p:scale>
        <p:origin x="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BE16A-AF79-4274-8973-ADF37ECC116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ACBCC22-A15F-49D4-86F8-9B8456BAD4CC}">
      <dgm:prSet/>
      <dgm:spPr/>
      <dgm:t>
        <a:bodyPr/>
        <a:lstStyle/>
        <a:p>
          <a:r>
            <a:rPr lang="en-US" b="1"/>
            <a:t>The methodology could be further improved in the following ways.</a:t>
          </a:r>
          <a:endParaRPr lang="en-US"/>
        </a:p>
      </dgm:t>
    </dgm:pt>
    <dgm:pt modelId="{B1884336-9C0A-495A-85B5-C6F03D66C6BE}" type="parTrans" cxnId="{182CEF8E-5E53-4E2B-9ED9-83DFC1FA5374}">
      <dgm:prSet/>
      <dgm:spPr/>
      <dgm:t>
        <a:bodyPr/>
        <a:lstStyle/>
        <a:p>
          <a:endParaRPr lang="en-US"/>
        </a:p>
      </dgm:t>
    </dgm:pt>
    <dgm:pt modelId="{3DEA34EB-04C8-43A6-8B96-D48447A6CF1E}" type="sibTrans" cxnId="{182CEF8E-5E53-4E2B-9ED9-83DFC1FA5374}">
      <dgm:prSet/>
      <dgm:spPr/>
      <dgm:t>
        <a:bodyPr/>
        <a:lstStyle/>
        <a:p>
          <a:endParaRPr lang="en-US"/>
        </a:p>
      </dgm:t>
    </dgm:pt>
    <dgm:pt modelId="{536B8343-6A3E-49A7-8E07-2BCA5288B00B}">
      <dgm:prSet/>
      <dgm:spPr/>
      <dgm:t>
        <a:bodyPr/>
        <a:lstStyle/>
        <a:p>
          <a:r>
            <a:rPr lang="en-US" b="1" u="sng"/>
            <a:t>1) The listed 59 schools should have been used for venues and one hot encoding</a:t>
          </a:r>
          <a:endParaRPr lang="en-US"/>
        </a:p>
      </dgm:t>
    </dgm:pt>
    <dgm:pt modelId="{B0F2929C-95A9-42DF-9479-33AD6EAE061E}" type="parTrans" cxnId="{50B43FCF-E695-4D2A-B06E-B853869C0F9A}">
      <dgm:prSet/>
      <dgm:spPr/>
      <dgm:t>
        <a:bodyPr/>
        <a:lstStyle/>
        <a:p>
          <a:endParaRPr lang="en-US"/>
        </a:p>
      </dgm:t>
    </dgm:pt>
    <dgm:pt modelId="{5D8FD268-F57C-4285-81CE-CD86E24691F4}" type="sibTrans" cxnId="{50B43FCF-E695-4D2A-B06E-B853869C0F9A}">
      <dgm:prSet/>
      <dgm:spPr/>
      <dgm:t>
        <a:bodyPr/>
        <a:lstStyle/>
        <a:p>
          <a:endParaRPr lang="en-US"/>
        </a:p>
      </dgm:t>
    </dgm:pt>
    <dgm:pt modelId="{224DCB7A-4E05-4A83-8705-F6260623B7E2}">
      <dgm:prSet/>
      <dgm:spPr/>
      <dgm:t>
        <a:bodyPr/>
        <a:lstStyle/>
        <a:p>
          <a:r>
            <a:rPr lang="en-US" b="1" u="sng"/>
            <a:t>2) The  frequency of tuition centers should be used instead of bookstores</a:t>
          </a:r>
          <a:endParaRPr lang="en-US"/>
        </a:p>
      </dgm:t>
    </dgm:pt>
    <dgm:pt modelId="{B3CD0DF5-4E13-4862-8B29-5CE422BB6DBB}" type="parTrans" cxnId="{F1248051-4799-4AE2-8058-760A215A6199}">
      <dgm:prSet/>
      <dgm:spPr/>
      <dgm:t>
        <a:bodyPr/>
        <a:lstStyle/>
        <a:p>
          <a:endParaRPr lang="en-US"/>
        </a:p>
      </dgm:t>
    </dgm:pt>
    <dgm:pt modelId="{7CC20314-EFB8-4342-B999-203691858C20}" type="sibTrans" cxnId="{F1248051-4799-4AE2-8058-760A215A6199}">
      <dgm:prSet/>
      <dgm:spPr/>
      <dgm:t>
        <a:bodyPr/>
        <a:lstStyle/>
        <a:p>
          <a:endParaRPr lang="en-US"/>
        </a:p>
      </dgm:t>
    </dgm:pt>
    <dgm:pt modelId="{3498D819-E8BD-4593-8745-AC7E9B277AE9}">
      <dgm:prSet/>
      <dgm:spPr/>
      <dgm:t>
        <a:bodyPr/>
        <a:lstStyle/>
        <a:p>
          <a:r>
            <a:rPr lang="en-US" b="1" u="sng"/>
            <a:t>3) Density of population in Subzones should be used</a:t>
          </a:r>
          <a:endParaRPr lang="en-US"/>
        </a:p>
      </dgm:t>
    </dgm:pt>
    <dgm:pt modelId="{0BB9BB2E-451D-4C16-9AC5-4B8E791123D7}" type="parTrans" cxnId="{98BFD6A2-6013-4CD8-8997-B04B3DD6BA71}">
      <dgm:prSet/>
      <dgm:spPr/>
      <dgm:t>
        <a:bodyPr/>
        <a:lstStyle/>
        <a:p>
          <a:endParaRPr lang="en-US"/>
        </a:p>
      </dgm:t>
    </dgm:pt>
    <dgm:pt modelId="{4975F88C-8115-4B2B-89C9-0A18A554D6AB}" type="sibTrans" cxnId="{98BFD6A2-6013-4CD8-8997-B04B3DD6BA71}">
      <dgm:prSet/>
      <dgm:spPr/>
      <dgm:t>
        <a:bodyPr/>
        <a:lstStyle/>
        <a:p>
          <a:endParaRPr lang="en-US"/>
        </a:p>
      </dgm:t>
    </dgm:pt>
    <dgm:pt modelId="{58ED65CA-7A09-46CF-8043-F02031AC7168}" type="pres">
      <dgm:prSet presAssocID="{219BE16A-AF79-4274-8973-ADF37ECC116D}" presName="root" presStyleCnt="0">
        <dgm:presLayoutVars>
          <dgm:dir/>
          <dgm:resizeHandles val="exact"/>
        </dgm:presLayoutVars>
      </dgm:prSet>
      <dgm:spPr/>
    </dgm:pt>
    <dgm:pt modelId="{B7F733A8-2F79-4C5E-8F62-833320D6A9FB}" type="pres">
      <dgm:prSet presAssocID="{219BE16A-AF79-4274-8973-ADF37ECC116D}" presName="container" presStyleCnt="0">
        <dgm:presLayoutVars>
          <dgm:dir/>
          <dgm:resizeHandles val="exact"/>
        </dgm:presLayoutVars>
      </dgm:prSet>
      <dgm:spPr/>
    </dgm:pt>
    <dgm:pt modelId="{7214BA9B-1E88-4159-B1A5-1C9352D8E67F}" type="pres">
      <dgm:prSet presAssocID="{0ACBCC22-A15F-49D4-86F8-9B8456BAD4CC}" presName="compNode" presStyleCnt="0"/>
      <dgm:spPr/>
    </dgm:pt>
    <dgm:pt modelId="{F2A62878-80D8-44A8-921E-597A85EDA32D}" type="pres">
      <dgm:prSet presAssocID="{0ACBCC22-A15F-49D4-86F8-9B8456BAD4CC}" presName="iconBgRect" presStyleLbl="bgShp" presStyleIdx="0" presStyleCnt="4"/>
      <dgm:spPr/>
    </dgm:pt>
    <dgm:pt modelId="{100788D3-39DC-4F6A-A2DF-9A2E16682045}" type="pres">
      <dgm:prSet presAssocID="{0ACBCC22-A15F-49D4-86F8-9B8456BAD4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CEF36D1D-FE92-4C5F-92BA-3AFDB427007F}" type="pres">
      <dgm:prSet presAssocID="{0ACBCC22-A15F-49D4-86F8-9B8456BAD4CC}" presName="spaceRect" presStyleCnt="0"/>
      <dgm:spPr/>
    </dgm:pt>
    <dgm:pt modelId="{EFCC30C3-114F-4EB7-9352-06AD809D0C1E}" type="pres">
      <dgm:prSet presAssocID="{0ACBCC22-A15F-49D4-86F8-9B8456BAD4CC}" presName="textRect" presStyleLbl="revTx" presStyleIdx="0" presStyleCnt="4">
        <dgm:presLayoutVars>
          <dgm:chMax val="1"/>
          <dgm:chPref val="1"/>
        </dgm:presLayoutVars>
      </dgm:prSet>
      <dgm:spPr/>
    </dgm:pt>
    <dgm:pt modelId="{9B19924B-0273-4A54-B751-369C3DD02568}" type="pres">
      <dgm:prSet presAssocID="{3DEA34EB-04C8-43A6-8B96-D48447A6CF1E}" presName="sibTrans" presStyleLbl="sibTrans2D1" presStyleIdx="0" presStyleCnt="0"/>
      <dgm:spPr/>
    </dgm:pt>
    <dgm:pt modelId="{867FFFA0-1A40-46D8-9F9E-2029B721CDEF}" type="pres">
      <dgm:prSet presAssocID="{536B8343-6A3E-49A7-8E07-2BCA5288B00B}" presName="compNode" presStyleCnt="0"/>
      <dgm:spPr/>
    </dgm:pt>
    <dgm:pt modelId="{B94C96EA-FF7C-46C2-B763-897A5694010F}" type="pres">
      <dgm:prSet presAssocID="{536B8343-6A3E-49A7-8E07-2BCA5288B00B}" presName="iconBgRect" presStyleLbl="bgShp" presStyleIdx="1" presStyleCnt="4"/>
      <dgm:spPr/>
    </dgm:pt>
    <dgm:pt modelId="{156D9407-0FA1-4BF6-AA33-8EE3586069EB}" type="pres">
      <dgm:prSet presAssocID="{536B8343-6A3E-49A7-8E07-2BCA5288B0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0DE99D15-A0D3-45AF-A7DE-6C8989F4B151}" type="pres">
      <dgm:prSet presAssocID="{536B8343-6A3E-49A7-8E07-2BCA5288B00B}" presName="spaceRect" presStyleCnt="0"/>
      <dgm:spPr/>
    </dgm:pt>
    <dgm:pt modelId="{DC2A4EF3-1965-4A1B-9CE8-272BE4683833}" type="pres">
      <dgm:prSet presAssocID="{536B8343-6A3E-49A7-8E07-2BCA5288B00B}" presName="textRect" presStyleLbl="revTx" presStyleIdx="1" presStyleCnt="4">
        <dgm:presLayoutVars>
          <dgm:chMax val="1"/>
          <dgm:chPref val="1"/>
        </dgm:presLayoutVars>
      </dgm:prSet>
      <dgm:spPr/>
    </dgm:pt>
    <dgm:pt modelId="{493DE473-A862-4771-93F3-62DB182D8217}" type="pres">
      <dgm:prSet presAssocID="{5D8FD268-F57C-4285-81CE-CD86E24691F4}" presName="sibTrans" presStyleLbl="sibTrans2D1" presStyleIdx="0" presStyleCnt="0"/>
      <dgm:spPr/>
    </dgm:pt>
    <dgm:pt modelId="{0292DA86-A6CB-4541-B623-381183C546F0}" type="pres">
      <dgm:prSet presAssocID="{224DCB7A-4E05-4A83-8705-F6260623B7E2}" presName="compNode" presStyleCnt="0"/>
      <dgm:spPr/>
    </dgm:pt>
    <dgm:pt modelId="{83AB30A0-90D7-44A7-B86C-25A96F0350A4}" type="pres">
      <dgm:prSet presAssocID="{224DCB7A-4E05-4A83-8705-F6260623B7E2}" presName="iconBgRect" presStyleLbl="bgShp" presStyleIdx="2" presStyleCnt="4"/>
      <dgm:spPr/>
    </dgm:pt>
    <dgm:pt modelId="{72E77E18-9AB5-4431-B613-70D2EF87C57C}" type="pres">
      <dgm:prSet presAssocID="{224DCB7A-4E05-4A83-8705-F6260623B7E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0164F42F-5D04-40DA-9EC0-9F29B7C1CD39}" type="pres">
      <dgm:prSet presAssocID="{224DCB7A-4E05-4A83-8705-F6260623B7E2}" presName="spaceRect" presStyleCnt="0"/>
      <dgm:spPr/>
    </dgm:pt>
    <dgm:pt modelId="{047C3BC0-01E0-4F0D-BCDA-C32AB442BDE7}" type="pres">
      <dgm:prSet presAssocID="{224DCB7A-4E05-4A83-8705-F6260623B7E2}" presName="textRect" presStyleLbl="revTx" presStyleIdx="2" presStyleCnt="4">
        <dgm:presLayoutVars>
          <dgm:chMax val="1"/>
          <dgm:chPref val="1"/>
        </dgm:presLayoutVars>
      </dgm:prSet>
      <dgm:spPr/>
    </dgm:pt>
    <dgm:pt modelId="{D80CE1AF-273A-4A4C-95C2-B5360C4C09EE}" type="pres">
      <dgm:prSet presAssocID="{7CC20314-EFB8-4342-B999-203691858C20}" presName="sibTrans" presStyleLbl="sibTrans2D1" presStyleIdx="0" presStyleCnt="0"/>
      <dgm:spPr/>
    </dgm:pt>
    <dgm:pt modelId="{34F6635E-7010-4022-A4DC-F0A2F2DFDBF1}" type="pres">
      <dgm:prSet presAssocID="{3498D819-E8BD-4593-8745-AC7E9B277AE9}" presName="compNode" presStyleCnt="0"/>
      <dgm:spPr/>
    </dgm:pt>
    <dgm:pt modelId="{B3FDA8A9-3082-48BD-847B-63A7B7A9B3D5}" type="pres">
      <dgm:prSet presAssocID="{3498D819-E8BD-4593-8745-AC7E9B277AE9}" presName="iconBgRect" presStyleLbl="bgShp" presStyleIdx="3" presStyleCnt="4"/>
      <dgm:spPr/>
    </dgm:pt>
    <dgm:pt modelId="{4E54C562-6B5B-4224-949A-08A8BCD22332}" type="pres">
      <dgm:prSet presAssocID="{3498D819-E8BD-4593-8745-AC7E9B277A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A380C641-548E-4706-8C44-EBE59E701BBF}" type="pres">
      <dgm:prSet presAssocID="{3498D819-E8BD-4593-8745-AC7E9B277AE9}" presName="spaceRect" presStyleCnt="0"/>
      <dgm:spPr/>
    </dgm:pt>
    <dgm:pt modelId="{302498DA-55A1-4FF1-B031-295D507299FA}" type="pres">
      <dgm:prSet presAssocID="{3498D819-E8BD-4593-8745-AC7E9B277AE9}" presName="textRect" presStyleLbl="revTx" presStyleIdx="3" presStyleCnt="4">
        <dgm:presLayoutVars>
          <dgm:chMax val="1"/>
          <dgm:chPref val="1"/>
        </dgm:presLayoutVars>
      </dgm:prSet>
      <dgm:spPr/>
    </dgm:pt>
  </dgm:ptLst>
  <dgm:cxnLst>
    <dgm:cxn modelId="{1823821A-1DD4-414F-B01D-1D2D2C2E04CF}" type="presOf" srcId="{219BE16A-AF79-4274-8973-ADF37ECC116D}" destId="{58ED65CA-7A09-46CF-8043-F02031AC7168}" srcOrd="0" destOrd="0" presId="urn:microsoft.com/office/officeart/2018/2/layout/IconCircleList"/>
    <dgm:cxn modelId="{0866051D-4C47-452F-923C-E79402EDC424}" type="presOf" srcId="{224DCB7A-4E05-4A83-8705-F6260623B7E2}" destId="{047C3BC0-01E0-4F0D-BCDA-C32AB442BDE7}" srcOrd="0" destOrd="0" presId="urn:microsoft.com/office/officeart/2018/2/layout/IconCircleList"/>
    <dgm:cxn modelId="{16C32A38-BA27-4ADC-9224-9A6AF77BB05F}" type="presOf" srcId="{3498D819-E8BD-4593-8745-AC7E9B277AE9}" destId="{302498DA-55A1-4FF1-B031-295D507299FA}" srcOrd="0" destOrd="0" presId="urn:microsoft.com/office/officeart/2018/2/layout/IconCircleList"/>
    <dgm:cxn modelId="{0D0A0B46-2EB8-4137-AF8A-1ACD42A006F5}" type="presOf" srcId="{0ACBCC22-A15F-49D4-86F8-9B8456BAD4CC}" destId="{EFCC30C3-114F-4EB7-9352-06AD809D0C1E}" srcOrd="0" destOrd="0" presId="urn:microsoft.com/office/officeart/2018/2/layout/IconCircleList"/>
    <dgm:cxn modelId="{F1248051-4799-4AE2-8058-760A215A6199}" srcId="{219BE16A-AF79-4274-8973-ADF37ECC116D}" destId="{224DCB7A-4E05-4A83-8705-F6260623B7E2}" srcOrd="2" destOrd="0" parTransId="{B3CD0DF5-4E13-4862-8B29-5CE422BB6DBB}" sibTransId="{7CC20314-EFB8-4342-B999-203691858C20}"/>
    <dgm:cxn modelId="{182CEF8E-5E53-4E2B-9ED9-83DFC1FA5374}" srcId="{219BE16A-AF79-4274-8973-ADF37ECC116D}" destId="{0ACBCC22-A15F-49D4-86F8-9B8456BAD4CC}" srcOrd="0" destOrd="0" parTransId="{B1884336-9C0A-495A-85B5-C6F03D66C6BE}" sibTransId="{3DEA34EB-04C8-43A6-8B96-D48447A6CF1E}"/>
    <dgm:cxn modelId="{98BFD6A2-6013-4CD8-8997-B04B3DD6BA71}" srcId="{219BE16A-AF79-4274-8973-ADF37ECC116D}" destId="{3498D819-E8BD-4593-8745-AC7E9B277AE9}" srcOrd="3" destOrd="0" parTransId="{0BB9BB2E-451D-4C16-9AC5-4B8E791123D7}" sibTransId="{4975F88C-8115-4B2B-89C9-0A18A554D6AB}"/>
    <dgm:cxn modelId="{2C060EA8-5939-4505-AB24-365C42661057}" type="presOf" srcId="{7CC20314-EFB8-4342-B999-203691858C20}" destId="{D80CE1AF-273A-4A4C-95C2-B5360C4C09EE}" srcOrd="0" destOrd="0" presId="urn:microsoft.com/office/officeart/2018/2/layout/IconCircleList"/>
    <dgm:cxn modelId="{2C058FB8-EB6B-4111-9E3F-3F2A97B5656B}" type="presOf" srcId="{3DEA34EB-04C8-43A6-8B96-D48447A6CF1E}" destId="{9B19924B-0273-4A54-B751-369C3DD02568}" srcOrd="0" destOrd="0" presId="urn:microsoft.com/office/officeart/2018/2/layout/IconCircleList"/>
    <dgm:cxn modelId="{56016FCD-1ECC-4BBA-A4BE-89B096E1F20A}" type="presOf" srcId="{536B8343-6A3E-49A7-8E07-2BCA5288B00B}" destId="{DC2A4EF3-1965-4A1B-9CE8-272BE4683833}" srcOrd="0" destOrd="0" presId="urn:microsoft.com/office/officeart/2018/2/layout/IconCircleList"/>
    <dgm:cxn modelId="{50B43FCF-E695-4D2A-B06E-B853869C0F9A}" srcId="{219BE16A-AF79-4274-8973-ADF37ECC116D}" destId="{536B8343-6A3E-49A7-8E07-2BCA5288B00B}" srcOrd="1" destOrd="0" parTransId="{B0F2929C-95A9-42DF-9479-33AD6EAE061E}" sibTransId="{5D8FD268-F57C-4285-81CE-CD86E24691F4}"/>
    <dgm:cxn modelId="{BBD62FDA-2A81-4144-9D62-8399E51E3919}" type="presOf" srcId="{5D8FD268-F57C-4285-81CE-CD86E24691F4}" destId="{493DE473-A862-4771-93F3-62DB182D8217}" srcOrd="0" destOrd="0" presId="urn:microsoft.com/office/officeart/2018/2/layout/IconCircleList"/>
    <dgm:cxn modelId="{BA85FA2F-E8C4-4B4C-A2C0-25C35B48B03D}" type="presParOf" srcId="{58ED65CA-7A09-46CF-8043-F02031AC7168}" destId="{B7F733A8-2F79-4C5E-8F62-833320D6A9FB}" srcOrd="0" destOrd="0" presId="urn:microsoft.com/office/officeart/2018/2/layout/IconCircleList"/>
    <dgm:cxn modelId="{4FC009B3-7056-4790-9C5C-F7FCF6ADE554}" type="presParOf" srcId="{B7F733A8-2F79-4C5E-8F62-833320D6A9FB}" destId="{7214BA9B-1E88-4159-B1A5-1C9352D8E67F}" srcOrd="0" destOrd="0" presId="urn:microsoft.com/office/officeart/2018/2/layout/IconCircleList"/>
    <dgm:cxn modelId="{4AA9CCEB-FF70-45A8-814E-8B4E18E91704}" type="presParOf" srcId="{7214BA9B-1E88-4159-B1A5-1C9352D8E67F}" destId="{F2A62878-80D8-44A8-921E-597A85EDA32D}" srcOrd="0" destOrd="0" presId="urn:microsoft.com/office/officeart/2018/2/layout/IconCircleList"/>
    <dgm:cxn modelId="{192EFA84-9736-428E-8A8A-6AA6BC97EFC8}" type="presParOf" srcId="{7214BA9B-1E88-4159-B1A5-1C9352D8E67F}" destId="{100788D3-39DC-4F6A-A2DF-9A2E16682045}" srcOrd="1" destOrd="0" presId="urn:microsoft.com/office/officeart/2018/2/layout/IconCircleList"/>
    <dgm:cxn modelId="{078986DD-38A2-4522-8885-8A137E7CA25C}" type="presParOf" srcId="{7214BA9B-1E88-4159-B1A5-1C9352D8E67F}" destId="{CEF36D1D-FE92-4C5F-92BA-3AFDB427007F}" srcOrd="2" destOrd="0" presId="urn:microsoft.com/office/officeart/2018/2/layout/IconCircleList"/>
    <dgm:cxn modelId="{26272499-4723-4776-8B2C-7E5D35BDF989}" type="presParOf" srcId="{7214BA9B-1E88-4159-B1A5-1C9352D8E67F}" destId="{EFCC30C3-114F-4EB7-9352-06AD809D0C1E}" srcOrd="3" destOrd="0" presId="urn:microsoft.com/office/officeart/2018/2/layout/IconCircleList"/>
    <dgm:cxn modelId="{50A7DD21-0ED5-4574-8EF9-25E126DFCA09}" type="presParOf" srcId="{B7F733A8-2F79-4C5E-8F62-833320D6A9FB}" destId="{9B19924B-0273-4A54-B751-369C3DD02568}" srcOrd="1" destOrd="0" presId="urn:microsoft.com/office/officeart/2018/2/layout/IconCircleList"/>
    <dgm:cxn modelId="{FB9B9976-5599-4B87-8E10-94A329FC1EC8}" type="presParOf" srcId="{B7F733A8-2F79-4C5E-8F62-833320D6A9FB}" destId="{867FFFA0-1A40-46D8-9F9E-2029B721CDEF}" srcOrd="2" destOrd="0" presId="urn:microsoft.com/office/officeart/2018/2/layout/IconCircleList"/>
    <dgm:cxn modelId="{24C06AB7-BA87-42A2-912F-BA2C96A7697C}" type="presParOf" srcId="{867FFFA0-1A40-46D8-9F9E-2029B721CDEF}" destId="{B94C96EA-FF7C-46C2-B763-897A5694010F}" srcOrd="0" destOrd="0" presId="urn:microsoft.com/office/officeart/2018/2/layout/IconCircleList"/>
    <dgm:cxn modelId="{7F20BC10-7FA9-4DA0-A6AF-450199A11BC1}" type="presParOf" srcId="{867FFFA0-1A40-46D8-9F9E-2029B721CDEF}" destId="{156D9407-0FA1-4BF6-AA33-8EE3586069EB}" srcOrd="1" destOrd="0" presId="urn:microsoft.com/office/officeart/2018/2/layout/IconCircleList"/>
    <dgm:cxn modelId="{163B59B4-B1E0-4F36-85B3-024D0D44CE1C}" type="presParOf" srcId="{867FFFA0-1A40-46D8-9F9E-2029B721CDEF}" destId="{0DE99D15-A0D3-45AF-A7DE-6C8989F4B151}" srcOrd="2" destOrd="0" presId="urn:microsoft.com/office/officeart/2018/2/layout/IconCircleList"/>
    <dgm:cxn modelId="{7FD86D6C-8437-4F37-BF61-53947960B506}" type="presParOf" srcId="{867FFFA0-1A40-46D8-9F9E-2029B721CDEF}" destId="{DC2A4EF3-1965-4A1B-9CE8-272BE4683833}" srcOrd="3" destOrd="0" presId="urn:microsoft.com/office/officeart/2018/2/layout/IconCircleList"/>
    <dgm:cxn modelId="{E44C28C2-ABE7-4632-A4A0-95C65ADD97FA}" type="presParOf" srcId="{B7F733A8-2F79-4C5E-8F62-833320D6A9FB}" destId="{493DE473-A862-4771-93F3-62DB182D8217}" srcOrd="3" destOrd="0" presId="urn:microsoft.com/office/officeart/2018/2/layout/IconCircleList"/>
    <dgm:cxn modelId="{09CAD66F-A128-4451-BBF4-774526C393EC}" type="presParOf" srcId="{B7F733A8-2F79-4C5E-8F62-833320D6A9FB}" destId="{0292DA86-A6CB-4541-B623-381183C546F0}" srcOrd="4" destOrd="0" presId="urn:microsoft.com/office/officeart/2018/2/layout/IconCircleList"/>
    <dgm:cxn modelId="{9166E68C-1801-47E2-B8F3-26D2C5B3F4F5}" type="presParOf" srcId="{0292DA86-A6CB-4541-B623-381183C546F0}" destId="{83AB30A0-90D7-44A7-B86C-25A96F0350A4}" srcOrd="0" destOrd="0" presId="urn:microsoft.com/office/officeart/2018/2/layout/IconCircleList"/>
    <dgm:cxn modelId="{6CCF4FAD-3FFB-4A57-B88E-B90045541226}" type="presParOf" srcId="{0292DA86-A6CB-4541-B623-381183C546F0}" destId="{72E77E18-9AB5-4431-B613-70D2EF87C57C}" srcOrd="1" destOrd="0" presId="urn:microsoft.com/office/officeart/2018/2/layout/IconCircleList"/>
    <dgm:cxn modelId="{D5BB48D5-D35B-49A7-82D8-34F9E596EB73}" type="presParOf" srcId="{0292DA86-A6CB-4541-B623-381183C546F0}" destId="{0164F42F-5D04-40DA-9EC0-9F29B7C1CD39}" srcOrd="2" destOrd="0" presId="urn:microsoft.com/office/officeart/2018/2/layout/IconCircleList"/>
    <dgm:cxn modelId="{99A1EA62-1976-4935-AA93-81FFF3DB1C3A}" type="presParOf" srcId="{0292DA86-A6CB-4541-B623-381183C546F0}" destId="{047C3BC0-01E0-4F0D-BCDA-C32AB442BDE7}" srcOrd="3" destOrd="0" presId="urn:microsoft.com/office/officeart/2018/2/layout/IconCircleList"/>
    <dgm:cxn modelId="{FC2CA8D9-E5A9-44FA-937A-AA50A3876D81}" type="presParOf" srcId="{B7F733A8-2F79-4C5E-8F62-833320D6A9FB}" destId="{D80CE1AF-273A-4A4C-95C2-B5360C4C09EE}" srcOrd="5" destOrd="0" presId="urn:microsoft.com/office/officeart/2018/2/layout/IconCircleList"/>
    <dgm:cxn modelId="{5A04EA74-8B33-40D9-AD96-200D36A31A09}" type="presParOf" srcId="{B7F733A8-2F79-4C5E-8F62-833320D6A9FB}" destId="{34F6635E-7010-4022-A4DC-F0A2F2DFDBF1}" srcOrd="6" destOrd="0" presId="urn:microsoft.com/office/officeart/2018/2/layout/IconCircleList"/>
    <dgm:cxn modelId="{BE971D27-7C2F-4081-BB39-64E147CDA777}" type="presParOf" srcId="{34F6635E-7010-4022-A4DC-F0A2F2DFDBF1}" destId="{B3FDA8A9-3082-48BD-847B-63A7B7A9B3D5}" srcOrd="0" destOrd="0" presId="urn:microsoft.com/office/officeart/2018/2/layout/IconCircleList"/>
    <dgm:cxn modelId="{E1F035BC-4A53-41D6-AF99-060793E0A189}" type="presParOf" srcId="{34F6635E-7010-4022-A4DC-F0A2F2DFDBF1}" destId="{4E54C562-6B5B-4224-949A-08A8BCD22332}" srcOrd="1" destOrd="0" presId="urn:microsoft.com/office/officeart/2018/2/layout/IconCircleList"/>
    <dgm:cxn modelId="{2900120A-7AE0-4FB0-8F5D-6E8089438110}" type="presParOf" srcId="{34F6635E-7010-4022-A4DC-F0A2F2DFDBF1}" destId="{A380C641-548E-4706-8C44-EBE59E701BBF}" srcOrd="2" destOrd="0" presId="urn:microsoft.com/office/officeart/2018/2/layout/IconCircleList"/>
    <dgm:cxn modelId="{134D4268-F6A1-4863-8720-E433B5E60999}" type="presParOf" srcId="{34F6635E-7010-4022-A4DC-F0A2F2DFDBF1}" destId="{302498DA-55A1-4FF1-B031-295D507299F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62878-80D8-44A8-921E-597A85EDA32D}">
      <dsp:nvSpPr>
        <dsp:cNvPr id="0" name=""/>
        <dsp:cNvSpPr/>
      </dsp:nvSpPr>
      <dsp:spPr>
        <a:xfrm>
          <a:off x="353471" y="496836"/>
          <a:ext cx="2186001" cy="218600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788D3-39DC-4F6A-A2DF-9A2E16682045}">
      <dsp:nvSpPr>
        <dsp:cNvPr id="0" name=""/>
        <dsp:cNvSpPr/>
      </dsp:nvSpPr>
      <dsp:spPr>
        <a:xfrm>
          <a:off x="812532" y="955896"/>
          <a:ext cx="1267880" cy="12678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CC30C3-114F-4EB7-9352-06AD809D0C1E}">
      <dsp:nvSpPr>
        <dsp:cNvPr id="0" name=""/>
        <dsp:cNvSpPr/>
      </dsp:nvSpPr>
      <dsp:spPr>
        <a:xfrm>
          <a:off x="3007902" y="496836"/>
          <a:ext cx="5152718" cy="2186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kern="1200"/>
            <a:t>The methodology could be further improved in the following ways.</a:t>
          </a:r>
          <a:endParaRPr lang="en-US" sz="2400" kern="1200"/>
        </a:p>
      </dsp:txBody>
      <dsp:txXfrm>
        <a:off x="3007902" y="496836"/>
        <a:ext cx="5152718" cy="2186001"/>
      </dsp:txXfrm>
    </dsp:sp>
    <dsp:sp modelId="{B94C96EA-FF7C-46C2-B763-897A5694010F}">
      <dsp:nvSpPr>
        <dsp:cNvPr id="0" name=""/>
        <dsp:cNvSpPr/>
      </dsp:nvSpPr>
      <dsp:spPr>
        <a:xfrm>
          <a:off x="9058443" y="496836"/>
          <a:ext cx="2186001" cy="218600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6D9407-0FA1-4BF6-AA33-8EE3586069EB}">
      <dsp:nvSpPr>
        <dsp:cNvPr id="0" name=""/>
        <dsp:cNvSpPr/>
      </dsp:nvSpPr>
      <dsp:spPr>
        <a:xfrm>
          <a:off x="9517503" y="955896"/>
          <a:ext cx="1267880" cy="12678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2A4EF3-1965-4A1B-9CE8-272BE4683833}">
      <dsp:nvSpPr>
        <dsp:cNvPr id="0" name=""/>
        <dsp:cNvSpPr/>
      </dsp:nvSpPr>
      <dsp:spPr>
        <a:xfrm>
          <a:off x="11712873" y="496836"/>
          <a:ext cx="5152718" cy="2186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u="sng" kern="1200"/>
            <a:t>1) The listed 59 schools should have been used for venues and one hot encoding</a:t>
          </a:r>
          <a:endParaRPr lang="en-US" sz="2400" kern="1200"/>
        </a:p>
      </dsp:txBody>
      <dsp:txXfrm>
        <a:off x="11712873" y="496836"/>
        <a:ext cx="5152718" cy="2186001"/>
      </dsp:txXfrm>
    </dsp:sp>
    <dsp:sp modelId="{83AB30A0-90D7-44A7-B86C-25A96F0350A4}">
      <dsp:nvSpPr>
        <dsp:cNvPr id="0" name=""/>
        <dsp:cNvSpPr/>
      </dsp:nvSpPr>
      <dsp:spPr>
        <a:xfrm>
          <a:off x="353471" y="3781831"/>
          <a:ext cx="2186001" cy="218600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77E18-9AB5-4431-B613-70D2EF87C57C}">
      <dsp:nvSpPr>
        <dsp:cNvPr id="0" name=""/>
        <dsp:cNvSpPr/>
      </dsp:nvSpPr>
      <dsp:spPr>
        <a:xfrm>
          <a:off x="812532" y="4240892"/>
          <a:ext cx="1267880" cy="12678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C3BC0-01E0-4F0D-BCDA-C32AB442BDE7}">
      <dsp:nvSpPr>
        <dsp:cNvPr id="0" name=""/>
        <dsp:cNvSpPr/>
      </dsp:nvSpPr>
      <dsp:spPr>
        <a:xfrm>
          <a:off x="3007902" y="3781831"/>
          <a:ext cx="5152718" cy="2186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u="sng" kern="1200"/>
            <a:t>2) The  frequency of tuition centers should be used instead of bookstores</a:t>
          </a:r>
          <a:endParaRPr lang="en-US" sz="2400" kern="1200"/>
        </a:p>
      </dsp:txBody>
      <dsp:txXfrm>
        <a:off x="3007902" y="3781831"/>
        <a:ext cx="5152718" cy="2186001"/>
      </dsp:txXfrm>
    </dsp:sp>
    <dsp:sp modelId="{B3FDA8A9-3082-48BD-847B-63A7B7A9B3D5}">
      <dsp:nvSpPr>
        <dsp:cNvPr id="0" name=""/>
        <dsp:cNvSpPr/>
      </dsp:nvSpPr>
      <dsp:spPr>
        <a:xfrm>
          <a:off x="9058443" y="3781831"/>
          <a:ext cx="2186001" cy="218600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4C562-6B5B-4224-949A-08A8BCD22332}">
      <dsp:nvSpPr>
        <dsp:cNvPr id="0" name=""/>
        <dsp:cNvSpPr/>
      </dsp:nvSpPr>
      <dsp:spPr>
        <a:xfrm>
          <a:off x="9517503" y="4240892"/>
          <a:ext cx="1267880" cy="12678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2498DA-55A1-4FF1-B031-295D507299FA}">
      <dsp:nvSpPr>
        <dsp:cNvPr id="0" name=""/>
        <dsp:cNvSpPr/>
      </dsp:nvSpPr>
      <dsp:spPr>
        <a:xfrm>
          <a:off x="11712873" y="3781831"/>
          <a:ext cx="5152718" cy="2186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u="sng" kern="1200"/>
            <a:t>3) Density of population in Subzones should be used</a:t>
          </a:r>
          <a:endParaRPr lang="en-US" sz="2400" kern="1200"/>
        </a:p>
      </dsp:txBody>
      <dsp:txXfrm>
        <a:off x="11712873" y="3781831"/>
        <a:ext cx="5152718" cy="218600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5856" y="1771879"/>
            <a:ext cx="14435138" cy="3769313"/>
          </a:xfrm>
        </p:spPr>
        <p:txBody>
          <a:bodyPr anchor="b"/>
          <a:lstStyle>
            <a:lvl1pPr algn="ctr">
              <a:defRPr sz="9472"/>
            </a:lvl1pPr>
          </a:lstStyle>
          <a:p>
            <a:r>
              <a:rPr lang="en-US"/>
              <a:t>Click to edit Master title style</a:t>
            </a:r>
            <a:endParaRPr lang="en-US" dirty="0"/>
          </a:p>
        </p:txBody>
      </p:sp>
      <p:sp>
        <p:nvSpPr>
          <p:cNvPr id="3" name="Subtitle 2"/>
          <p:cNvSpPr>
            <a:spLocks noGrp="1"/>
          </p:cNvSpPr>
          <p:nvPr>
            <p:ph type="subTitle" idx="1"/>
          </p:nvPr>
        </p:nvSpPr>
        <p:spPr>
          <a:xfrm>
            <a:off x="2405856" y="5686551"/>
            <a:ext cx="14435138" cy="2613958"/>
          </a:xfrm>
        </p:spPr>
        <p:txBody>
          <a:bodyPr/>
          <a:lstStyle>
            <a:lvl1pPr marL="0" indent="0" algn="ctr">
              <a:buNone/>
              <a:defRPr sz="3789"/>
            </a:lvl1pPr>
            <a:lvl2pPr marL="721736" indent="0" algn="ctr">
              <a:buNone/>
              <a:defRPr sz="3157"/>
            </a:lvl2pPr>
            <a:lvl3pPr marL="1443472" indent="0" algn="ctr">
              <a:buNone/>
              <a:defRPr sz="2841"/>
            </a:lvl3pPr>
            <a:lvl4pPr marL="2165208" indent="0" algn="ctr">
              <a:buNone/>
              <a:defRPr sz="2526"/>
            </a:lvl4pPr>
            <a:lvl5pPr marL="2886944" indent="0" algn="ctr">
              <a:buNone/>
              <a:defRPr sz="2526"/>
            </a:lvl5pPr>
            <a:lvl6pPr marL="3608680" indent="0" algn="ctr">
              <a:buNone/>
              <a:defRPr sz="2526"/>
            </a:lvl6pPr>
            <a:lvl7pPr marL="4330416" indent="0" algn="ctr">
              <a:buNone/>
              <a:defRPr sz="2526"/>
            </a:lvl7pPr>
            <a:lvl8pPr marL="5052151" indent="0" algn="ctr">
              <a:buNone/>
              <a:defRPr sz="2526"/>
            </a:lvl8pPr>
            <a:lvl9pPr marL="5773887" indent="0" algn="ctr">
              <a:buNone/>
              <a:defRPr sz="252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84CDC-E8E5-4B7E-A5E2-E0D151000135}"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109396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84CDC-E8E5-4B7E-A5E2-E0D151000135}"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424728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73527" y="576424"/>
            <a:ext cx="4150102" cy="91751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23221" y="576424"/>
            <a:ext cx="12209720" cy="91751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84CDC-E8E5-4B7E-A5E2-E0D151000135}"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241765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84CDC-E8E5-4B7E-A5E2-E0D151000135}"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239193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197" y="2699171"/>
            <a:ext cx="16600408" cy="4503626"/>
          </a:xfrm>
        </p:spPr>
        <p:txBody>
          <a:bodyPr anchor="b"/>
          <a:lstStyle>
            <a:lvl1pPr>
              <a:defRPr sz="9472"/>
            </a:lvl1pPr>
          </a:lstStyle>
          <a:p>
            <a:r>
              <a:rPr lang="en-US"/>
              <a:t>Click to edit Master title style</a:t>
            </a:r>
            <a:endParaRPr lang="en-US" dirty="0"/>
          </a:p>
        </p:txBody>
      </p:sp>
      <p:sp>
        <p:nvSpPr>
          <p:cNvPr id="3" name="Text Placeholder 2"/>
          <p:cNvSpPr>
            <a:spLocks noGrp="1"/>
          </p:cNvSpPr>
          <p:nvPr>
            <p:ph type="body" idx="1"/>
          </p:nvPr>
        </p:nvSpPr>
        <p:spPr>
          <a:xfrm>
            <a:off x="1313197" y="7245403"/>
            <a:ext cx="16600408" cy="2368351"/>
          </a:xfrm>
        </p:spPr>
        <p:txBody>
          <a:bodyPr/>
          <a:lstStyle>
            <a:lvl1pPr marL="0" indent="0">
              <a:buNone/>
              <a:defRPr sz="3789">
                <a:solidFill>
                  <a:schemeClr val="tx1">
                    <a:tint val="75000"/>
                  </a:schemeClr>
                </a:solidFill>
              </a:defRPr>
            </a:lvl1pPr>
            <a:lvl2pPr marL="721736" indent="0">
              <a:buNone/>
              <a:defRPr sz="3157">
                <a:solidFill>
                  <a:schemeClr val="tx1">
                    <a:tint val="75000"/>
                  </a:schemeClr>
                </a:solidFill>
              </a:defRPr>
            </a:lvl2pPr>
            <a:lvl3pPr marL="1443472" indent="0">
              <a:buNone/>
              <a:defRPr sz="2841">
                <a:solidFill>
                  <a:schemeClr val="tx1">
                    <a:tint val="75000"/>
                  </a:schemeClr>
                </a:solidFill>
              </a:defRPr>
            </a:lvl3pPr>
            <a:lvl4pPr marL="2165208" indent="0">
              <a:buNone/>
              <a:defRPr sz="2526">
                <a:solidFill>
                  <a:schemeClr val="tx1">
                    <a:tint val="75000"/>
                  </a:schemeClr>
                </a:solidFill>
              </a:defRPr>
            </a:lvl4pPr>
            <a:lvl5pPr marL="2886944" indent="0">
              <a:buNone/>
              <a:defRPr sz="2526">
                <a:solidFill>
                  <a:schemeClr val="tx1">
                    <a:tint val="75000"/>
                  </a:schemeClr>
                </a:solidFill>
              </a:defRPr>
            </a:lvl5pPr>
            <a:lvl6pPr marL="3608680" indent="0">
              <a:buNone/>
              <a:defRPr sz="2526">
                <a:solidFill>
                  <a:schemeClr val="tx1">
                    <a:tint val="75000"/>
                  </a:schemeClr>
                </a:solidFill>
              </a:defRPr>
            </a:lvl6pPr>
            <a:lvl7pPr marL="4330416" indent="0">
              <a:buNone/>
              <a:defRPr sz="2526">
                <a:solidFill>
                  <a:schemeClr val="tx1">
                    <a:tint val="75000"/>
                  </a:schemeClr>
                </a:solidFill>
              </a:defRPr>
            </a:lvl7pPr>
            <a:lvl8pPr marL="5052151" indent="0">
              <a:buNone/>
              <a:defRPr sz="2526">
                <a:solidFill>
                  <a:schemeClr val="tx1">
                    <a:tint val="75000"/>
                  </a:schemeClr>
                </a:solidFill>
              </a:defRPr>
            </a:lvl8pPr>
            <a:lvl9pPr marL="5773887" indent="0">
              <a:buNone/>
              <a:defRPr sz="252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84CDC-E8E5-4B7E-A5E2-E0D151000135}"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186655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23221" y="2882121"/>
            <a:ext cx="8179911" cy="6869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43718" y="2882121"/>
            <a:ext cx="8179911" cy="6869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4CDC-E8E5-4B7E-A5E2-E0D151000135}"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27964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5728" y="576425"/>
            <a:ext cx="16600408" cy="20926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5729" y="2654058"/>
            <a:ext cx="8142319" cy="1300713"/>
          </a:xfrm>
        </p:spPr>
        <p:txBody>
          <a:bodyPr anchor="b"/>
          <a:lstStyle>
            <a:lvl1pPr marL="0" indent="0">
              <a:buNone/>
              <a:defRPr sz="3789" b="1"/>
            </a:lvl1pPr>
            <a:lvl2pPr marL="721736" indent="0">
              <a:buNone/>
              <a:defRPr sz="3157" b="1"/>
            </a:lvl2pPr>
            <a:lvl3pPr marL="1443472" indent="0">
              <a:buNone/>
              <a:defRPr sz="2841" b="1"/>
            </a:lvl3pPr>
            <a:lvl4pPr marL="2165208" indent="0">
              <a:buNone/>
              <a:defRPr sz="2526" b="1"/>
            </a:lvl4pPr>
            <a:lvl5pPr marL="2886944" indent="0">
              <a:buNone/>
              <a:defRPr sz="2526" b="1"/>
            </a:lvl5pPr>
            <a:lvl6pPr marL="3608680" indent="0">
              <a:buNone/>
              <a:defRPr sz="2526" b="1"/>
            </a:lvl6pPr>
            <a:lvl7pPr marL="4330416" indent="0">
              <a:buNone/>
              <a:defRPr sz="2526" b="1"/>
            </a:lvl7pPr>
            <a:lvl8pPr marL="5052151" indent="0">
              <a:buNone/>
              <a:defRPr sz="2526" b="1"/>
            </a:lvl8pPr>
            <a:lvl9pPr marL="5773887" indent="0">
              <a:buNone/>
              <a:defRPr sz="2526" b="1"/>
            </a:lvl9pPr>
          </a:lstStyle>
          <a:p>
            <a:pPr lvl="0"/>
            <a:r>
              <a:rPr lang="en-US"/>
              <a:t>Click to edit Master text styles</a:t>
            </a:r>
          </a:p>
        </p:txBody>
      </p:sp>
      <p:sp>
        <p:nvSpPr>
          <p:cNvPr id="4" name="Content Placeholder 3"/>
          <p:cNvSpPr>
            <a:spLocks noGrp="1"/>
          </p:cNvSpPr>
          <p:nvPr>
            <p:ph sz="half" idx="2"/>
          </p:nvPr>
        </p:nvSpPr>
        <p:spPr>
          <a:xfrm>
            <a:off x="1325729" y="3954771"/>
            <a:ext cx="8142319" cy="5816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43718" y="2654058"/>
            <a:ext cx="8182418" cy="1300713"/>
          </a:xfrm>
        </p:spPr>
        <p:txBody>
          <a:bodyPr anchor="b"/>
          <a:lstStyle>
            <a:lvl1pPr marL="0" indent="0">
              <a:buNone/>
              <a:defRPr sz="3789" b="1"/>
            </a:lvl1pPr>
            <a:lvl2pPr marL="721736" indent="0">
              <a:buNone/>
              <a:defRPr sz="3157" b="1"/>
            </a:lvl2pPr>
            <a:lvl3pPr marL="1443472" indent="0">
              <a:buNone/>
              <a:defRPr sz="2841" b="1"/>
            </a:lvl3pPr>
            <a:lvl4pPr marL="2165208" indent="0">
              <a:buNone/>
              <a:defRPr sz="2526" b="1"/>
            </a:lvl4pPr>
            <a:lvl5pPr marL="2886944" indent="0">
              <a:buNone/>
              <a:defRPr sz="2526" b="1"/>
            </a:lvl5pPr>
            <a:lvl6pPr marL="3608680" indent="0">
              <a:buNone/>
              <a:defRPr sz="2526" b="1"/>
            </a:lvl6pPr>
            <a:lvl7pPr marL="4330416" indent="0">
              <a:buNone/>
              <a:defRPr sz="2526" b="1"/>
            </a:lvl7pPr>
            <a:lvl8pPr marL="5052151" indent="0">
              <a:buNone/>
              <a:defRPr sz="2526" b="1"/>
            </a:lvl8pPr>
            <a:lvl9pPr marL="5773887" indent="0">
              <a:buNone/>
              <a:defRPr sz="2526" b="1"/>
            </a:lvl9pPr>
          </a:lstStyle>
          <a:p>
            <a:pPr lvl="0"/>
            <a:r>
              <a:rPr lang="en-US"/>
              <a:t>Click to edit Master text styles</a:t>
            </a:r>
          </a:p>
        </p:txBody>
      </p:sp>
      <p:sp>
        <p:nvSpPr>
          <p:cNvPr id="6" name="Content Placeholder 5"/>
          <p:cNvSpPr>
            <a:spLocks noGrp="1"/>
          </p:cNvSpPr>
          <p:nvPr>
            <p:ph sz="quarter" idx="4"/>
          </p:nvPr>
        </p:nvSpPr>
        <p:spPr>
          <a:xfrm>
            <a:off x="9743718" y="3954771"/>
            <a:ext cx="8182418" cy="5816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84CDC-E8E5-4B7E-A5E2-E0D151000135}"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121701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84CDC-E8E5-4B7E-A5E2-E0D151000135}"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83495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84CDC-E8E5-4B7E-A5E2-E0D151000135}"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262341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5728" y="721783"/>
            <a:ext cx="6207610" cy="2526242"/>
          </a:xfrm>
        </p:spPr>
        <p:txBody>
          <a:bodyPr anchor="b"/>
          <a:lstStyle>
            <a:lvl1pPr>
              <a:defRPr sz="5052"/>
            </a:lvl1pPr>
          </a:lstStyle>
          <a:p>
            <a:r>
              <a:rPr lang="en-US"/>
              <a:t>Click to edit Master title style</a:t>
            </a:r>
            <a:endParaRPr lang="en-US" dirty="0"/>
          </a:p>
        </p:txBody>
      </p:sp>
      <p:sp>
        <p:nvSpPr>
          <p:cNvPr id="3" name="Content Placeholder 2"/>
          <p:cNvSpPr>
            <a:spLocks noGrp="1"/>
          </p:cNvSpPr>
          <p:nvPr>
            <p:ph idx="1"/>
          </p:nvPr>
        </p:nvSpPr>
        <p:spPr>
          <a:xfrm>
            <a:off x="8182418" y="1558852"/>
            <a:ext cx="9743718" cy="7694010"/>
          </a:xfrm>
        </p:spPr>
        <p:txBody>
          <a:bodyPr/>
          <a:lstStyle>
            <a:lvl1pPr>
              <a:defRPr sz="5052"/>
            </a:lvl1pPr>
            <a:lvl2pPr>
              <a:defRPr sz="4420"/>
            </a:lvl2pPr>
            <a:lvl3pPr>
              <a:defRPr sz="3789"/>
            </a:lvl3pPr>
            <a:lvl4pPr>
              <a:defRPr sz="3157"/>
            </a:lvl4pPr>
            <a:lvl5pPr>
              <a:defRPr sz="3157"/>
            </a:lvl5pPr>
            <a:lvl6pPr>
              <a:defRPr sz="3157"/>
            </a:lvl6pPr>
            <a:lvl7pPr>
              <a:defRPr sz="3157"/>
            </a:lvl7pPr>
            <a:lvl8pPr>
              <a:defRPr sz="3157"/>
            </a:lvl8pPr>
            <a:lvl9pPr>
              <a:defRPr sz="3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5728" y="3248025"/>
            <a:ext cx="6207610" cy="6017368"/>
          </a:xfrm>
        </p:spPr>
        <p:txBody>
          <a:bodyPr/>
          <a:lstStyle>
            <a:lvl1pPr marL="0" indent="0">
              <a:buNone/>
              <a:defRPr sz="2526"/>
            </a:lvl1pPr>
            <a:lvl2pPr marL="721736" indent="0">
              <a:buNone/>
              <a:defRPr sz="2210"/>
            </a:lvl2pPr>
            <a:lvl3pPr marL="1443472" indent="0">
              <a:buNone/>
              <a:defRPr sz="1894"/>
            </a:lvl3pPr>
            <a:lvl4pPr marL="2165208" indent="0">
              <a:buNone/>
              <a:defRPr sz="1579"/>
            </a:lvl4pPr>
            <a:lvl5pPr marL="2886944" indent="0">
              <a:buNone/>
              <a:defRPr sz="1579"/>
            </a:lvl5pPr>
            <a:lvl6pPr marL="3608680" indent="0">
              <a:buNone/>
              <a:defRPr sz="1579"/>
            </a:lvl6pPr>
            <a:lvl7pPr marL="4330416" indent="0">
              <a:buNone/>
              <a:defRPr sz="1579"/>
            </a:lvl7pPr>
            <a:lvl8pPr marL="5052151" indent="0">
              <a:buNone/>
              <a:defRPr sz="1579"/>
            </a:lvl8pPr>
            <a:lvl9pPr marL="5773887" indent="0">
              <a:buNone/>
              <a:defRPr sz="1579"/>
            </a:lvl9pPr>
          </a:lstStyle>
          <a:p>
            <a:pPr lvl="0"/>
            <a:r>
              <a:rPr lang="en-US"/>
              <a:t>Click to edit Master text styles</a:t>
            </a:r>
          </a:p>
        </p:txBody>
      </p:sp>
      <p:sp>
        <p:nvSpPr>
          <p:cNvPr id="5" name="Date Placeholder 4"/>
          <p:cNvSpPr>
            <a:spLocks noGrp="1"/>
          </p:cNvSpPr>
          <p:nvPr>
            <p:ph type="dt" sz="half" idx="10"/>
          </p:nvPr>
        </p:nvSpPr>
        <p:spPr/>
        <p:txBody>
          <a:bodyPr/>
          <a:lstStyle/>
          <a:p>
            <a:fld id="{6C684CDC-E8E5-4B7E-A5E2-E0D151000135}"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106371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5728" y="721783"/>
            <a:ext cx="6207610" cy="2526242"/>
          </a:xfrm>
        </p:spPr>
        <p:txBody>
          <a:bodyPr anchor="b"/>
          <a:lstStyle>
            <a:lvl1pPr>
              <a:defRPr sz="5052"/>
            </a:lvl1pPr>
          </a:lstStyle>
          <a:p>
            <a:r>
              <a:rPr lang="en-US"/>
              <a:t>Click to edit Master title style</a:t>
            </a:r>
            <a:endParaRPr lang="en-US" dirty="0"/>
          </a:p>
        </p:txBody>
      </p:sp>
      <p:sp>
        <p:nvSpPr>
          <p:cNvPr id="3" name="Picture Placeholder 2"/>
          <p:cNvSpPr>
            <a:spLocks noGrp="1" noChangeAspect="1"/>
          </p:cNvSpPr>
          <p:nvPr>
            <p:ph type="pic" idx="1"/>
          </p:nvPr>
        </p:nvSpPr>
        <p:spPr>
          <a:xfrm>
            <a:off x="8182418" y="1558852"/>
            <a:ext cx="9743718" cy="7694010"/>
          </a:xfrm>
        </p:spPr>
        <p:txBody>
          <a:bodyPr anchor="t"/>
          <a:lstStyle>
            <a:lvl1pPr marL="0" indent="0">
              <a:buNone/>
              <a:defRPr sz="5052"/>
            </a:lvl1pPr>
            <a:lvl2pPr marL="721736" indent="0">
              <a:buNone/>
              <a:defRPr sz="4420"/>
            </a:lvl2pPr>
            <a:lvl3pPr marL="1443472" indent="0">
              <a:buNone/>
              <a:defRPr sz="3789"/>
            </a:lvl3pPr>
            <a:lvl4pPr marL="2165208" indent="0">
              <a:buNone/>
              <a:defRPr sz="3157"/>
            </a:lvl4pPr>
            <a:lvl5pPr marL="2886944" indent="0">
              <a:buNone/>
              <a:defRPr sz="3157"/>
            </a:lvl5pPr>
            <a:lvl6pPr marL="3608680" indent="0">
              <a:buNone/>
              <a:defRPr sz="3157"/>
            </a:lvl6pPr>
            <a:lvl7pPr marL="4330416" indent="0">
              <a:buNone/>
              <a:defRPr sz="3157"/>
            </a:lvl7pPr>
            <a:lvl8pPr marL="5052151" indent="0">
              <a:buNone/>
              <a:defRPr sz="3157"/>
            </a:lvl8pPr>
            <a:lvl9pPr marL="5773887" indent="0">
              <a:buNone/>
              <a:defRPr sz="3157"/>
            </a:lvl9pPr>
          </a:lstStyle>
          <a:p>
            <a:r>
              <a:rPr lang="en-US"/>
              <a:t>Click icon to add picture</a:t>
            </a:r>
            <a:endParaRPr lang="en-US" dirty="0"/>
          </a:p>
        </p:txBody>
      </p:sp>
      <p:sp>
        <p:nvSpPr>
          <p:cNvPr id="4" name="Text Placeholder 3"/>
          <p:cNvSpPr>
            <a:spLocks noGrp="1"/>
          </p:cNvSpPr>
          <p:nvPr>
            <p:ph type="body" sz="half" idx="2"/>
          </p:nvPr>
        </p:nvSpPr>
        <p:spPr>
          <a:xfrm>
            <a:off x="1325728" y="3248025"/>
            <a:ext cx="6207610" cy="6017368"/>
          </a:xfrm>
        </p:spPr>
        <p:txBody>
          <a:bodyPr/>
          <a:lstStyle>
            <a:lvl1pPr marL="0" indent="0">
              <a:buNone/>
              <a:defRPr sz="2526"/>
            </a:lvl1pPr>
            <a:lvl2pPr marL="721736" indent="0">
              <a:buNone/>
              <a:defRPr sz="2210"/>
            </a:lvl2pPr>
            <a:lvl3pPr marL="1443472" indent="0">
              <a:buNone/>
              <a:defRPr sz="1894"/>
            </a:lvl3pPr>
            <a:lvl4pPr marL="2165208" indent="0">
              <a:buNone/>
              <a:defRPr sz="1579"/>
            </a:lvl4pPr>
            <a:lvl5pPr marL="2886944" indent="0">
              <a:buNone/>
              <a:defRPr sz="1579"/>
            </a:lvl5pPr>
            <a:lvl6pPr marL="3608680" indent="0">
              <a:buNone/>
              <a:defRPr sz="1579"/>
            </a:lvl6pPr>
            <a:lvl7pPr marL="4330416" indent="0">
              <a:buNone/>
              <a:defRPr sz="1579"/>
            </a:lvl7pPr>
            <a:lvl8pPr marL="5052151" indent="0">
              <a:buNone/>
              <a:defRPr sz="1579"/>
            </a:lvl8pPr>
            <a:lvl9pPr marL="5773887" indent="0">
              <a:buNone/>
              <a:defRPr sz="1579"/>
            </a:lvl9pPr>
          </a:lstStyle>
          <a:p>
            <a:pPr lvl="0"/>
            <a:r>
              <a:rPr lang="en-US"/>
              <a:t>Click to edit Master text styles</a:t>
            </a:r>
          </a:p>
        </p:txBody>
      </p:sp>
      <p:sp>
        <p:nvSpPr>
          <p:cNvPr id="5" name="Date Placeholder 4"/>
          <p:cNvSpPr>
            <a:spLocks noGrp="1"/>
          </p:cNvSpPr>
          <p:nvPr>
            <p:ph type="dt" sz="half" idx="10"/>
          </p:nvPr>
        </p:nvSpPr>
        <p:spPr/>
        <p:txBody>
          <a:bodyPr/>
          <a:lstStyle/>
          <a:p>
            <a:fld id="{6C684CDC-E8E5-4B7E-A5E2-E0D151000135}"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28812-2D79-4A5B-A15B-8E6830891591}" type="slidenum">
              <a:rPr lang="en-US" smtClean="0"/>
              <a:t>‹#›</a:t>
            </a:fld>
            <a:endParaRPr lang="en-US"/>
          </a:p>
        </p:txBody>
      </p:sp>
    </p:spTree>
    <p:extLst>
      <p:ext uri="{BB962C8B-B14F-4D97-AF65-F5344CB8AC3E}">
        <p14:creationId xmlns:p14="http://schemas.microsoft.com/office/powerpoint/2010/main" val="65360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23221" y="576425"/>
            <a:ext cx="16600408" cy="20926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23221" y="2882121"/>
            <a:ext cx="16600408" cy="68694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23221" y="10034794"/>
            <a:ext cx="4330541" cy="576424"/>
          </a:xfrm>
          <a:prstGeom prst="rect">
            <a:avLst/>
          </a:prstGeom>
        </p:spPr>
        <p:txBody>
          <a:bodyPr vert="horz" lIns="91440" tIns="45720" rIns="91440" bIns="45720" rtlCol="0" anchor="ctr"/>
          <a:lstStyle>
            <a:lvl1pPr algn="l">
              <a:defRPr sz="1894">
                <a:solidFill>
                  <a:schemeClr val="tx1">
                    <a:tint val="75000"/>
                  </a:schemeClr>
                </a:solidFill>
              </a:defRPr>
            </a:lvl1pPr>
          </a:lstStyle>
          <a:p>
            <a:fld id="{6C684CDC-E8E5-4B7E-A5E2-E0D151000135}" type="datetimeFigureOut">
              <a:rPr lang="en-US" smtClean="0"/>
              <a:t>5/31/2020</a:t>
            </a:fld>
            <a:endParaRPr lang="en-US"/>
          </a:p>
        </p:txBody>
      </p:sp>
      <p:sp>
        <p:nvSpPr>
          <p:cNvPr id="5" name="Footer Placeholder 4"/>
          <p:cNvSpPr>
            <a:spLocks noGrp="1"/>
          </p:cNvSpPr>
          <p:nvPr>
            <p:ph type="ftr" sz="quarter" idx="3"/>
          </p:nvPr>
        </p:nvSpPr>
        <p:spPr>
          <a:xfrm>
            <a:off x="6375519" y="10034794"/>
            <a:ext cx="6495812" cy="576424"/>
          </a:xfrm>
          <a:prstGeom prst="rect">
            <a:avLst/>
          </a:prstGeom>
        </p:spPr>
        <p:txBody>
          <a:bodyPr vert="horz" lIns="91440" tIns="45720" rIns="91440" bIns="45720" rtlCol="0" anchor="ctr"/>
          <a:lstStyle>
            <a:lvl1pPr algn="ctr">
              <a:defRPr sz="189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593088" y="10034794"/>
            <a:ext cx="4330541" cy="576424"/>
          </a:xfrm>
          <a:prstGeom prst="rect">
            <a:avLst/>
          </a:prstGeom>
        </p:spPr>
        <p:txBody>
          <a:bodyPr vert="horz" lIns="91440" tIns="45720" rIns="91440" bIns="45720" rtlCol="0" anchor="ctr"/>
          <a:lstStyle>
            <a:lvl1pPr algn="r">
              <a:defRPr sz="1894">
                <a:solidFill>
                  <a:schemeClr val="tx1">
                    <a:tint val="75000"/>
                  </a:schemeClr>
                </a:solidFill>
              </a:defRPr>
            </a:lvl1pPr>
          </a:lstStyle>
          <a:p>
            <a:fld id="{11F28812-2D79-4A5B-A15B-8E6830891591}" type="slidenum">
              <a:rPr lang="en-US" smtClean="0"/>
              <a:t>‹#›</a:t>
            </a:fld>
            <a:endParaRPr lang="en-US"/>
          </a:p>
        </p:txBody>
      </p:sp>
    </p:spTree>
    <p:extLst>
      <p:ext uri="{BB962C8B-B14F-4D97-AF65-F5344CB8AC3E}">
        <p14:creationId xmlns:p14="http://schemas.microsoft.com/office/powerpoint/2010/main" val="1713922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43472" rtl="0" eaLnBrk="1" latinLnBrk="0" hangingPunct="1">
        <a:lnSpc>
          <a:spcPct val="90000"/>
        </a:lnSpc>
        <a:spcBef>
          <a:spcPct val="0"/>
        </a:spcBef>
        <a:buNone/>
        <a:defRPr sz="6946" kern="1200">
          <a:solidFill>
            <a:schemeClr val="tx1"/>
          </a:solidFill>
          <a:latin typeface="+mj-lt"/>
          <a:ea typeface="+mj-ea"/>
          <a:cs typeface="+mj-cs"/>
        </a:defRPr>
      </a:lvl1pPr>
    </p:titleStyle>
    <p:bodyStyle>
      <a:lvl1pPr marL="360868" indent="-360868" algn="l" defTabSz="1443472" rtl="0" eaLnBrk="1" latinLnBrk="0" hangingPunct="1">
        <a:lnSpc>
          <a:spcPct val="90000"/>
        </a:lnSpc>
        <a:spcBef>
          <a:spcPts val="1579"/>
        </a:spcBef>
        <a:buFont typeface="Arial" panose="020B0604020202020204" pitchFamily="34" charset="0"/>
        <a:buChar char="•"/>
        <a:defRPr sz="4420" kern="1200">
          <a:solidFill>
            <a:schemeClr val="tx1"/>
          </a:solidFill>
          <a:latin typeface="+mn-lt"/>
          <a:ea typeface="+mn-ea"/>
          <a:cs typeface="+mn-cs"/>
        </a:defRPr>
      </a:lvl1pPr>
      <a:lvl2pPr marL="1082604" indent="-360868" algn="l" defTabSz="1443472" rtl="0" eaLnBrk="1" latinLnBrk="0" hangingPunct="1">
        <a:lnSpc>
          <a:spcPct val="90000"/>
        </a:lnSpc>
        <a:spcBef>
          <a:spcPts val="789"/>
        </a:spcBef>
        <a:buFont typeface="Arial" panose="020B0604020202020204" pitchFamily="34" charset="0"/>
        <a:buChar char="•"/>
        <a:defRPr sz="3789" kern="1200">
          <a:solidFill>
            <a:schemeClr val="tx1"/>
          </a:solidFill>
          <a:latin typeface="+mn-lt"/>
          <a:ea typeface="+mn-ea"/>
          <a:cs typeface="+mn-cs"/>
        </a:defRPr>
      </a:lvl2pPr>
      <a:lvl3pPr marL="1804340" indent="-360868" algn="l" defTabSz="1443472" rtl="0" eaLnBrk="1" latinLnBrk="0" hangingPunct="1">
        <a:lnSpc>
          <a:spcPct val="90000"/>
        </a:lnSpc>
        <a:spcBef>
          <a:spcPts val="789"/>
        </a:spcBef>
        <a:buFont typeface="Arial" panose="020B0604020202020204" pitchFamily="34" charset="0"/>
        <a:buChar char="•"/>
        <a:defRPr sz="3157" kern="1200">
          <a:solidFill>
            <a:schemeClr val="tx1"/>
          </a:solidFill>
          <a:latin typeface="+mn-lt"/>
          <a:ea typeface="+mn-ea"/>
          <a:cs typeface="+mn-cs"/>
        </a:defRPr>
      </a:lvl3pPr>
      <a:lvl4pPr marL="2526076" indent="-360868" algn="l" defTabSz="1443472" rtl="0" eaLnBrk="1" latinLnBrk="0" hangingPunct="1">
        <a:lnSpc>
          <a:spcPct val="90000"/>
        </a:lnSpc>
        <a:spcBef>
          <a:spcPts val="789"/>
        </a:spcBef>
        <a:buFont typeface="Arial" panose="020B0604020202020204" pitchFamily="34" charset="0"/>
        <a:buChar char="•"/>
        <a:defRPr sz="2841" kern="1200">
          <a:solidFill>
            <a:schemeClr val="tx1"/>
          </a:solidFill>
          <a:latin typeface="+mn-lt"/>
          <a:ea typeface="+mn-ea"/>
          <a:cs typeface="+mn-cs"/>
        </a:defRPr>
      </a:lvl4pPr>
      <a:lvl5pPr marL="3247812" indent="-360868" algn="l" defTabSz="1443472" rtl="0" eaLnBrk="1" latinLnBrk="0" hangingPunct="1">
        <a:lnSpc>
          <a:spcPct val="90000"/>
        </a:lnSpc>
        <a:spcBef>
          <a:spcPts val="789"/>
        </a:spcBef>
        <a:buFont typeface="Arial" panose="020B0604020202020204" pitchFamily="34" charset="0"/>
        <a:buChar char="•"/>
        <a:defRPr sz="2841" kern="1200">
          <a:solidFill>
            <a:schemeClr val="tx1"/>
          </a:solidFill>
          <a:latin typeface="+mn-lt"/>
          <a:ea typeface="+mn-ea"/>
          <a:cs typeface="+mn-cs"/>
        </a:defRPr>
      </a:lvl5pPr>
      <a:lvl6pPr marL="3969548" indent="-360868" algn="l" defTabSz="1443472" rtl="0" eaLnBrk="1" latinLnBrk="0" hangingPunct="1">
        <a:lnSpc>
          <a:spcPct val="90000"/>
        </a:lnSpc>
        <a:spcBef>
          <a:spcPts val="789"/>
        </a:spcBef>
        <a:buFont typeface="Arial" panose="020B0604020202020204" pitchFamily="34" charset="0"/>
        <a:buChar char="•"/>
        <a:defRPr sz="2841" kern="1200">
          <a:solidFill>
            <a:schemeClr val="tx1"/>
          </a:solidFill>
          <a:latin typeface="+mn-lt"/>
          <a:ea typeface="+mn-ea"/>
          <a:cs typeface="+mn-cs"/>
        </a:defRPr>
      </a:lvl6pPr>
      <a:lvl7pPr marL="4691283" indent="-360868" algn="l" defTabSz="1443472" rtl="0" eaLnBrk="1" latinLnBrk="0" hangingPunct="1">
        <a:lnSpc>
          <a:spcPct val="90000"/>
        </a:lnSpc>
        <a:spcBef>
          <a:spcPts val="789"/>
        </a:spcBef>
        <a:buFont typeface="Arial" panose="020B0604020202020204" pitchFamily="34" charset="0"/>
        <a:buChar char="•"/>
        <a:defRPr sz="2841" kern="1200">
          <a:solidFill>
            <a:schemeClr val="tx1"/>
          </a:solidFill>
          <a:latin typeface="+mn-lt"/>
          <a:ea typeface="+mn-ea"/>
          <a:cs typeface="+mn-cs"/>
        </a:defRPr>
      </a:lvl7pPr>
      <a:lvl8pPr marL="5413019" indent="-360868" algn="l" defTabSz="1443472" rtl="0" eaLnBrk="1" latinLnBrk="0" hangingPunct="1">
        <a:lnSpc>
          <a:spcPct val="90000"/>
        </a:lnSpc>
        <a:spcBef>
          <a:spcPts val="789"/>
        </a:spcBef>
        <a:buFont typeface="Arial" panose="020B0604020202020204" pitchFamily="34" charset="0"/>
        <a:buChar char="•"/>
        <a:defRPr sz="2841" kern="1200">
          <a:solidFill>
            <a:schemeClr val="tx1"/>
          </a:solidFill>
          <a:latin typeface="+mn-lt"/>
          <a:ea typeface="+mn-ea"/>
          <a:cs typeface="+mn-cs"/>
        </a:defRPr>
      </a:lvl8pPr>
      <a:lvl9pPr marL="6134755" indent="-360868" algn="l" defTabSz="1443472" rtl="0" eaLnBrk="1" latinLnBrk="0" hangingPunct="1">
        <a:lnSpc>
          <a:spcPct val="90000"/>
        </a:lnSpc>
        <a:spcBef>
          <a:spcPts val="789"/>
        </a:spcBef>
        <a:buFont typeface="Arial" panose="020B0604020202020204" pitchFamily="34" charset="0"/>
        <a:buChar char="•"/>
        <a:defRPr sz="2841" kern="1200">
          <a:solidFill>
            <a:schemeClr val="tx1"/>
          </a:solidFill>
          <a:latin typeface="+mn-lt"/>
          <a:ea typeface="+mn-ea"/>
          <a:cs typeface="+mn-cs"/>
        </a:defRPr>
      </a:lvl9pPr>
    </p:bodyStyle>
    <p:otherStyle>
      <a:defPPr>
        <a:defRPr lang="en-US"/>
      </a:defPPr>
      <a:lvl1pPr marL="0" algn="l" defTabSz="1443472" rtl="0" eaLnBrk="1" latinLnBrk="0" hangingPunct="1">
        <a:defRPr sz="2841" kern="1200">
          <a:solidFill>
            <a:schemeClr val="tx1"/>
          </a:solidFill>
          <a:latin typeface="+mn-lt"/>
          <a:ea typeface="+mn-ea"/>
          <a:cs typeface="+mn-cs"/>
        </a:defRPr>
      </a:lvl1pPr>
      <a:lvl2pPr marL="721736" algn="l" defTabSz="1443472" rtl="0" eaLnBrk="1" latinLnBrk="0" hangingPunct="1">
        <a:defRPr sz="2841" kern="1200">
          <a:solidFill>
            <a:schemeClr val="tx1"/>
          </a:solidFill>
          <a:latin typeface="+mn-lt"/>
          <a:ea typeface="+mn-ea"/>
          <a:cs typeface="+mn-cs"/>
        </a:defRPr>
      </a:lvl2pPr>
      <a:lvl3pPr marL="1443472" algn="l" defTabSz="1443472" rtl="0" eaLnBrk="1" latinLnBrk="0" hangingPunct="1">
        <a:defRPr sz="2841" kern="1200">
          <a:solidFill>
            <a:schemeClr val="tx1"/>
          </a:solidFill>
          <a:latin typeface="+mn-lt"/>
          <a:ea typeface="+mn-ea"/>
          <a:cs typeface="+mn-cs"/>
        </a:defRPr>
      </a:lvl3pPr>
      <a:lvl4pPr marL="2165208" algn="l" defTabSz="1443472" rtl="0" eaLnBrk="1" latinLnBrk="0" hangingPunct="1">
        <a:defRPr sz="2841" kern="1200">
          <a:solidFill>
            <a:schemeClr val="tx1"/>
          </a:solidFill>
          <a:latin typeface="+mn-lt"/>
          <a:ea typeface="+mn-ea"/>
          <a:cs typeface="+mn-cs"/>
        </a:defRPr>
      </a:lvl4pPr>
      <a:lvl5pPr marL="2886944" algn="l" defTabSz="1443472" rtl="0" eaLnBrk="1" latinLnBrk="0" hangingPunct="1">
        <a:defRPr sz="2841" kern="1200">
          <a:solidFill>
            <a:schemeClr val="tx1"/>
          </a:solidFill>
          <a:latin typeface="+mn-lt"/>
          <a:ea typeface="+mn-ea"/>
          <a:cs typeface="+mn-cs"/>
        </a:defRPr>
      </a:lvl5pPr>
      <a:lvl6pPr marL="3608680" algn="l" defTabSz="1443472" rtl="0" eaLnBrk="1" latinLnBrk="0" hangingPunct="1">
        <a:defRPr sz="2841" kern="1200">
          <a:solidFill>
            <a:schemeClr val="tx1"/>
          </a:solidFill>
          <a:latin typeface="+mn-lt"/>
          <a:ea typeface="+mn-ea"/>
          <a:cs typeface="+mn-cs"/>
        </a:defRPr>
      </a:lvl6pPr>
      <a:lvl7pPr marL="4330416" algn="l" defTabSz="1443472" rtl="0" eaLnBrk="1" latinLnBrk="0" hangingPunct="1">
        <a:defRPr sz="2841" kern="1200">
          <a:solidFill>
            <a:schemeClr val="tx1"/>
          </a:solidFill>
          <a:latin typeface="+mn-lt"/>
          <a:ea typeface="+mn-ea"/>
          <a:cs typeface="+mn-cs"/>
        </a:defRPr>
      </a:lvl7pPr>
      <a:lvl8pPr marL="5052151" algn="l" defTabSz="1443472" rtl="0" eaLnBrk="1" latinLnBrk="0" hangingPunct="1">
        <a:defRPr sz="2841" kern="1200">
          <a:solidFill>
            <a:schemeClr val="tx1"/>
          </a:solidFill>
          <a:latin typeface="+mn-lt"/>
          <a:ea typeface="+mn-ea"/>
          <a:cs typeface="+mn-cs"/>
        </a:defRPr>
      </a:lvl8pPr>
      <a:lvl9pPr marL="5773887" algn="l" defTabSz="1443472" rtl="0" eaLnBrk="1" latinLnBrk="0" hangingPunct="1">
        <a:defRPr sz="28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8D63-4C34-41CE-BDEB-D6EC85BEAD70}"/>
              </a:ext>
            </a:extLst>
          </p:cNvPr>
          <p:cNvSpPr>
            <a:spLocks noGrp="1"/>
          </p:cNvSpPr>
          <p:nvPr>
            <p:ph type="title"/>
          </p:nvPr>
        </p:nvSpPr>
        <p:spPr>
          <a:xfrm>
            <a:off x="1415846" y="5413375"/>
            <a:ext cx="6159109" cy="2165423"/>
          </a:xfrm>
        </p:spPr>
        <p:txBody>
          <a:bodyPr vert="horz" lIns="91440" tIns="45720" rIns="91440" bIns="45720" rtlCol="0" anchor="ctr">
            <a:normAutofit fontScale="90000"/>
          </a:bodyPr>
          <a:lstStyle/>
          <a:p>
            <a:pPr algn="r" defTabSz="685820"/>
            <a:r>
              <a:rPr lang="en-US" sz="8000" b="1" dirty="0">
                <a:solidFill>
                  <a:schemeClr val="bg2">
                    <a:lumMod val="25000"/>
                  </a:schemeClr>
                </a:solidFill>
              </a:rPr>
              <a:t>The Study-Gym</a:t>
            </a:r>
          </a:p>
        </p:txBody>
      </p:sp>
      <p:pic>
        <p:nvPicPr>
          <p:cNvPr id="5" name="Picture 4">
            <a:extLst>
              <a:ext uri="{FF2B5EF4-FFF2-40B4-BE49-F238E27FC236}">
                <a16:creationId xmlns:a16="http://schemas.microsoft.com/office/drawing/2014/main" id="{8813E7DC-AA64-46F0-9B38-C5F3064CC959}"/>
              </a:ext>
            </a:extLst>
          </p:cNvPr>
          <p:cNvPicPr>
            <a:picLocks noChangeAspect="1"/>
          </p:cNvPicPr>
          <p:nvPr/>
        </p:nvPicPr>
        <p:blipFill rotWithShape="1">
          <a:blip r:embed="rId2"/>
          <a:srcRect r="629" b="3"/>
          <a:stretch/>
        </p:blipFill>
        <p:spPr>
          <a:xfrm>
            <a:off x="7574955" y="0"/>
            <a:ext cx="11671895" cy="8104346"/>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sp>
        <p:nvSpPr>
          <p:cNvPr id="13" name="TextBox 12">
            <a:extLst>
              <a:ext uri="{FF2B5EF4-FFF2-40B4-BE49-F238E27FC236}">
                <a16:creationId xmlns:a16="http://schemas.microsoft.com/office/drawing/2014/main" id="{C6BD2180-EADB-4124-9B32-236AC37D2F26}"/>
              </a:ext>
            </a:extLst>
          </p:cNvPr>
          <p:cNvSpPr txBox="1"/>
          <p:nvPr/>
        </p:nvSpPr>
        <p:spPr>
          <a:xfrm>
            <a:off x="1799304" y="7195241"/>
            <a:ext cx="9514890" cy="646331"/>
          </a:xfrm>
          <a:prstGeom prst="rect">
            <a:avLst/>
          </a:prstGeom>
          <a:noFill/>
        </p:spPr>
        <p:txBody>
          <a:bodyPr wrap="square" rtlCol="0">
            <a:spAutoFit/>
          </a:bodyPr>
          <a:lstStyle/>
          <a:p>
            <a:r>
              <a:rPr lang="en-US" sz="3600" dirty="0">
                <a:solidFill>
                  <a:schemeClr val="bg2">
                    <a:lumMod val="25000"/>
                  </a:schemeClr>
                </a:solidFill>
              </a:rPr>
              <a:t>Capstone Project – The Battle of Neighborhood</a:t>
            </a:r>
          </a:p>
        </p:txBody>
      </p:sp>
      <p:sp>
        <p:nvSpPr>
          <p:cNvPr id="14" name="TextBox 13">
            <a:extLst>
              <a:ext uri="{FF2B5EF4-FFF2-40B4-BE49-F238E27FC236}">
                <a16:creationId xmlns:a16="http://schemas.microsoft.com/office/drawing/2014/main" id="{6E638380-1505-46C5-805B-6615D468B38E}"/>
              </a:ext>
            </a:extLst>
          </p:cNvPr>
          <p:cNvSpPr txBox="1"/>
          <p:nvPr/>
        </p:nvSpPr>
        <p:spPr>
          <a:xfrm>
            <a:off x="303241" y="8067582"/>
            <a:ext cx="7808371" cy="646331"/>
          </a:xfrm>
          <a:prstGeom prst="rect">
            <a:avLst/>
          </a:prstGeom>
          <a:noFill/>
        </p:spPr>
        <p:txBody>
          <a:bodyPr wrap="square" rtlCol="0">
            <a:spAutoFit/>
          </a:bodyPr>
          <a:lstStyle/>
          <a:p>
            <a:pPr algn="ctr"/>
            <a:r>
              <a:rPr lang="en-US" sz="3600" dirty="0">
                <a:solidFill>
                  <a:schemeClr val="bg2">
                    <a:lumMod val="25000"/>
                  </a:schemeClr>
                </a:solidFill>
              </a:rPr>
              <a:t>Zheng Jiahui     May 2020</a:t>
            </a:r>
          </a:p>
        </p:txBody>
      </p:sp>
      <p:pic>
        <p:nvPicPr>
          <p:cNvPr id="15" name="Picture 14">
            <a:extLst>
              <a:ext uri="{FF2B5EF4-FFF2-40B4-BE49-F238E27FC236}">
                <a16:creationId xmlns:a16="http://schemas.microsoft.com/office/drawing/2014/main" id="{3C00F024-CE59-41D4-87A1-AF09C1BBCB61}"/>
              </a:ext>
            </a:extLst>
          </p:cNvPr>
          <p:cNvPicPr>
            <a:picLocks noChangeAspect="1"/>
          </p:cNvPicPr>
          <p:nvPr/>
        </p:nvPicPr>
        <p:blipFill rotWithShape="1">
          <a:blip r:embed="rId2"/>
          <a:srcRect r="629" b="3"/>
          <a:stretch/>
        </p:blipFill>
        <p:spPr>
          <a:xfrm>
            <a:off x="7727355" y="152400"/>
            <a:ext cx="11671895" cy="8104346"/>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spTree>
    <p:extLst>
      <p:ext uri="{BB962C8B-B14F-4D97-AF65-F5344CB8AC3E}">
        <p14:creationId xmlns:p14="http://schemas.microsoft.com/office/powerpoint/2010/main" val="371584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9246845" cy="10826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a:p>
        </p:txBody>
      </p:sp>
      <p:pic>
        <p:nvPicPr>
          <p:cNvPr id="2" name="Picture 1">
            <a:extLst>
              <a:ext uri="{FF2B5EF4-FFF2-40B4-BE49-F238E27FC236}">
                <a16:creationId xmlns:a16="http://schemas.microsoft.com/office/drawing/2014/main" id="{31B67372-D0A2-46A3-9868-12E9E50DE6C5}"/>
              </a:ext>
            </a:extLst>
          </p:cNvPr>
          <p:cNvPicPr>
            <a:picLocks noChangeAspect="1"/>
          </p:cNvPicPr>
          <p:nvPr/>
        </p:nvPicPr>
        <p:blipFill rotWithShape="1">
          <a:blip r:embed="rId2"/>
          <a:srcRect l="17287" r="11391" b="1"/>
          <a:stretch/>
        </p:blipFill>
        <p:spPr>
          <a:xfrm>
            <a:off x="20" y="10"/>
            <a:ext cx="14638639" cy="1082674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3"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461281" y="2129327"/>
            <a:ext cx="1476092" cy="1301349"/>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sz="3600" b="1"/>
          </a:p>
        </p:txBody>
      </p:sp>
      <p:sp>
        <p:nvSpPr>
          <p:cNvPr id="11"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4355" y="1578899"/>
            <a:ext cx="1203192" cy="106075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sz="3600" b="1"/>
          </a:p>
        </p:txBody>
      </p:sp>
      <p:sp>
        <p:nvSpPr>
          <p:cNvPr id="8" name="TextBox 7">
            <a:extLst>
              <a:ext uri="{FF2B5EF4-FFF2-40B4-BE49-F238E27FC236}">
                <a16:creationId xmlns:a16="http://schemas.microsoft.com/office/drawing/2014/main" id="{631C94E3-A90D-4074-B262-63FD2BBE296C}"/>
              </a:ext>
            </a:extLst>
          </p:cNvPr>
          <p:cNvSpPr txBox="1"/>
          <p:nvPr/>
        </p:nvSpPr>
        <p:spPr>
          <a:xfrm>
            <a:off x="15257363" y="4331244"/>
            <a:ext cx="2754663" cy="1200329"/>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The Ten Clusters</a:t>
            </a:r>
          </a:p>
        </p:txBody>
      </p:sp>
    </p:spTree>
    <p:extLst>
      <p:ext uri="{BB962C8B-B14F-4D97-AF65-F5344CB8AC3E}">
        <p14:creationId xmlns:p14="http://schemas.microsoft.com/office/powerpoint/2010/main" val="320588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246850" cy="10826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8922" y="1344294"/>
            <a:ext cx="9763618" cy="8138166"/>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2C354B2-6939-4841-945C-AE28F5603B25}"/>
              </a:ext>
            </a:extLst>
          </p:cNvPr>
          <p:cNvSpPr txBox="1"/>
          <p:nvPr/>
        </p:nvSpPr>
        <p:spPr>
          <a:xfrm>
            <a:off x="1523707" y="1344293"/>
            <a:ext cx="8099708" cy="230771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6300" b="1" kern="1200" dirty="0">
                <a:solidFill>
                  <a:schemeClr val="tx1"/>
                </a:solidFill>
                <a:latin typeface="+mj-lt"/>
                <a:ea typeface="+mj-ea"/>
                <a:cs typeface="+mj-cs"/>
              </a:rPr>
              <a:t>Conclusion</a:t>
            </a:r>
          </a:p>
        </p:txBody>
      </p:sp>
      <p:sp>
        <p:nvSpPr>
          <p:cNvPr id="3" name="TextBox 2">
            <a:extLst>
              <a:ext uri="{FF2B5EF4-FFF2-40B4-BE49-F238E27FC236}">
                <a16:creationId xmlns:a16="http://schemas.microsoft.com/office/drawing/2014/main" id="{D76A1842-46D4-4B9A-B94B-8380F3B4388C}"/>
              </a:ext>
            </a:extLst>
          </p:cNvPr>
          <p:cNvSpPr txBox="1"/>
          <p:nvPr/>
        </p:nvSpPr>
        <p:spPr>
          <a:xfrm>
            <a:off x="1523707" y="3652007"/>
            <a:ext cx="6390902" cy="5582669"/>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en-US" sz="2400" dirty="0"/>
              <a:t>    According to the research, I would say my friend has come up with a quite interesting idea by combing study room/tuition with  gyms</a:t>
            </a:r>
          </a:p>
          <a:p>
            <a:pPr indent="-228600" defTabSz="914400">
              <a:lnSpc>
                <a:spcPct val="90000"/>
              </a:lnSpc>
              <a:spcAft>
                <a:spcPts val="600"/>
              </a:spcAft>
              <a:buFont typeface="Arial" panose="020B0604020202020204" pitchFamily="34" charset="0"/>
              <a:buChar char="•"/>
            </a:pPr>
            <a:endParaRPr lang="en-US" sz="2400" dirty="0"/>
          </a:p>
          <a:p>
            <a:pPr indent="-228600" defTabSz="914400">
              <a:lnSpc>
                <a:spcPct val="90000"/>
              </a:lnSpc>
              <a:spcAft>
                <a:spcPts val="600"/>
              </a:spcAft>
              <a:buFont typeface="Arial" panose="020B0604020202020204" pitchFamily="34" charset="0"/>
              <a:buChar char="•"/>
            </a:pPr>
            <a:r>
              <a:rPr lang="en-US" sz="2400" dirty="0"/>
              <a:t>   The one hot encoding shows that the neighborhoods of schools with the highest frequency of gyms would have low frequency of bookstores, which implies that a study gym would most likely to fill in an empty space. </a:t>
            </a:r>
          </a:p>
          <a:p>
            <a:pPr indent="-228600" defTabSz="914400">
              <a:lnSpc>
                <a:spcPct val="90000"/>
              </a:lnSpc>
              <a:spcAft>
                <a:spcPts val="600"/>
              </a:spcAft>
              <a:buFont typeface="Arial" panose="020B0604020202020204" pitchFamily="34" charset="0"/>
              <a:buChar char="•"/>
            </a:pPr>
            <a:endParaRPr lang="en-US" sz="2400" dirty="0"/>
          </a:p>
          <a:p>
            <a:pPr indent="-228600" defTabSz="914400">
              <a:lnSpc>
                <a:spcPct val="90000"/>
              </a:lnSpc>
              <a:spcAft>
                <a:spcPts val="600"/>
              </a:spcAft>
              <a:buFont typeface="Arial" panose="020B0604020202020204" pitchFamily="34" charset="0"/>
              <a:buChar char="•"/>
            </a:pPr>
            <a:r>
              <a:rPr lang="en-US" sz="2400" dirty="0"/>
              <a:t>   So I would suggest my friend to open this Study Gym near the 45 schools.</a:t>
            </a:r>
          </a:p>
          <a:p>
            <a:pPr indent="-228600" defTabSz="914400">
              <a:lnSpc>
                <a:spcPct val="90000"/>
              </a:lnSpc>
              <a:spcAft>
                <a:spcPts val="600"/>
              </a:spcAft>
              <a:buFont typeface="Arial" panose="020B0604020202020204" pitchFamily="34" charset="0"/>
              <a:buChar char="•"/>
            </a:pPr>
            <a:endParaRPr lang="en-US" sz="2400" dirty="0"/>
          </a:p>
          <a:p>
            <a:pPr indent="-228600" defTabSz="914400">
              <a:lnSpc>
                <a:spcPct val="90000"/>
              </a:lnSpc>
              <a:spcAft>
                <a:spcPts val="600"/>
              </a:spcAft>
              <a:buFont typeface="Arial" panose="020B0604020202020204" pitchFamily="34" charset="0"/>
              <a:buChar char="•"/>
            </a:pPr>
            <a:r>
              <a:rPr lang="en-US" sz="2400" dirty="0"/>
              <a:t>   However, my research is still not so refined yet; new insights would be generated with further research. </a:t>
            </a:r>
          </a:p>
        </p:txBody>
      </p:sp>
    </p:spTree>
    <p:extLst>
      <p:ext uri="{BB962C8B-B14F-4D97-AF65-F5344CB8AC3E}">
        <p14:creationId xmlns:p14="http://schemas.microsoft.com/office/powerpoint/2010/main" val="379094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246850" cy="10826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6904E6-ADF1-41EA-A07D-FF5CE11B8B43}"/>
              </a:ext>
            </a:extLst>
          </p:cNvPr>
          <p:cNvSpPr txBox="1"/>
          <p:nvPr/>
        </p:nvSpPr>
        <p:spPr>
          <a:xfrm>
            <a:off x="2861922" y="818793"/>
            <a:ext cx="15600617" cy="168547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u="sng" kern="1200">
                <a:solidFill>
                  <a:schemeClr val="tx1"/>
                </a:solidFill>
                <a:latin typeface="+mj-lt"/>
                <a:ea typeface="+mj-ea"/>
                <a:cs typeface="+mj-cs"/>
              </a:rPr>
              <a:t>Dicussion and Improvement </a:t>
            </a:r>
            <a:endParaRPr lang="en-US" sz="4400" b="1" kern="1200">
              <a:solidFill>
                <a:schemeClr val="tx1"/>
              </a:solidFill>
              <a:latin typeface="+mj-lt"/>
              <a:ea typeface="+mj-ea"/>
              <a:cs typeface="+mj-cs"/>
            </a:endParaRPr>
          </a:p>
        </p:txBody>
      </p:sp>
      <p:grpSp>
        <p:nvGrpSpPr>
          <p:cNvPr id="26" name="Group 2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5158" y="992787"/>
            <a:ext cx="1781317" cy="1337486"/>
            <a:chOff x="8183879" y="1000124"/>
            <a:chExt cx="1562267" cy="1172973"/>
          </a:xfrm>
        </p:grpSpPr>
        <p:sp>
          <p:nvSpPr>
            <p:cNvPr id="2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21" name="TextBox 2">
            <a:extLst>
              <a:ext uri="{FF2B5EF4-FFF2-40B4-BE49-F238E27FC236}">
                <a16:creationId xmlns:a16="http://schemas.microsoft.com/office/drawing/2014/main" id="{2122791A-38A3-4CDF-8CE8-5A1658BD9F13}"/>
              </a:ext>
            </a:extLst>
          </p:cNvPr>
          <p:cNvGraphicFramePr/>
          <p:nvPr>
            <p:extLst>
              <p:ext uri="{D42A27DB-BD31-4B8C-83A1-F6EECF244321}">
                <p14:modId xmlns:p14="http://schemas.microsoft.com/office/powerpoint/2010/main" val="3858456128"/>
              </p:ext>
            </p:extLst>
          </p:nvPr>
        </p:nvGraphicFramePr>
        <p:xfrm>
          <a:off x="994316" y="2937342"/>
          <a:ext cx="17219064" cy="6464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46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2CC1DC-B6E0-4E78-ADC0-ED1C86A250B9}"/>
              </a:ext>
            </a:extLst>
          </p:cNvPr>
          <p:cNvSpPr txBox="1"/>
          <p:nvPr/>
        </p:nvSpPr>
        <p:spPr>
          <a:xfrm>
            <a:off x="1034518" y="576424"/>
            <a:ext cx="8082846" cy="26724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a:latin typeface="+mj-lt"/>
                <a:ea typeface="+mj-ea"/>
                <a:cs typeface="+mj-cs"/>
              </a:rPr>
              <a:t>Introduction</a:t>
            </a:r>
          </a:p>
        </p:txBody>
      </p:sp>
      <p:cxnSp>
        <p:nvCxnSpPr>
          <p:cNvPr id="31" name="Straight Arrow Connector 3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4518" y="3657035"/>
            <a:ext cx="7217568"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9DEC4B6-1A01-4904-B652-7D7FEE7BE764}"/>
              </a:ext>
            </a:extLst>
          </p:cNvPr>
          <p:cNvSpPr txBox="1"/>
          <p:nvPr/>
        </p:nvSpPr>
        <p:spPr>
          <a:xfrm>
            <a:off x="1034519" y="4065215"/>
            <a:ext cx="8082845" cy="5465832"/>
          </a:xfrm>
          <a:prstGeom prst="rect">
            <a:avLst/>
          </a:prstGeom>
        </p:spPr>
        <p:txBody>
          <a:bodyPr vert="horz" lIns="91440" tIns="45720" rIns="91440" bIns="45720" rtlCol="0">
            <a:normAutofit/>
          </a:bodyPr>
          <a:lstStyle/>
          <a:p>
            <a:pPr marL="7" defTabSz="914400">
              <a:lnSpc>
                <a:spcPct val="90000"/>
              </a:lnSpc>
              <a:spcAft>
                <a:spcPts val="600"/>
              </a:spcAft>
            </a:pPr>
            <a:r>
              <a:rPr lang="en-US" sz="2400" b="1"/>
              <a:t>The Client</a:t>
            </a:r>
          </a:p>
          <a:p>
            <a:pPr marL="228607" indent="-228600" defTabSz="914400">
              <a:lnSpc>
                <a:spcPct val="90000"/>
              </a:lnSpc>
              <a:spcAft>
                <a:spcPts val="600"/>
              </a:spcAft>
              <a:buFont typeface="Arial" panose="020B0604020202020204" pitchFamily="34" charset="0"/>
              <a:buChar char="•"/>
            </a:pPr>
            <a:endParaRPr lang="en-US" sz="2200"/>
          </a:p>
          <a:p>
            <a:pPr indent="-228600" defTabSz="914400">
              <a:lnSpc>
                <a:spcPct val="90000"/>
              </a:lnSpc>
              <a:spcAft>
                <a:spcPts val="600"/>
              </a:spcAft>
              <a:buFont typeface="Arial" panose="020B0604020202020204" pitchFamily="34" charset="0"/>
              <a:buChar char="•"/>
            </a:pPr>
            <a:r>
              <a:rPr lang="en-US" sz="2200"/>
              <a:t>    A friend of mine wants to set up a private tuition center </a:t>
            </a:r>
            <a:r>
              <a:rPr lang="en-US" altLang="zh-CN" sz="2200"/>
              <a:t>in Singapore</a:t>
            </a:r>
            <a:r>
              <a:rPr lang="en-US" sz="2200"/>
              <a:t>, which would target at students of age 12-18 years old, who are currently studying O-Levels/A-Levels or IGCSE/IB syllabus at local schools in Singapore. </a:t>
            </a:r>
          </a:p>
          <a:p>
            <a:pPr indent="-228600" defTabSz="914400">
              <a:lnSpc>
                <a:spcPct val="90000"/>
              </a:lnSpc>
              <a:spcAft>
                <a:spcPts val="600"/>
              </a:spcAft>
              <a:buFont typeface="Arial" panose="020B0604020202020204" pitchFamily="34" charset="0"/>
              <a:buChar char="•"/>
            </a:pPr>
            <a:endParaRPr lang="en-US" sz="2200"/>
          </a:p>
          <a:p>
            <a:pPr indent="-228600" defTabSz="914400">
              <a:lnSpc>
                <a:spcPct val="90000"/>
              </a:lnSpc>
              <a:spcAft>
                <a:spcPts val="600"/>
              </a:spcAft>
              <a:buFont typeface="Arial" panose="020B0604020202020204" pitchFamily="34" charset="0"/>
              <a:buChar char="•"/>
            </a:pPr>
            <a:r>
              <a:rPr lang="en-US" sz="2200"/>
              <a:t>    However, due to the fierce competition, she has come up with a new idea: she would like to open Study-Gyms , which is a combination of a study room and a gym, in which students from the school could study, get help from tutors, read books and do physical exercises.</a:t>
            </a:r>
          </a:p>
          <a:p>
            <a:pPr indent="-228600" defTabSz="914400">
              <a:lnSpc>
                <a:spcPct val="90000"/>
              </a:lnSpc>
              <a:spcAft>
                <a:spcPts val="600"/>
              </a:spcAft>
              <a:buFont typeface="Arial" panose="020B0604020202020204" pitchFamily="34" charset="0"/>
              <a:buChar char="•"/>
            </a:pPr>
            <a:endParaRPr lang="en-US" sz="2200" b="1"/>
          </a:p>
          <a:p>
            <a:pPr indent="-228600" defTabSz="914400">
              <a:lnSpc>
                <a:spcPct val="90000"/>
              </a:lnSpc>
              <a:spcAft>
                <a:spcPts val="600"/>
              </a:spcAft>
              <a:buFont typeface="Arial" panose="020B0604020202020204" pitchFamily="34" charset="0"/>
              <a:buChar char="•"/>
            </a:pPr>
            <a:r>
              <a:rPr lang="en-US" sz="2200" b="1"/>
              <a:t>    </a:t>
            </a:r>
            <a:r>
              <a:rPr lang="en-US" sz="2200"/>
              <a:t>Recently, she approached me, asking me to help her find out </a:t>
            </a:r>
            <a:r>
              <a:rPr lang="en-US" sz="2200" b="1"/>
              <a:t>where she  should open such business ventures.</a:t>
            </a:r>
            <a:endParaRPr lang="en-US" sz="2200" b="1" dirty="0"/>
          </a:p>
        </p:txBody>
      </p:sp>
      <p:pic>
        <p:nvPicPr>
          <p:cNvPr id="16" name="Picture 15">
            <a:extLst>
              <a:ext uri="{FF2B5EF4-FFF2-40B4-BE49-F238E27FC236}">
                <a16:creationId xmlns:a16="http://schemas.microsoft.com/office/drawing/2014/main" id="{2911B206-0BF6-4A0B-9182-86AC962FD309}"/>
              </a:ext>
            </a:extLst>
          </p:cNvPr>
          <p:cNvPicPr>
            <a:picLocks noChangeAspect="1"/>
          </p:cNvPicPr>
          <p:nvPr/>
        </p:nvPicPr>
        <p:blipFill rotWithShape="1">
          <a:blip r:embed="rId2"/>
          <a:srcRect r="36484" b="-1"/>
          <a:stretch/>
        </p:blipFill>
        <p:spPr>
          <a:xfrm>
            <a:off x="9280620" y="10"/>
            <a:ext cx="9966228" cy="10826735"/>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65405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2CC1DC-B6E0-4E78-ADC0-ED1C86A250B9}"/>
              </a:ext>
            </a:extLst>
          </p:cNvPr>
          <p:cNvSpPr txBox="1"/>
          <p:nvPr/>
        </p:nvSpPr>
        <p:spPr>
          <a:xfrm>
            <a:off x="1034518" y="576424"/>
            <a:ext cx="8082846" cy="26724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a:latin typeface="+mj-lt"/>
                <a:ea typeface="+mj-ea"/>
                <a:cs typeface="+mj-cs"/>
              </a:rPr>
              <a:t>Introduction</a:t>
            </a:r>
          </a:p>
        </p:txBody>
      </p:sp>
      <p:cxnSp>
        <p:nvCxnSpPr>
          <p:cNvPr id="29" name="Straight Arrow Connector 2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4518" y="3657035"/>
            <a:ext cx="7217568"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7D3CE2-2C85-4885-842A-4C578412A25E}"/>
              </a:ext>
            </a:extLst>
          </p:cNvPr>
          <p:cNvSpPr txBox="1"/>
          <p:nvPr/>
        </p:nvSpPr>
        <p:spPr>
          <a:xfrm>
            <a:off x="1034519" y="4065226"/>
            <a:ext cx="8890066" cy="6573033"/>
          </a:xfrm>
          <a:prstGeom prst="rect">
            <a:avLst/>
          </a:prstGeom>
        </p:spPr>
        <p:txBody>
          <a:bodyPr vert="horz" lIns="91440" tIns="45720" rIns="91440" bIns="45720" rtlCol="0">
            <a:normAutofit fontScale="25000" lnSpcReduction="20000"/>
          </a:bodyPr>
          <a:lstStyle/>
          <a:p>
            <a:pPr defTabSz="914400">
              <a:lnSpc>
                <a:spcPct val="90000"/>
              </a:lnSpc>
              <a:spcAft>
                <a:spcPts val="600"/>
              </a:spcAft>
            </a:pPr>
            <a:r>
              <a:rPr lang="en-US" sz="9600" b="1" dirty="0"/>
              <a:t>The Factors</a:t>
            </a:r>
          </a:p>
          <a:p>
            <a:pPr indent="-228600" defTabSz="914400">
              <a:lnSpc>
                <a:spcPct val="90000"/>
              </a:lnSpc>
              <a:spcAft>
                <a:spcPts val="600"/>
              </a:spcAft>
              <a:buFont typeface="Arial" panose="020B0604020202020204" pitchFamily="34" charset="0"/>
              <a:buChar char="•"/>
            </a:pPr>
            <a:endParaRPr lang="en-US" sz="8800" b="1" dirty="0"/>
          </a:p>
          <a:p>
            <a:pPr indent="-228600" defTabSz="914400">
              <a:lnSpc>
                <a:spcPct val="90000"/>
              </a:lnSpc>
              <a:spcAft>
                <a:spcPts val="600"/>
              </a:spcAft>
              <a:buFont typeface="Arial" panose="020B0604020202020204" pitchFamily="34" charset="0"/>
              <a:buChar char="•"/>
            </a:pPr>
            <a:endParaRPr lang="en-US" sz="8800" b="1" dirty="0"/>
          </a:p>
          <a:p>
            <a:pPr indent="-228600" defTabSz="914400">
              <a:lnSpc>
                <a:spcPct val="90000"/>
              </a:lnSpc>
              <a:spcAft>
                <a:spcPts val="600"/>
              </a:spcAft>
              <a:buFont typeface="Arial" panose="020B0604020202020204" pitchFamily="34" charset="0"/>
              <a:buChar char="•"/>
            </a:pPr>
            <a:r>
              <a:rPr lang="en-US" sz="8800" u="sng" dirty="0"/>
              <a:t>Population, esp. population of teenagers who are 12-18 years old:</a:t>
            </a:r>
          </a:p>
          <a:p>
            <a:pPr indent="-228600" defTabSz="914400">
              <a:lnSpc>
                <a:spcPct val="90000"/>
              </a:lnSpc>
              <a:spcAft>
                <a:spcPts val="600"/>
              </a:spcAft>
              <a:buFont typeface="Arial" panose="020B0604020202020204" pitchFamily="34" charset="0"/>
              <a:buChar char="•"/>
            </a:pPr>
            <a:endParaRPr lang="en-US" sz="8800" u="sng" dirty="0"/>
          </a:p>
          <a:p>
            <a:pPr defTabSz="914400">
              <a:lnSpc>
                <a:spcPct val="90000"/>
              </a:lnSpc>
              <a:spcAft>
                <a:spcPts val="600"/>
              </a:spcAft>
            </a:pPr>
            <a:r>
              <a:rPr lang="en-US" sz="8800" dirty="0"/>
              <a:t>    The larger the population of students, the larger the market, as more  teenagers would need private tuition services;</a:t>
            </a:r>
          </a:p>
          <a:p>
            <a:pPr defTabSz="914400">
              <a:lnSpc>
                <a:spcPct val="90000"/>
              </a:lnSpc>
              <a:spcAft>
                <a:spcPts val="600"/>
              </a:spcAft>
            </a:pPr>
            <a:endParaRPr lang="en-US" sz="8800" dirty="0"/>
          </a:p>
          <a:p>
            <a:pPr indent="-228600" defTabSz="914400">
              <a:lnSpc>
                <a:spcPct val="90000"/>
              </a:lnSpc>
              <a:spcAft>
                <a:spcPts val="600"/>
              </a:spcAft>
              <a:buFont typeface="Arial" panose="020B0604020202020204" pitchFamily="34" charset="0"/>
              <a:buChar char="•"/>
            </a:pPr>
            <a:r>
              <a:rPr lang="en-US" sz="8800" u="sng" dirty="0"/>
              <a:t>Public transport networks e.g. metro/MRT/buses, etc. :</a:t>
            </a:r>
          </a:p>
          <a:p>
            <a:pPr indent="-228600" defTabSz="914400">
              <a:lnSpc>
                <a:spcPct val="90000"/>
              </a:lnSpc>
              <a:spcAft>
                <a:spcPts val="600"/>
              </a:spcAft>
              <a:buFont typeface="Arial" panose="020B0604020202020204" pitchFamily="34" charset="0"/>
              <a:buChar char="•"/>
            </a:pPr>
            <a:endParaRPr lang="en-US" sz="8800" u="sng" dirty="0"/>
          </a:p>
          <a:p>
            <a:pPr defTabSz="914400">
              <a:lnSpc>
                <a:spcPct val="90000"/>
              </a:lnSpc>
              <a:spcAft>
                <a:spcPts val="600"/>
              </a:spcAft>
            </a:pPr>
            <a:r>
              <a:rPr lang="en-US" sz="8800" dirty="0"/>
              <a:t>   The well-developed public transport network enables students who live further sway to come to tuition center conveniently;</a:t>
            </a:r>
          </a:p>
          <a:p>
            <a:pPr indent="-228600" defTabSz="914400">
              <a:lnSpc>
                <a:spcPct val="90000"/>
              </a:lnSpc>
              <a:spcAft>
                <a:spcPts val="600"/>
              </a:spcAft>
              <a:buFont typeface="Arial" panose="020B0604020202020204" pitchFamily="34" charset="0"/>
              <a:buChar char="•"/>
            </a:pPr>
            <a:endParaRPr lang="en-US" sz="8800" dirty="0"/>
          </a:p>
          <a:p>
            <a:pPr indent="-228600" defTabSz="914400">
              <a:lnSpc>
                <a:spcPct val="90000"/>
              </a:lnSpc>
              <a:spcAft>
                <a:spcPts val="600"/>
              </a:spcAft>
              <a:buFont typeface="Arial" panose="020B0604020202020204" pitchFamily="34" charset="0"/>
              <a:buChar char="•"/>
            </a:pPr>
            <a:r>
              <a:rPr lang="en-US" sz="8800" u="sng" dirty="0"/>
              <a:t>Number of Schools in the area:</a:t>
            </a:r>
          </a:p>
          <a:p>
            <a:pPr indent="-228600" defTabSz="914400">
              <a:lnSpc>
                <a:spcPct val="90000"/>
              </a:lnSpc>
              <a:spcAft>
                <a:spcPts val="600"/>
              </a:spcAft>
              <a:buFont typeface="Arial" panose="020B0604020202020204" pitchFamily="34" charset="0"/>
              <a:buChar char="•"/>
            </a:pPr>
            <a:endParaRPr lang="en-US" sz="8800" u="sng" dirty="0"/>
          </a:p>
          <a:p>
            <a:pPr defTabSz="914400">
              <a:lnSpc>
                <a:spcPct val="90000"/>
              </a:lnSpc>
              <a:spcAft>
                <a:spcPts val="600"/>
              </a:spcAft>
            </a:pPr>
            <a:r>
              <a:rPr lang="en-US" sz="8800" dirty="0"/>
              <a:t>   Higher concentration of schools means a large amount of students available.</a:t>
            </a:r>
          </a:p>
          <a:p>
            <a:pPr indent="-228600" defTabSz="914400">
              <a:lnSpc>
                <a:spcPct val="90000"/>
              </a:lnSpc>
              <a:spcAft>
                <a:spcPts val="600"/>
              </a:spcAft>
              <a:buFont typeface="Arial" panose="020B0604020202020204" pitchFamily="34" charset="0"/>
              <a:buChar char="•"/>
            </a:pPr>
            <a:endParaRPr lang="en-US" sz="8800" dirty="0"/>
          </a:p>
          <a:p>
            <a:pPr indent="-228600" defTabSz="914400">
              <a:lnSpc>
                <a:spcPct val="90000"/>
              </a:lnSpc>
              <a:spcAft>
                <a:spcPts val="600"/>
              </a:spcAft>
              <a:buFont typeface="Arial" panose="020B0604020202020204" pitchFamily="34" charset="0"/>
              <a:buChar char="•"/>
            </a:pPr>
            <a:r>
              <a:rPr lang="en-US" sz="8800" u="sng" dirty="0"/>
              <a:t> Number of existing Bookstores and Gyms:</a:t>
            </a:r>
          </a:p>
          <a:p>
            <a:pPr indent="-228600" defTabSz="914400">
              <a:lnSpc>
                <a:spcPct val="90000"/>
              </a:lnSpc>
              <a:spcAft>
                <a:spcPts val="600"/>
              </a:spcAft>
              <a:buFont typeface="Arial" panose="020B0604020202020204" pitchFamily="34" charset="0"/>
              <a:buChar char="•"/>
            </a:pPr>
            <a:endParaRPr lang="en-US" sz="8800" u="sng" dirty="0"/>
          </a:p>
          <a:p>
            <a:pPr defTabSz="914400">
              <a:lnSpc>
                <a:spcPct val="90000"/>
              </a:lnSpc>
              <a:spcAft>
                <a:spcPts val="600"/>
              </a:spcAft>
            </a:pPr>
            <a:r>
              <a:rPr lang="en-US" sz="8800" dirty="0"/>
              <a:t>    Higher number means more intense competition</a:t>
            </a:r>
          </a:p>
        </p:txBody>
      </p:sp>
      <p:pic>
        <p:nvPicPr>
          <p:cNvPr id="16" name="Picture 15">
            <a:extLst>
              <a:ext uri="{FF2B5EF4-FFF2-40B4-BE49-F238E27FC236}">
                <a16:creationId xmlns:a16="http://schemas.microsoft.com/office/drawing/2014/main" id="{2911B206-0BF6-4A0B-9182-86AC962FD309}"/>
              </a:ext>
            </a:extLst>
          </p:cNvPr>
          <p:cNvPicPr>
            <a:picLocks noChangeAspect="1"/>
          </p:cNvPicPr>
          <p:nvPr/>
        </p:nvPicPr>
        <p:blipFill rotWithShape="1">
          <a:blip r:embed="rId2"/>
          <a:srcRect r="36484" b="-1"/>
          <a:stretch/>
        </p:blipFill>
        <p:spPr>
          <a:xfrm>
            <a:off x="9280620" y="10"/>
            <a:ext cx="9966228" cy="10826735"/>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22899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CCEDB1BC-A6B1-40D2-A7DA-EFF8E850D345}"/>
              </a:ext>
            </a:extLst>
          </p:cNvPr>
          <p:cNvPicPr>
            <a:picLocks noChangeAspect="1"/>
          </p:cNvPicPr>
          <p:nvPr/>
        </p:nvPicPr>
        <p:blipFill rotWithShape="1">
          <a:blip r:embed="rId2">
            <a:extLst>
              <a:ext uri="{28A0092B-C50C-407E-A947-70E740481C1C}">
                <a14:useLocalDpi xmlns:a14="http://schemas.microsoft.com/office/drawing/2010/main" val="0"/>
              </a:ext>
            </a:extLst>
          </a:blip>
          <a:srcRect l="3008" r="1713"/>
          <a:stretch/>
        </p:blipFill>
        <p:spPr>
          <a:xfrm>
            <a:off x="9623425" y="478684"/>
            <a:ext cx="7893744" cy="5143079"/>
          </a:xfrm>
          <a:prstGeom prst="rect">
            <a:avLst/>
          </a:prstGeom>
          <a:ln>
            <a:noFill/>
          </a:ln>
        </p:spPr>
      </p:pic>
      <p:pic>
        <p:nvPicPr>
          <p:cNvPr id="3" name="Picture 2" descr="A screenshot of a cell phone&#10;&#10;Description automatically generated">
            <a:extLst>
              <a:ext uri="{FF2B5EF4-FFF2-40B4-BE49-F238E27FC236}">
                <a16:creationId xmlns:a16="http://schemas.microsoft.com/office/drawing/2014/main" id="{B0C008D4-DEBE-4CE1-949A-7C4CD14E4DA9}"/>
              </a:ext>
            </a:extLst>
          </p:cNvPr>
          <p:cNvPicPr>
            <a:picLocks noChangeAspect="1"/>
          </p:cNvPicPr>
          <p:nvPr/>
        </p:nvPicPr>
        <p:blipFill rotWithShape="1">
          <a:blip r:embed="rId3">
            <a:extLst>
              <a:ext uri="{28A0092B-C50C-407E-A947-70E740481C1C}">
                <a14:useLocalDpi xmlns:a14="http://schemas.microsoft.com/office/drawing/2010/main" val="0"/>
              </a:ext>
            </a:extLst>
          </a:blip>
          <a:srcRect l="1625" r="2856"/>
          <a:stretch/>
        </p:blipFill>
        <p:spPr>
          <a:xfrm>
            <a:off x="1002900" y="399595"/>
            <a:ext cx="7629350" cy="5301258"/>
          </a:xfrm>
          <a:prstGeom prst="rect">
            <a:avLst/>
          </a:prstGeom>
        </p:spPr>
      </p:pic>
      <p:sp>
        <p:nvSpPr>
          <p:cNvPr id="4" name="TextBox 3">
            <a:extLst>
              <a:ext uri="{FF2B5EF4-FFF2-40B4-BE49-F238E27FC236}">
                <a16:creationId xmlns:a16="http://schemas.microsoft.com/office/drawing/2014/main" id="{029615DE-5467-4E02-8B75-070F39A4D129}"/>
              </a:ext>
            </a:extLst>
          </p:cNvPr>
          <p:cNvSpPr txBox="1"/>
          <p:nvPr/>
        </p:nvSpPr>
        <p:spPr>
          <a:xfrm>
            <a:off x="1963803" y="5779296"/>
            <a:ext cx="6668447"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top ten planning areas with the highest density of population of students attending Secondary Schools and Junior Colleges (or equivalent) are:</a:t>
            </a:r>
          </a:p>
          <a:p>
            <a:endParaRPr lang="en-US" dirty="0">
              <a:latin typeface="Arial" panose="020B0604020202020204" pitchFamily="34" charset="0"/>
              <a:cs typeface="Arial" panose="020B0604020202020204" pitchFamily="34" charset="0"/>
            </a:endParaRPr>
          </a:p>
          <a:p>
            <a:r>
              <a:rPr lang="en-US" b="1" i="1" dirty="0" err="1">
                <a:latin typeface="Arial" panose="020B0604020202020204" pitchFamily="34" charset="0"/>
                <a:cs typeface="Arial" panose="020B0604020202020204" pitchFamily="34" charset="0"/>
              </a:rPr>
              <a:t>Choa</a:t>
            </a:r>
            <a:r>
              <a:rPr lang="en-US" b="1" i="1" dirty="0">
                <a:latin typeface="Arial" panose="020B0604020202020204" pitchFamily="34" charset="0"/>
                <a:cs typeface="Arial" panose="020B0604020202020204" pitchFamily="34" charset="0"/>
              </a:rPr>
              <a:t> Chu Kang</a:t>
            </a:r>
          </a:p>
          <a:p>
            <a:r>
              <a:rPr lang="en-US" b="1" i="1" dirty="0">
                <a:latin typeface="Arial" panose="020B0604020202020204" pitchFamily="34" charset="0"/>
                <a:cs typeface="Arial" panose="020B0604020202020204" pitchFamily="34" charset="0"/>
              </a:rPr>
              <a:t>Woodlands</a:t>
            </a:r>
          </a:p>
          <a:p>
            <a:r>
              <a:rPr lang="en-US" b="1" i="1" dirty="0">
                <a:latin typeface="Arial" panose="020B0604020202020204" pitchFamily="34" charset="0"/>
                <a:cs typeface="Arial" panose="020B0604020202020204" pitchFamily="34" charset="0"/>
              </a:rPr>
              <a:t>Sengkang</a:t>
            </a:r>
          </a:p>
          <a:p>
            <a:r>
              <a:rPr lang="en-US" b="1" i="1" dirty="0">
                <a:latin typeface="Arial" panose="020B0604020202020204" pitchFamily="34" charset="0"/>
                <a:cs typeface="Arial" panose="020B0604020202020204" pitchFamily="34" charset="0"/>
              </a:rPr>
              <a:t>Jurong West</a:t>
            </a:r>
          </a:p>
          <a:p>
            <a:r>
              <a:rPr lang="en-US" b="1" i="1" dirty="0">
                <a:latin typeface="Arial" panose="020B0604020202020204" pitchFamily="34" charset="0"/>
                <a:cs typeface="Arial" panose="020B0604020202020204" pitchFamily="34" charset="0"/>
              </a:rPr>
              <a:t>Bukit Panjang</a:t>
            </a:r>
          </a:p>
          <a:p>
            <a:r>
              <a:rPr lang="en-US" b="1" i="1" dirty="0" err="1">
                <a:latin typeface="Arial" panose="020B0604020202020204" pitchFamily="34" charset="0"/>
                <a:cs typeface="Arial" panose="020B0604020202020204" pitchFamily="34" charset="0"/>
              </a:rPr>
              <a:t>Hougang</a:t>
            </a:r>
            <a:endParaRPr lang="en-US"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Bukit </a:t>
            </a:r>
            <a:r>
              <a:rPr lang="en-US" b="1" i="1" dirty="0" err="1">
                <a:latin typeface="Arial" panose="020B0604020202020204" pitchFamily="34" charset="0"/>
                <a:cs typeface="Arial" panose="020B0604020202020204" pitchFamily="34" charset="0"/>
              </a:rPr>
              <a:t>Batok</a:t>
            </a:r>
            <a:endParaRPr lang="en-US" b="1" i="1" dirty="0">
              <a:latin typeface="Arial" panose="020B0604020202020204" pitchFamily="34" charset="0"/>
              <a:cs typeface="Arial" panose="020B0604020202020204" pitchFamily="34" charset="0"/>
            </a:endParaRPr>
          </a:p>
          <a:p>
            <a:r>
              <a:rPr lang="en-US" b="1" i="1" dirty="0" err="1">
                <a:latin typeface="Arial" panose="020B0604020202020204" pitchFamily="34" charset="0"/>
                <a:cs typeface="Arial" panose="020B0604020202020204" pitchFamily="34" charset="0"/>
              </a:rPr>
              <a:t>Betok</a:t>
            </a:r>
            <a:endParaRPr lang="en-US"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Tampines</a:t>
            </a:r>
          </a:p>
          <a:p>
            <a:r>
              <a:rPr lang="en-US" b="1" i="1" dirty="0" err="1">
                <a:latin typeface="Arial" panose="020B0604020202020204" pitchFamily="34" charset="0"/>
                <a:cs typeface="Arial" panose="020B0604020202020204" pitchFamily="34" charset="0"/>
              </a:rPr>
              <a:t>Pasir</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Ris</a:t>
            </a:r>
            <a:endParaRPr lang="en-US" b="1" i="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4D9751C-C8F5-43C7-A070-7FE3D1B4DF31}"/>
              </a:ext>
            </a:extLst>
          </p:cNvPr>
          <p:cNvSpPr txBox="1"/>
          <p:nvPr/>
        </p:nvSpPr>
        <p:spPr>
          <a:xfrm>
            <a:off x="10614602" y="5936060"/>
            <a:ext cx="6290648"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top ten planning areas with the highest density of population are:</a:t>
            </a:r>
          </a:p>
          <a:p>
            <a:endParaRPr lang="en-US" dirty="0">
              <a:latin typeface="Arial" panose="020B0604020202020204" pitchFamily="34" charset="0"/>
              <a:cs typeface="Arial" panose="020B0604020202020204" pitchFamily="34" charset="0"/>
            </a:endParaRPr>
          </a:p>
          <a:p>
            <a:endParaRPr lang="en-US" i="1" u="sng" dirty="0">
              <a:latin typeface="Arial" panose="020B0604020202020204" pitchFamily="34" charset="0"/>
              <a:cs typeface="Arial" panose="020B0604020202020204" pitchFamily="34" charset="0"/>
            </a:endParaRPr>
          </a:p>
          <a:p>
            <a:r>
              <a:rPr lang="en-US" b="1" i="1" dirty="0" err="1">
                <a:latin typeface="Arial" panose="020B0604020202020204" pitchFamily="34" charset="0"/>
                <a:cs typeface="Arial" panose="020B0604020202020204" pitchFamily="34" charset="0"/>
              </a:rPr>
              <a:t>Choa</a:t>
            </a:r>
            <a:r>
              <a:rPr lang="en-US" b="1" i="1" dirty="0">
                <a:latin typeface="Arial" panose="020B0604020202020204" pitchFamily="34" charset="0"/>
                <a:cs typeface="Arial" panose="020B0604020202020204" pitchFamily="34" charset="0"/>
              </a:rPr>
              <a:t> Chu Kang</a:t>
            </a:r>
          </a:p>
          <a:p>
            <a:r>
              <a:rPr lang="en-US" b="1" i="1" dirty="0">
                <a:latin typeface="Arial" panose="020B0604020202020204" pitchFamily="34" charset="0"/>
                <a:cs typeface="Arial" panose="020B0604020202020204" pitchFamily="34" charset="0"/>
              </a:rPr>
              <a:t>Sengkang</a:t>
            </a:r>
          </a:p>
          <a:p>
            <a:r>
              <a:rPr lang="en-US" b="1" i="1" dirty="0">
                <a:latin typeface="Arial" panose="020B0604020202020204" pitchFamily="34" charset="0"/>
                <a:cs typeface="Arial" panose="020B0604020202020204" pitchFamily="34" charset="0"/>
              </a:rPr>
              <a:t>Jurong West</a:t>
            </a:r>
          </a:p>
          <a:p>
            <a:r>
              <a:rPr lang="en-US" b="1" i="1" dirty="0">
                <a:latin typeface="Arial" panose="020B0604020202020204" pitchFamily="34" charset="0"/>
                <a:cs typeface="Arial" panose="020B0604020202020204" pitchFamily="34" charset="0"/>
              </a:rPr>
              <a:t>Woodlands</a:t>
            </a:r>
          </a:p>
          <a:p>
            <a:r>
              <a:rPr lang="en-US" b="1" i="1" dirty="0">
                <a:latin typeface="Arial" panose="020B0604020202020204" pitchFamily="34" charset="0"/>
                <a:cs typeface="Arial" panose="020B0604020202020204" pitchFamily="34" charset="0"/>
              </a:rPr>
              <a:t>Outram</a:t>
            </a:r>
          </a:p>
          <a:p>
            <a:r>
              <a:rPr lang="en-US" b="1" i="1" dirty="0" err="1">
                <a:latin typeface="Arial" panose="020B0604020202020204" pitchFamily="34" charset="0"/>
                <a:cs typeface="Arial" panose="020B0604020202020204" pitchFamily="34" charset="0"/>
              </a:rPr>
              <a:t>Hougang</a:t>
            </a:r>
            <a:endParaRPr lang="en-US" b="1" i="1"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Bukit Panjang</a:t>
            </a:r>
          </a:p>
          <a:p>
            <a:r>
              <a:rPr lang="en-US" b="1" i="1" dirty="0">
                <a:latin typeface="Arial" panose="020B0604020202020204" pitchFamily="34" charset="0"/>
                <a:cs typeface="Arial" panose="020B0604020202020204" pitchFamily="34" charset="0"/>
              </a:rPr>
              <a:t>Toa Payoh</a:t>
            </a:r>
          </a:p>
          <a:p>
            <a:r>
              <a:rPr lang="en-US" b="1" i="1" dirty="0">
                <a:latin typeface="Arial" panose="020B0604020202020204" pitchFamily="34" charset="0"/>
                <a:cs typeface="Arial" panose="020B0604020202020204" pitchFamily="34" charset="0"/>
              </a:rPr>
              <a:t>Bedok</a:t>
            </a:r>
          </a:p>
          <a:p>
            <a:r>
              <a:rPr lang="en-US" b="1" i="1" dirty="0">
                <a:latin typeface="Arial" panose="020B0604020202020204" pitchFamily="34" charset="0"/>
                <a:cs typeface="Arial" panose="020B0604020202020204" pitchFamily="34" charset="0"/>
              </a:rPr>
              <a:t>Ang Mo Kio</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81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game&#10;&#10;Description automatically generated">
            <a:extLst>
              <a:ext uri="{FF2B5EF4-FFF2-40B4-BE49-F238E27FC236}">
                <a16:creationId xmlns:a16="http://schemas.microsoft.com/office/drawing/2014/main" id="{3C8B4BB8-0C95-4614-BF3E-38F599B74DEE}"/>
              </a:ext>
            </a:extLst>
          </p:cNvPr>
          <p:cNvPicPr>
            <a:picLocks noChangeAspect="1"/>
          </p:cNvPicPr>
          <p:nvPr/>
        </p:nvPicPr>
        <p:blipFill rotWithShape="1">
          <a:blip r:embed="rId2">
            <a:extLst>
              <a:ext uri="{28A0092B-C50C-407E-A947-70E740481C1C}">
                <a14:useLocalDpi xmlns:a14="http://schemas.microsoft.com/office/drawing/2010/main" val="0"/>
              </a:ext>
            </a:extLst>
          </a:blip>
          <a:srcRect l="2277" r="8053"/>
          <a:stretch/>
        </p:blipFill>
        <p:spPr>
          <a:xfrm>
            <a:off x="1343912" y="776459"/>
            <a:ext cx="7305994" cy="6592152"/>
          </a:xfrm>
          <a:prstGeom prst="rect">
            <a:avLst/>
          </a:prstGeom>
        </p:spPr>
      </p:pic>
      <p:pic>
        <p:nvPicPr>
          <p:cNvPr id="3" name="Picture 2" descr="A picture containing game&#10;&#10;Description automatically generated">
            <a:extLst>
              <a:ext uri="{FF2B5EF4-FFF2-40B4-BE49-F238E27FC236}">
                <a16:creationId xmlns:a16="http://schemas.microsoft.com/office/drawing/2014/main" id="{7BA383FC-5EC3-42A7-A354-F0899CFC3DFE}"/>
              </a:ext>
            </a:extLst>
          </p:cNvPr>
          <p:cNvPicPr>
            <a:picLocks noChangeAspect="1"/>
          </p:cNvPicPr>
          <p:nvPr/>
        </p:nvPicPr>
        <p:blipFill rotWithShape="1">
          <a:blip r:embed="rId3">
            <a:extLst>
              <a:ext uri="{28A0092B-C50C-407E-A947-70E740481C1C}">
                <a14:useLocalDpi xmlns:a14="http://schemas.microsoft.com/office/drawing/2010/main" val="0"/>
              </a:ext>
            </a:extLst>
          </a:blip>
          <a:srcRect l="2199" r="6178" b="3739"/>
          <a:stretch/>
        </p:blipFill>
        <p:spPr>
          <a:xfrm>
            <a:off x="10173319" y="776459"/>
            <a:ext cx="7434364" cy="6538741"/>
          </a:xfrm>
          <a:prstGeom prst="rect">
            <a:avLst/>
          </a:prstGeom>
        </p:spPr>
      </p:pic>
      <p:sp>
        <p:nvSpPr>
          <p:cNvPr id="4" name="Rectangle 3">
            <a:extLst>
              <a:ext uri="{FF2B5EF4-FFF2-40B4-BE49-F238E27FC236}">
                <a16:creationId xmlns:a16="http://schemas.microsoft.com/office/drawing/2014/main" id="{6AB10B59-6585-45EE-89BF-A8DAF339FDA7}"/>
              </a:ext>
            </a:extLst>
          </p:cNvPr>
          <p:cNvSpPr/>
          <p:nvPr/>
        </p:nvSpPr>
        <p:spPr>
          <a:xfrm>
            <a:off x="1431591" y="7464968"/>
            <a:ext cx="17483455" cy="2585323"/>
          </a:xfrm>
          <a:prstGeom prst="rect">
            <a:avLst/>
          </a:prstGeom>
        </p:spPr>
        <p:txBody>
          <a:bodyPr wrap="square">
            <a:spAutoFit/>
          </a:bodyPr>
          <a:lstStyle/>
          <a:p>
            <a:r>
              <a:rPr lang="en-US" b="1" dirty="0">
                <a:solidFill>
                  <a:schemeClr val="bg2">
                    <a:lumMod val="25000"/>
                  </a:schemeClr>
                </a:solidFill>
                <a:latin typeface="Arial" panose="020B0604020202020204" pitchFamily="34" charset="0"/>
                <a:cs typeface="Arial" panose="020B0604020202020204" pitchFamily="34" charset="0"/>
              </a:rPr>
              <a:t>Analysis</a:t>
            </a:r>
          </a:p>
          <a:p>
            <a:endParaRPr lang="en-US" b="1" dirty="0">
              <a:solidFill>
                <a:schemeClr val="bg2">
                  <a:lumMod val="25000"/>
                </a:schemeClr>
              </a:solidFill>
              <a:latin typeface="Arial" panose="020B0604020202020204" pitchFamily="34" charset="0"/>
              <a:cs typeface="Arial" panose="020B0604020202020204" pitchFamily="34" charset="0"/>
            </a:endParaRPr>
          </a:p>
          <a:p>
            <a:r>
              <a:rPr lang="en-US" dirty="0">
                <a:solidFill>
                  <a:schemeClr val="bg2">
                    <a:lumMod val="25000"/>
                  </a:schemeClr>
                </a:solidFill>
                <a:latin typeface="Arial" panose="020B0604020202020204" pitchFamily="34" charset="0"/>
                <a:cs typeface="Arial" panose="020B0604020202020204" pitchFamily="34" charset="0"/>
              </a:rPr>
              <a:t>    From the above bar chart we could see that the planning areas with highest density of student population does not necessarily mean that they also have the highest population density. </a:t>
            </a:r>
          </a:p>
          <a:p>
            <a:endParaRPr lang="en-US" dirty="0">
              <a:solidFill>
                <a:schemeClr val="bg2">
                  <a:lumMod val="25000"/>
                </a:schemeClr>
              </a:solidFill>
              <a:latin typeface="Arial" panose="020B0604020202020204" pitchFamily="34" charset="0"/>
              <a:cs typeface="Arial" panose="020B0604020202020204" pitchFamily="34" charset="0"/>
            </a:endParaRPr>
          </a:p>
          <a:p>
            <a:r>
              <a:rPr lang="en-US" dirty="0">
                <a:solidFill>
                  <a:schemeClr val="bg2">
                    <a:lumMod val="25000"/>
                  </a:schemeClr>
                </a:solidFill>
                <a:latin typeface="Arial" panose="020B0604020202020204" pitchFamily="34" charset="0"/>
                <a:cs typeface="Arial" panose="020B0604020202020204" pitchFamily="34" charset="0"/>
              </a:rPr>
              <a:t>    The discrepancy may imply: for planning areas like Bukit Panjang, Jurong West, and Woodlands, the percentage of students in secondary education is higher. Whereas for planning areas like Toa Payoh, and Outram Park, the percentage of students in secondary education is lower.</a:t>
            </a:r>
          </a:p>
          <a:p>
            <a:endParaRPr lang="en-US" dirty="0">
              <a:solidFill>
                <a:schemeClr val="bg2">
                  <a:lumMod val="25000"/>
                </a:schemeClr>
              </a:solidFill>
              <a:latin typeface="Arial" panose="020B0604020202020204" pitchFamily="34" charset="0"/>
              <a:cs typeface="Arial" panose="020B0604020202020204" pitchFamily="34" charset="0"/>
            </a:endParaRPr>
          </a:p>
          <a:p>
            <a:r>
              <a:rPr lang="en-US" dirty="0">
                <a:solidFill>
                  <a:schemeClr val="bg2">
                    <a:lumMod val="25000"/>
                  </a:schemeClr>
                </a:solidFill>
                <a:latin typeface="Arial" panose="020B0604020202020204" pitchFamily="34" charset="0"/>
                <a:cs typeface="Arial" panose="020B0604020202020204" pitchFamily="34" charset="0"/>
              </a:rPr>
              <a:t>    A conjecture thus arises: does the mismatch the result of number of schools in the specific planning areas</a:t>
            </a:r>
            <a:endParaRPr lang="en-US" b="0" i="0" dirty="0">
              <a:solidFill>
                <a:schemeClr val="bg2">
                  <a:lumMod val="2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470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9B1F6A4B-D5BC-44CE-AFC4-ABF33CA48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48" y="1092449"/>
            <a:ext cx="8984452" cy="7119376"/>
          </a:xfrm>
          <a:prstGeom prst="rect">
            <a:avLst/>
          </a:prstGeom>
          <a:ln>
            <a:noFill/>
          </a:ln>
        </p:spPr>
      </p:pic>
      <p:pic>
        <p:nvPicPr>
          <p:cNvPr id="3" name="Picture 2" descr="A screenshot of a cell phone&#10;&#10;Description automatically generated">
            <a:extLst>
              <a:ext uri="{FF2B5EF4-FFF2-40B4-BE49-F238E27FC236}">
                <a16:creationId xmlns:a16="http://schemas.microsoft.com/office/drawing/2014/main" id="{98510C79-60B5-4049-9CC2-92DF3C84F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677" y="1170891"/>
            <a:ext cx="8625929" cy="7292647"/>
          </a:xfrm>
          <a:prstGeom prst="rect">
            <a:avLst/>
          </a:prstGeom>
        </p:spPr>
      </p:pic>
      <p:sp>
        <p:nvSpPr>
          <p:cNvPr id="4" name="TextBox 3">
            <a:extLst>
              <a:ext uri="{FF2B5EF4-FFF2-40B4-BE49-F238E27FC236}">
                <a16:creationId xmlns:a16="http://schemas.microsoft.com/office/drawing/2014/main" id="{42AD8A60-63F2-48C5-8AC8-1A48390755A0}"/>
              </a:ext>
            </a:extLst>
          </p:cNvPr>
          <p:cNvSpPr txBox="1"/>
          <p:nvPr/>
        </p:nvSpPr>
        <p:spPr>
          <a:xfrm>
            <a:off x="1389608" y="8554268"/>
            <a:ext cx="8233817" cy="646331"/>
          </a:xfrm>
          <a:prstGeom prst="rect">
            <a:avLst/>
          </a:prstGeom>
          <a:noFill/>
        </p:spPr>
        <p:txBody>
          <a:bodyPr wrap="square" rtlCol="0">
            <a:spAutoFit/>
          </a:bodyPr>
          <a:lstStyle/>
          <a:p>
            <a:r>
              <a:rPr lang="en-US" dirty="0"/>
              <a:t>Top 10 Planning Areas with highest number of Secondary Schools/Junior Colleges(or equivalent)</a:t>
            </a:r>
          </a:p>
        </p:txBody>
      </p:sp>
      <p:sp>
        <p:nvSpPr>
          <p:cNvPr id="5" name="TextBox 4">
            <a:extLst>
              <a:ext uri="{FF2B5EF4-FFF2-40B4-BE49-F238E27FC236}">
                <a16:creationId xmlns:a16="http://schemas.microsoft.com/office/drawing/2014/main" id="{07ACC03A-7CEE-4DCE-8814-F2C83BB282B6}"/>
              </a:ext>
            </a:extLst>
          </p:cNvPr>
          <p:cNvSpPr txBox="1"/>
          <p:nvPr/>
        </p:nvSpPr>
        <p:spPr>
          <a:xfrm>
            <a:off x="10629900" y="8463538"/>
            <a:ext cx="7510706" cy="646331"/>
          </a:xfrm>
          <a:prstGeom prst="rect">
            <a:avLst/>
          </a:prstGeom>
          <a:noFill/>
        </p:spPr>
        <p:txBody>
          <a:bodyPr wrap="square" rtlCol="0">
            <a:spAutoFit/>
          </a:bodyPr>
          <a:lstStyle/>
          <a:p>
            <a:r>
              <a:rPr lang="en-US" dirty="0"/>
              <a:t>The five planning areas with the highest density of Student (12 – 18 </a:t>
            </a:r>
            <a:r>
              <a:rPr lang="en-US" dirty="0" err="1"/>
              <a:t>ys</a:t>
            </a:r>
            <a:r>
              <a:rPr lang="en-US" dirty="0"/>
              <a:t> ) population and also the highest number of schools.</a:t>
            </a:r>
          </a:p>
        </p:txBody>
      </p:sp>
    </p:spTree>
    <p:extLst>
      <p:ext uri="{BB962C8B-B14F-4D97-AF65-F5344CB8AC3E}">
        <p14:creationId xmlns:p14="http://schemas.microsoft.com/office/powerpoint/2010/main" val="166634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52BC622-7A68-44B6-9F56-B1EF00D6513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44218" y="1108477"/>
            <a:ext cx="5636013" cy="5771855"/>
          </a:xfrm>
          <a:prstGeom prst="rect">
            <a:avLst/>
          </a:prstGeom>
        </p:spPr>
      </p:pic>
      <p:pic>
        <p:nvPicPr>
          <p:cNvPr id="6" name="Picture 5" descr="A close up of text on a white background&#10;&#10;Description automatically generated">
            <a:extLst>
              <a:ext uri="{FF2B5EF4-FFF2-40B4-BE49-F238E27FC236}">
                <a16:creationId xmlns:a16="http://schemas.microsoft.com/office/drawing/2014/main" id="{773282C0-5D8B-4A28-96A8-54185B652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065" y="1204478"/>
            <a:ext cx="5643615" cy="5771855"/>
          </a:xfrm>
          <a:prstGeom prst="rect">
            <a:avLst/>
          </a:prstGeom>
        </p:spPr>
      </p:pic>
      <p:pic>
        <p:nvPicPr>
          <p:cNvPr id="4" name="Picture 3" descr="A close up of text on a white background&#10;&#10;Description automatically generated">
            <a:extLst>
              <a:ext uri="{FF2B5EF4-FFF2-40B4-BE49-F238E27FC236}">
                <a16:creationId xmlns:a16="http://schemas.microsoft.com/office/drawing/2014/main" id="{8A6B6C3B-39A8-4B8F-8B21-4A7A2F4C7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5038" y="1143912"/>
            <a:ext cx="5531024" cy="5736420"/>
          </a:xfrm>
          <a:prstGeom prst="rect">
            <a:avLst/>
          </a:prstGeom>
        </p:spPr>
      </p:pic>
      <p:sp>
        <p:nvSpPr>
          <p:cNvPr id="8" name="TextBox 7">
            <a:extLst>
              <a:ext uri="{FF2B5EF4-FFF2-40B4-BE49-F238E27FC236}">
                <a16:creationId xmlns:a16="http://schemas.microsoft.com/office/drawing/2014/main" id="{24D8F467-51B2-4FA5-8932-0484CF79B3C8}"/>
              </a:ext>
            </a:extLst>
          </p:cNvPr>
          <p:cNvSpPr txBox="1"/>
          <p:nvPr/>
        </p:nvSpPr>
        <p:spPr>
          <a:xfrm>
            <a:off x="975398" y="7750093"/>
            <a:ext cx="11530281" cy="1200329"/>
          </a:xfrm>
          <a:prstGeom prst="rect">
            <a:avLst/>
          </a:prstGeom>
          <a:noFill/>
        </p:spPr>
        <p:txBody>
          <a:bodyPr wrap="square" rtlCol="0">
            <a:spAutoFit/>
          </a:bodyPr>
          <a:lstStyle/>
          <a:p>
            <a:r>
              <a:rPr lang="en-US" sz="2400" dirty="0"/>
              <a:t>List of 59 Schools in the top 5 Planning Areas: </a:t>
            </a:r>
          </a:p>
          <a:p>
            <a:endParaRPr lang="en-US" sz="2400" dirty="0"/>
          </a:p>
          <a:p>
            <a:r>
              <a:rPr lang="en-US" sz="2400" b="1" i="1" dirty="0" err="1"/>
              <a:t>Choa</a:t>
            </a:r>
            <a:r>
              <a:rPr lang="en-US" sz="2400" b="1" i="1" dirty="0"/>
              <a:t> Chu Kang, </a:t>
            </a:r>
            <a:r>
              <a:rPr lang="en-US" sz="2400" b="1" i="1" dirty="0" err="1"/>
              <a:t>Hougang</a:t>
            </a:r>
            <a:r>
              <a:rPr lang="en-US" sz="2400" b="1" i="1" dirty="0"/>
              <a:t>, Tampines, Woodlands, Jurong West and Bedok</a:t>
            </a:r>
          </a:p>
        </p:txBody>
      </p:sp>
    </p:spTree>
    <p:extLst>
      <p:ext uri="{BB962C8B-B14F-4D97-AF65-F5344CB8AC3E}">
        <p14:creationId xmlns:p14="http://schemas.microsoft.com/office/powerpoint/2010/main" val="393183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1E5438-ACB4-4644-955D-140A95127223}"/>
              </a:ext>
            </a:extLst>
          </p:cNvPr>
          <p:cNvSpPr txBox="1"/>
          <p:nvPr/>
        </p:nvSpPr>
        <p:spPr>
          <a:xfrm>
            <a:off x="10118704" y="6493923"/>
            <a:ext cx="8322218"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Singapore’s 27 Planning Areas with sizable number of Students. </a:t>
            </a:r>
          </a:p>
        </p:txBody>
      </p:sp>
      <p:sp>
        <p:nvSpPr>
          <p:cNvPr id="3" name="TextBox 2">
            <a:extLst>
              <a:ext uri="{FF2B5EF4-FFF2-40B4-BE49-F238E27FC236}">
                <a16:creationId xmlns:a16="http://schemas.microsoft.com/office/drawing/2014/main" id="{C7D6E279-ABB5-4AD2-97A5-56573EE4522E}"/>
              </a:ext>
            </a:extLst>
          </p:cNvPr>
          <p:cNvSpPr txBox="1"/>
          <p:nvPr/>
        </p:nvSpPr>
        <p:spPr>
          <a:xfrm>
            <a:off x="805928" y="6493924"/>
            <a:ext cx="809606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Secondary Schools and Junior Colleges (or equivalent) in Singapore</a:t>
            </a:r>
          </a:p>
        </p:txBody>
      </p:sp>
      <p:pic>
        <p:nvPicPr>
          <p:cNvPr id="4" name="Picture 3">
            <a:extLst>
              <a:ext uri="{FF2B5EF4-FFF2-40B4-BE49-F238E27FC236}">
                <a16:creationId xmlns:a16="http://schemas.microsoft.com/office/drawing/2014/main" id="{D7286D71-9F2E-4E09-8A1C-CE0F3EF81485}"/>
              </a:ext>
            </a:extLst>
          </p:cNvPr>
          <p:cNvPicPr>
            <a:picLocks noChangeAspect="1"/>
          </p:cNvPicPr>
          <p:nvPr/>
        </p:nvPicPr>
        <p:blipFill>
          <a:blip r:embed="rId2"/>
          <a:stretch>
            <a:fillRect/>
          </a:stretch>
        </p:blipFill>
        <p:spPr>
          <a:xfrm>
            <a:off x="805928" y="1044208"/>
            <a:ext cx="8096060" cy="4369167"/>
          </a:xfrm>
          <a:prstGeom prst="rect">
            <a:avLst/>
          </a:prstGeom>
        </p:spPr>
      </p:pic>
      <p:pic>
        <p:nvPicPr>
          <p:cNvPr id="5" name="Picture 4" descr="A close up of a map&#10;&#10;Description automatically generated">
            <a:extLst>
              <a:ext uri="{FF2B5EF4-FFF2-40B4-BE49-F238E27FC236}">
                <a16:creationId xmlns:a16="http://schemas.microsoft.com/office/drawing/2014/main" id="{0853CA03-06A9-4B00-A42B-C41198279A68}"/>
              </a:ext>
            </a:extLst>
          </p:cNvPr>
          <p:cNvPicPr>
            <a:picLocks noChangeAspect="1"/>
          </p:cNvPicPr>
          <p:nvPr/>
        </p:nvPicPr>
        <p:blipFill rotWithShape="1">
          <a:blip r:embed="rId3">
            <a:extLst>
              <a:ext uri="{28A0092B-C50C-407E-A947-70E740481C1C}">
                <a14:useLocalDpi xmlns:a14="http://schemas.microsoft.com/office/drawing/2010/main" val="0"/>
              </a:ext>
            </a:extLst>
          </a:blip>
          <a:srcRect l="5328"/>
          <a:stretch/>
        </p:blipFill>
        <p:spPr>
          <a:xfrm>
            <a:off x="9905732" y="1044208"/>
            <a:ext cx="8535190" cy="4369167"/>
          </a:xfrm>
          <a:prstGeom prst="rect">
            <a:avLst/>
          </a:prstGeom>
        </p:spPr>
      </p:pic>
    </p:spTree>
    <p:extLst>
      <p:ext uri="{BB962C8B-B14F-4D97-AF65-F5344CB8AC3E}">
        <p14:creationId xmlns:p14="http://schemas.microsoft.com/office/powerpoint/2010/main" val="227162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246850" cy="1082675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375" y="757872"/>
            <a:ext cx="8616441" cy="93110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37B09DB9-44D9-482C-B983-C967CC475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6539" y="2536201"/>
            <a:ext cx="8098112" cy="4077371"/>
          </a:xfrm>
          <a:prstGeom prst="rect">
            <a:avLst/>
          </a:prstGeom>
        </p:spPr>
      </p:pic>
      <p:sp>
        <p:nvSpPr>
          <p:cNvPr id="18" name="Rectangle 17">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033" y="757872"/>
            <a:ext cx="8616439" cy="93110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automatically generated">
            <a:extLst>
              <a:ext uri="{FF2B5EF4-FFF2-40B4-BE49-F238E27FC236}">
                <a16:creationId xmlns:a16="http://schemas.microsoft.com/office/drawing/2014/main" id="{A4AF8FC9-642B-4A4F-B112-3E5499953F95}"/>
              </a:ext>
            </a:extLst>
          </p:cNvPr>
          <p:cNvPicPr>
            <a:picLocks noChangeAspect="1"/>
          </p:cNvPicPr>
          <p:nvPr/>
        </p:nvPicPr>
        <p:blipFill rotWithShape="1">
          <a:blip r:embed="rId3">
            <a:extLst>
              <a:ext uri="{28A0092B-C50C-407E-A947-70E740481C1C}">
                <a14:useLocalDpi xmlns:a14="http://schemas.microsoft.com/office/drawing/2010/main" val="0"/>
              </a:ext>
            </a:extLst>
          </a:blip>
          <a:srcRect l="8302"/>
          <a:stretch/>
        </p:blipFill>
        <p:spPr>
          <a:xfrm>
            <a:off x="1026229" y="2551181"/>
            <a:ext cx="8098112" cy="4062391"/>
          </a:xfrm>
          <a:prstGeom prst="rect">
            <a:avLst/>
          </a:prstGeom>
        </p:spPr>
      </p:pic>
      <p:sp>
        <p:nvSpPr>
          <p:cNvPr id="10" name="TextBox 9">
            <a:extLst>
              <a:ext uri="{FF2B5EF4-FFF2-40B4-BE49-F238E27FC236}">
                <a16:creationId xmlns:a16="http://schemas.microsoft.com/office/drawing/2014/main" id="{06CA879F-3573-4856-A733-DE987D7013B0}"/>
              </a:ext>
            </a:extLst>
          </p:cNvPr>
          <p:cNvSpPr txBox="1"/>
          <p:nvPr/>
        </p:nvSpPr>
        <p:spPr>
          <a:xfrm>
            <a:off x="1013222" y="7482723"/>
            <a:ext cx="809606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Ranked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Gym</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Centers</a:t>
            </a:r>
            <a:endParaRPr lang="en-US"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1971A35-B6B2-43B7-B3EE-B2B44BFCE808}"/>
              </a:ext>
            </a:extLst>
          </p:cNvPr>
          <p:cNvSpPr txBox="1"/>
          <p:nvPr/>
        </p:nvSpPr>
        <p:spPr>
          <a:xfrm>
            <a:off x="10397756" y="7554350"/>
            <a:ext cx="809606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Ranked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Bookstores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04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Custom</PresentationFormat>
  <Paragraphs>85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 Study-Gym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Study-Gym</dc:title>
  <dc:creator>行 天</dc:creator>
  <cp:lastModifiedBy>行 天</cp:lastModifiedBy>
  <cp:revision>1</cp:revision>
  <dcterms:created xsi:type="dcterms:W3CDTF">2020-05-31T15:40:16Z</dcterms:created>
  <dcterms:modified xsi:type="dcterms:W3CDTF">2020-05-31T15:40:36Z</dcterms:modified>
</cp:coreProperties>
</file>