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2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2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5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9A48A81-2798-41D8-9907-A147BDCF1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713A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13A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713AD6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BB1D-7FE8-4CCE-B330-426CC0EBC5B3}"/>
              </a:ext>
            </a:extLst>
          </p:cNvPr>
          <p:cNvSpPr txBox="1"/>
          <p:nvPr/>
        </p:nvSpPr>
        <p:spPr>
          <a:xfrm>
            <a:off x="3102200" y="1793922"/>
            <a:ext cx="595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Book-Gym Cafe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0FD93-433D-47CF-9759-1B720AF151E9}"/>
              </a:ext>
            </a:extLst>
          </p:cNvPr>
          <p:cNvSpPr txBox="1"/>
          <p:nvPr/>
        </p:nvSpPr>
        <p:spPr>
          <a:xfrm>
            <a:off x="2635737" y="2827936"/>
            <a:ext cx="818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IBM Data Science Professional Certificate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AC236-01D7-4E06-B9AD-49CCD914D430}"/>
              </a:ext>
            </a:extLst>
          </p:cNvPr>
          <p:cNvSpPr txBox="1"/>
          <p:nvPr/>
        </p:nvSpPr>
        <p:spPr>
          <a:xfrm>
            <a:off x="2635736" y="3651206"/>
            <a:ext cx="818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Capstone Project – The Battle of Neighborhood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37B6-2EB0-4C16-91FE-97B94D6B31CB}"/>
              </a:ext>
            </a:extLst>
          </p:cNvPr>
          <p:cNvSpPr txBox="1"/>
          <p:nvPr/>
        </p:nvSpPr>
        <p:spPr>
          <a:xfrm>
            <a:off x="1999791" y="4634906"/>
            <a:ext cx="81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Zheng Jiahui</a:t>
            </a:r>
          </a:p>
          <a:p>
            <a:pPr algn="ctr"/>
            <a:r>
              <a:rPr lang="en-US" sz="2800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5886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4608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Wingdings 2</vt:lpstr>
      <vt:lpstr>DividendVTI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行 天</dc:creator>
  <cp:lastModifiedBy>行 天</cp:lastModifiedBy>
  <cp:revision>2</cp:revision>
  <dcterms:created xsi:type="dcterms:W3CDTF">2020-05-30T18:57:18Z</dcterms:created>
  <dcterms:modified xsi:type="dcterms:W3CDTF">2020-05-30T19:01:15Z</dcterms:modified>
</cp:coreProperties>
</file>