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120063" cy="10826750" type="B4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23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05" y="1771879"/>
            <a:ext cx="6902054" cy="3769313"/>
          </a:xfrm>
        </p:spPr>
        <p:txBody>
          <a:bodyPr anchor="b"/>
          <a:lstStyle>
            <a:lvl1pPr algn="ctr">
              <a:defRPr sz="5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08" y="5686551"/>
            <a:ext cx="6090047" cy="2613958"/>
          </a:xfrm>
        </p:spPr>
        <p:txBody>
          <a:bodyPr/>
          <a:lstStyle>
            <a:lvl1pPr marL="0" indent="0" algn="ctr">
              <a:buNone/>
              <a:defRPr sz="2131"/>
            </a:lvl1pPr>
            <a:lvl2pPr marL="405994" indent="0" algn="ctr">
              <a:buNone/>
              <a:defRPr sz="1776"/>
            </a:lvl2pPr>
            <a:lvl3pPr marL="811987" indent="0" algn="ctr">
              <a:buNone/>
              <a:defRPr sz="1598"/>
            </a:lvl3pPr>
            <a:lvl4pPr marL="1217981" indent="0" algn="ctr">
              <a:buNone/>
              <a:defRPr sz="1421"/>
            </a:lvl4pPr>
            <a:lvl5pPr marL="1623974" indent="0" algn="ctr">
              <a:buNone/>
              <a:defRPr sz="1421"/>
            </a:lvl5pPr>
            <a:lvl6pPr marL="2029968" indent="0" algn="ctr">
              <a:buNone/>
              <a:defRPr sz="1421"/>
            </a:lvl6pPr>
            <a:lvl7pPr marL="2435962" indent="0" algn="ctr">
              <a:buNone/>
              <a:defRPr sz="1421"/>
            </a:lvl7pPr>
            <a:lvl8pPr marL="2841955" indent="0" algn="ctr">
              <a:buNone/>
              <a:defRPr sz="1421"/>
            </a:lvl8pPr>
            <a:lvl9pPr marL="3247949" indent="0" algn="ctr">
              <a:buNone/>
              <a:defRPr sz="14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4CDC-E8E5-4B7E-A5E2-E0D15100013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8812-2D79-4A5B-A15B-8E683089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4CDC-E8E5-4B7E-A5E2-E0D15100013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8812-2D79-4A5B-A15B-8E683089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8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0920" y="576424"/>
            <a:ext cx="1750889" cy="91751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255" y="576424"/>
            <a:ext cx="5151165" cy="91751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4CDC-E8E5-4B7E-A5E2-E0D15100013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8812-2D79-4A5B-A15B-8E683089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5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4CDC-E8E5-4B7E-A5E2-E0D15100013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8812-2D79-4A5B-A15B-8E683089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26" y="2699172"/>
            <a:ext cx="7003554" cy="4503626"/>
          </a:xfrm>
        </p:spPr>
        <p:txBody>
          <a:bodyPr anchor="b"/>
          <a:lstStyle>
            <a:lvl1pPr>
              <a:defRPr sz="53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026" y="7245404"/>
            <a:ext cx="7003554" cy="2368351"/>
          </a:xfrm>
        </p:spPr>
        <p:txBody>
          <a:bodyPr/>
          <a:lstStyle>
            <a:lvl1pPr marL="0" indent="0">
              <a:buNone/>
              <a:defRPr sz="2131">
                <a:solidFill>
                  <a:schemeClr val="tx1"/>
                </a:solidFill>
              </a:defRPr>
            </a:lvl1pPr>
            <a:lvl2pPr marL="405994" indent="0">
              <a:buNone/>
              <a:defRPr sz="1776">
                <a:solidFill>
                  <a:schemeClr val="tx1">
                    <a:tint val="75000"/>
                  </a:schemeClr>
                </a:solidFill>
              </a:defRPr>
            </a:lvl2pPr>
            <a:lvl3pPr marL="81198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217981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4pPr>
            <a:lvl5pPr marL="1623974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5pPr>
            <a:lvl6pPr marL="2029968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6pPr>
            <a:lvl7pPr marL="2435962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7pPr>
            <a:lvl8pPr marL="2841955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8pPr>
            <a:lvl9pPr marL="3247949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4CDC-E8E5-4B7E-A5E2-E0D15100013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8812-2D79-4A5B-A15B-8E683089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6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254" y="2882121"/>
            <a:ext cx="3451027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0782" y="2882121"/>
            <a:ext cx="3451027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4CDC-E8E5-4B7E-A5E2-E0D15100013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8812-2D79-4A5B-A15B-8E683089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576427"/>
            <a:ext cx="7003554" cy="209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313" y="2654058"/>
            <a:ext cx="3435167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313" y="3954771"/>
            <a:ext cx="3435167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0783" y="2654058"/>
            <a:ext cx="3452084" cy="1300713"/>
          </a:xfrm>
        </p:spPr>
        <p:txBody>
          <a:bodyPr anchor="b"/>
          <a:lstStyle>
            <a:lvl1pPr marL="0" indent="0">
              <a:buNone/>
              <a:defRPr sz="2131" b="1"/>
            </a:lvl1pPr>
            <a:lvl2pPr marL="405994" indent="0">
              <a:buNone/>
              <a:defRPr sz="1776" b="1"/>
            </a:lvl2pPr>
            <a:lvl3pPr marL="811987" indent="0">
              <a:buNone/>
              <a:defRPr sz="1598" b="1"/>
            </a:lvl3pPr>
            <a:lvl4pPr marL="1217981" indent="0">
              <a:buNone/>
              <a:defRPr sz="1421" b="1"/>
            </a:lvl4pPr>
            <a:lvl5pPr marL="1623974" indent="0">
              <a:buNone/>
              <a:defRPr sz="1421" b="1"/>
            </a:lvl5pPr>
            <a:lvl6pPr marL="2029968" indent="0">
              <a:buNone/>
              <a:defRPr sz="1421" b="1"/>
            </a:lvl6pPr>
            <a:lvl7pPr marL="2435962" indent="0">
              <a:buNone/>
              <a:defRPr sz="1421" b="1"/>
            </a:lvl7pPr>
            <a:lvl8pPr marL="2841955" indent="0">
              <a:buNone/>
              <a:defRPr sz="1421" b="1"/>
            </a:lvl8pPr>
            <a:lvl9pPr marL="3247949" indent="0">
              <a:buNone/>
              <a:defRPr sz="1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0783" y="3954771"/>
            <a:ext cx="3452084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4CDC-E8E5-4B7E-A5E2-E0D15100013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8812-2D79-4A5B-A15B-8E683089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4CDC-E8E5-4B7E-A5E2-E0D15100013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8812-2D79-4A5B-A15B-8E683089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4CDC-E8E5-4B7E-A5E2-E0D15100013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8812-2D79-4A5B-A15B-8E683089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8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084" y="1558854"/>
            <a:ext cx="4110782" cy="7694010"/>
          </a:xfrm>
        </p:spPr>
        <p:txBody>
          <a:bodyPr/>
          <a:lstStyle>
            <a:lvl1pPr>
              <a:defRPr sz="2842"/>
            </a:lvl1pPr>
            <a:lvl2pPr>
              <a:defRPr sz="2486"/>
            </a:lvl2pPr>
            <a:lvl3pPr>
              <a:defRPr sz="2131"/>
            </a:lvl3pPr>
            <a:lvl4pPr>
              <a:defRPr sz="1776"/>
            </a:lvl4pPr>
            <a:lvl5pPr>
              <a:defRPr sz="1776"/>
            </a:lvl5pPr>
            <a:lvl6pPr>
              <a:defRPr sz="1776"/>
            </a:lvl6pPr>
            <a:lvl7pPr>
              <a:defRPr sz="1776"/>
            </a:lvl7pPr>
            <a:lvl8pPr>
              <a:defRPr sz="1776"/>
            </a:lvl8pPr>
            <a:lvl9pPr>
              <a:defRPr sz="17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4CDC-E8E5-4B7E-A5E2-E0D15100013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8812-2D79-4A5B-A15B-8E683089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12" y="721783"/>
            <a:ext cx="2618932" cy="2526242"/>
          </a:xfrm>
        </p:spPr>
        <p:txBody>
          <a:bodyPr anchor="b"/>
          <a:lstStyle>
            <a:lvl1pPr>
              <a:defRPr sz="28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2084" y="1558854"/>
            <a:ext cx="4110782" cy="7694010"/>
          </a:xfrm>
        </p:spPr>
        <p:txBody>
          <a:bodyPr anchor="t"/>
          <a:lstStyle>
            <a:lvl1pPr marL="0" indent="0">
              <a:buNone/>
              <a:defRPr sz="2842"/>
            </a:lvl1pPr>
            <a:lvl2pPr marL="405994" indent="0">
              <a:buNone/>
              <a:defRPr sz="2486"/>
            </a:lvl2pPr>
            <a:lvl3pPr marL="811987" indent="0">
              <a:buNone/>
              <a:defRPr sz="2131"/>
            </a:lvl3pPr>
            <a:lvl4pPr marL="1217981" indent="0">
              <a:buNone/>
              <a:defRPr sz="1776"/>
            </a:lvl4pPr>
            <a:lvl5pPr marL="1623974" indent="0">
              <a:buNone/>
              <a:defRPr sz="1776"/>
            </a:lvl5pPr>
            <a:lvl6pPr marL="2029968" indent="0">
              <a:buNone/>
              <a:defRPr sz="1776"/>
            </a:lvl6pPr>
            <a:lvl7pPr marL="2435962" indent="0">
              <a:buNone/>
              <a:defRPr sz="1776"/>
            </a:lvl7pPr>
            <a:lvl8pPr marL="2841955" indent="0">
              <a:buNone/>
              <a:defRPr sz="1776"/>
            </a:lvl8pPr>
            <a:lvl9pPr marL="3247949" indent="0">
              <a:buNone/>
              <a:defRPr sz="17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312" y="3248025"/>
            <a:ext cx="2618932" cy="6017368"/>
          </a:xfrm>
        </p:spPr>
        <p:txBody>
          <a:bodyPr/>
          <a:lstStyle>
            <a:lvl1pPr marL="0" indent="0">
              <a:buNone/>
              <a:defRPr sz="1421"/>
            </a:lvl1pPr>
            <a:lvl2pPr marL="405994" indent="0">
              <a:buNone/>
              <a:defRPr sz="1243"/>
            </a:lvl2pPr>
            <a:lvl3pPr marL="811987" indent="0">
              <a:buNone/>
              <a:defRPr sz="1066"/>
            </a:lvl3pPr>
            <a:lvl4pPr marL="1217981" indent="0">
              <a:buNone/>
              <a:defRPr sz="888"/>
            </a:lvl4pPr>
            <a:lvl5pPr marL="1623974" indent="0">
              <a:buNone/>
              <a:defRPr sz="888"/>
            </a:lvl5pPr>
            <a:lvl6pPr marL="2029968" indent="0">
              <a:buNone/>
              <a:defRPr sz="888"/>
            </a:lvl6pPr>
            <a:lvl7pPr marL="2435962" indent="0">
              <a:buNone/>
              <a:defRPr sz="888"/>
            </a:lvl7pPr>
            <a:lvl8pPr marL="2841955" indent="0">
              <a:buNone/>
              <a:defRPr sz="888"/>
            </a:lvl8pPr>
            <a:lvl9pPr marL="3247949" indent="0">
              <a:buNone/>
              <a:defRPr sz="8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4CDC-E8E5-4B7E-A5E2-E0D15100013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28812-2D79-4A5B-A15B-8E683089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255" y="576427"/>
            <a:ext cx="7003554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255" y="2882121"/>
            <a:ext cx="7003554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254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4CDC-E8E5-4B7E-A5E2-E0D151000135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771" y="10034796"/>
            <a:ext cx="2740521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795" y="10034796"/>
            <a:ext cx="1827014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28812-2D79-4A5B-A15B-8E6830891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0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1987" rtl="0" eaLnBrk="1" latinLnBrk="0" hangingPunct="1">
        <a:lnSpc>
          <a:spcPct val="90000"/>
        </a:lnSpc>
        <a:spcBef>
          <a:spcPct val="0"/>
        </a:spcBef>
        <a:buNone/>
        <a:defRPr sz="3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997" indent="-202997" algn="l" defTabSz="811987" rtl="0" eaLnBrk="1" latinLnBrk="0" hangingPunct="1">
        <a:lnSpc>
          <a:spcPct val="90000"/>
        </a:lnSpc>
        <a:spcBef>
          <a:spcPts val="888"/>
        </a:spcBef>
        <a:buFont typeface="Arial" panose="020B0604020202020204" pitchFamily="34" charset="0"/>
        <a:buChar char="•"/>
        <a:defRPr sz="2486" kern="1200">
          <a:solidFill>
            <a:schemeClr val="tx1"/>
          </a:solidFill>
          <a:latin typeface="+mn-lt"/>
          <a:ea typeface="+mn-ea"/>
          <a:cs typeface="+mn-cs"/>
        </a:defRPr>
      </a:lvl1pPr>
      <a:lvl2pPr marL="608990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14984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3pPr>
      <a:lvl4pPr marL="142097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232965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638958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3044952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450946" indent="-202997" algn="l" defTabSz="811987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2pPr>
      <a:lvl3pPr marL="811987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3pPr>
      <a:lvl4pPr marL="1217981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1623974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029968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6pPr>
      <a:lvl7pPr marL="2435962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7pPr>
      <a:lvl8pPr marL="2841955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8pPr>
      <a:lvl9pPr marL="3247949" algn="l" defTabSz="811987" rtl="0" eaLnBrk="1" latinLnBrk="0" hangingPunct="1">
        <a:defRPr sz="1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679EE4-2952-4B84-9171-1320666542E9}"/>
              </a:ext>
            </a:extLst>
          </p:cNvPr>
          <p:cNvSpPr txBox="1"/>
          <p:nvPr/>
        </p:nvSpPr>
        <p:spPr>
          <a:xfrm>
            <a:off x="713678" y="825190"/>
            <a:ext cx="653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</a:p>
        </p:txBody>
      </p:sp>
    </p:spTree>
    <p:extLst>
      <p:ext uri="{BB962C8B-B14F-4D97-AF65-F5344CB8AC3E}">
        <p14:creationId xmlns:p14="http://schemas.microsoft.com/office/powerpoint/2010/main" val="65405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B4 (ISO) Paper (250x353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行 天</dc:creator>
  <cp:lastModifiedBy>行 天</cp:lastModifiedBy>
  <cp:revision>1</cp:revision>
  <dcterms:created xsi:type="dcterms:W3CDTF">2020-05-30T19:01:25Z</dcterms:created>
  <dcterms:modified xsi:type="dcterms:W3CDTF">2020-05-30T19:03:00Z</dcterms:modified>
</cp:coreProperties>
</file>