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9" r:id="rId3"/>
    <p:sldId id="331" r:id="rId4"/>
    <p:sldId id="330" r:id="rId5"/>
    <p:sldId id="334" r:id="rId6"/>
    <p:sldId id="336" r:id="rId7"/>
    <p:sldId id="337" r:id="rId8"/>
    <p:sldId id="338" r:id="rId9"/>
    <p:sldId id="339" r:id="rId10"/>
  </p:sldIdLst>
  <p:sldSz cx="12192000" cy="6858000"/>
  <p:notesSz cx="6858000" cy="9144000"/>
  <p:custDataLst>
    <p:tags r:id="rId1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9"/>
            <p14:sldId id="331"/>
            <p14:sldId id="330"/>
            <p14:sldId id="334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Author" initials="A" lastIdx="0" clrIdx="1"/>
  <p:cmAuthor id="8" name="姜伟光" initials="姜" lastIdx="1" clrIdx="0"/>
  <p:cmAuthor id="2" name="大胖 张" initials="大胖" lastIdx="1" clrIdx="2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1CA"/>
    <a:srgbClr val="FFFFFF"/>
    <a:srgbClr val="D2B4A6"/>
    <a:srgbClr val="734F29"/>
    <a:srgbClr val="D24726"/>
    <a:srgbClr val="DD462F"/>
    <a:srgbClr val="AEB785"/>
    <a:srgbClr val="EFD5A2"/>
    <a:srgbClr val="3B3026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1CEA7-68F8-4045-B032-BD9B2632E024}" v="18" dt="2023-11-16T08:24:16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E16CCB-BC4F-488D-86EE-C7EC4B494D31}" styleName="{d81a1682-f6d3-453d-a0b4-2df6d50f48b8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D8DBBB"/>
              </a:solidFill>
            </a:ln>
          </a:left>
          <a:right>
            <a:ln w="6350" cmpd="sng">
              <a:solidFill>
                <a:srgbClr val="D8DBBB"/>
              </a:solidFill>
            </a:ln>
          </a:right>
          <a:top>
            <a:ln w="6350" cmpd="sng">
              <a:solidFill>
                <a:srgbClr val="D8DBBB"/>
              </a:solidFill>
            </a:ln>
          </a:top>
          <a:bottom>
            <a:ln w="6350" cmpd="sng">
              <a:solidFill>
                <a:srgbClr val="D8DBBB"/>
              </a:solidFill>
            </a:ln>
          </a:bottom>
          <a:insideH>
            <a:ln w="6350" cmpd="sng">
              <a:solidFill>
                <a:srgbClr val="D8DBBB"/>
              </a:solidFill>
            </a:ln>
          </a:insideH>
          <a:insideV>
            <a:ln w="6350" cmpd="sng">
              <a:solidFill>
                <a:srgbClr val="D8DBBB"/>
              </a:solidFill>
            </a:ln>
          </a:insideV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D8D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280" autoAdjust="0"/>
  </p:normalViewPr>
  <p:slideViewPr>
    <p:cSldViewPr snapToGrid="0" showGuides="1">
      <p:cViewPr varScale="1">
        <p:scale>
          <a:sx n="79" d="100"/>
          <a:sy n="79" d="100"/>
        </p:scale>
        <p:origin x="82" y="730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ie Nan" userId="e6eae2882ba627d0" providerId="LiveId" clId="{9721CEA7-68F8-4045-B032-BD9B2632E024}"/>
    <pc:docChg chg="undo custSel modSld">
      <pc:chgData name="Haojie Nan" userId="e6eae2882ba627d0" providerId="LiveId" clId="{9721CEA7-68F8-4045-B032-BD9B2632E024}" dt="2023-11-16T09:37:02.071" v="203" actId="1076"/>
      <pc:docMkLst>
        <pc:docMk/>
      </pc:docMkLst>
      <pc:sldChg chg="modSp mod">
        <pc:chgData name="Haojie Nan" userId="e6eae2882ba627d0" providerId="LiveId" clId="{9721CEA7-68F8-4045-B032-BD9B2632E024}" dt="2023-11-16T09:37:02.071" v="203" actId="1076"/>
        <pc:sldMkLst>
          <pc:docMk/>
          <pc:sldMk cId="0" sldId="331"/>
        </pc:sldMkLst>
        <pc:spChg chg="mod">
          <ac:chgData name="Haojie Nan" userId="e6eae2882ba627d0" providerId="LiveId" clId="{9721CEA7-68F8-4045-B032-BD9B2632E024}" dt="2023-11-16T09:35:47.840" v="197"/>
          <ac:spMkLst>
            <pc:docMk/>
            <pc:sldMk cId="0" sldId="331"/>
            <ac:spMk id="22" creationId="{00000000-0000-0000-0000-000000000000}"/>
          </ac:spMkLst>
        </pc:spChg>
        <pc:spChg chg="mod">
          <ac:chgData name="Haojie Nan" userId="e6eae2882ba627d0" providerId="LiveId" clId="{9721CEA7-68F8-4045-B032-BD9B2632E024}" dt="2023-11-16T09:36:18.632" v="198"/>
          <ac:spMkLst>
            <pc:docMk/>
            <pc:sldMk cId="0" sldId="331"/>
            <ac:spMk id="23" creationId="{00000000-0000-0000-0000-000000000000}"/>
          </ac:spMkLst>
        </pc:spChg>
        <pc:spChg chg="mod">
          <ac:chgData name="Haojie Nan" userId="e6eae2882ba627d0" providerId="LiveId" clId="{9721CEA7-68F8-4045-B032-BD9B2632E024}" dt="2023-11-16T09:37:02.071" v="203" actId="1076"/>
          <ac:spMkLst>
            <pc:docMk/>
            <pc:sldMk cId="0" sldId="331"/>
            <ac:spMk id="28" creationId="{00000000-0000-0000-0000-000000000000}"/>
          </ac:spMkLst>
        </pc:spChg>
      </pc:sldChg>
      <pc:sldChg chg="modSp mod">
        <pc:chgData name="Haojie Nan" userId="e6eae2882ba627d0" providerId="LiveId" clId="{9721CEA7-68F8-4045-B032-BD9B2632E024}" dt="2023-11-16T08:39:48.512" v="164" actId="20577"/>
        <pc:sldMkLst>
          <pc:docMk/>
          <pc:sldMk cId="0" sldId="337"/>
        </pc:sldMkLst>
        <pc:graphicFrameChg chg="mod modGraphic">
          <ac:chgData name="Haojie Nan" userId="e6eae2882ba627d0" providerId="LiveId" clId="{9721CEA7-68F8-4045-B032-BD9B2632E024}" dt="2023-11-16T08:39:48.512" v="164" actId="20577"/>
          <ac:graphicFrameMkLst>
            <pc:docMk/>
            <pc:sldMk cId="0" sldId="337"/>
            <ac:graphicFrameMk id="6" creationId="{00000000-0000-0000-0000-000000000000}"/>
          </ac:graphicFrameMkLst>
        </pc:graphicFrameChg>
      </pc:sldChg>
      <pc:sldChg chg="modSp mod">
        <pc:chgData name="Haojie Nan" userId="e6eae2882ba627d0" providerId="LiveId" clId="{9721CEA7-68F8-4045-B032-BD9B2632E024}" dt="2023-11-16T09:34:31.585" v="194" actId="20577"/>
        <pc:sldMkLst>
          <pc:docMk/>
          <pc:sldMk cId="0" sldId="338"/>
        </pc:sldMkLst>
        <pc:spChg chg="mod">
          <ac:chgData name="Haojie Nan" userId="e6eae2882ba627d0" providerId="LiveId" clId="{9721CEA7-68F8-4045-B032-BD9B2632E024}" dt="2023-11-16T09:34:31.585" v="194" actId="20577"/>
          <ac:spMkLst>
            <pc:docMk/>
            <pc:sldMk cId="0" sldId="338"/>
            <ac:spMk id="7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2023/11/16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pic>
        <p:nvPicPr>
          <p:cNvPr id="9" name="Google Shape;244;gc47ed5bc83_0_112"/>
          <p:cNvPicPr preferRelativeResize="0"/>
          <p:nvPr userDrawn="1"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657134" y="429003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770" y="197485"/>
            <a:ext cx="10744200" cy="937260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7705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32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pic>
        <p:nvPicPr>
          <p:cNvPr id="10" name="Google Shape;244;gc47ed5bc83_0_112"/>
          <p:cNvPicPr preferRelativeResize="0"/>
          <p:nvPr userDrawn="1"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787944" y="19722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F440-79C9-460C-BBC3-D47398EA736A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  <a:t>2023/11/16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9" Type="http://schemas.openxmlformats.org/officeDocument/2006/relationships/tags" Target="../tags/tag90.xml"/><Relationship Id="rId21" Type="http://schemas.openxmlformats.org/officeDocument/2006/relationships/tags" Target="../tags/tag72.xml"/><Relationship Id="rId34" Type="http://schemas.openxmlformats.org/officeDocument/2006/relationships/tags" Target="../tags/tag85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tags" Target="../tags/tag80.xml"/><Relationship Id="rId41" Type="http://schemas.openxmlformats.org/officeDocument/2006/relationships/tags" Target="../tags/tag92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31" Type="http://schemas.openxmlformats.org/officeDocument/2006/relationships/tags" Target="../tags/tag82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9" Type="http://schemas.openxmlformats.org/officeDocument/2006/relationships/tags" Target="../tags/tag131.xml"/><Relationship Id="rId21" Type="http://schemas.openxmlformats.org/officeDocument/2006/relationships/tags" Target="../tags/tag113.xml"/><Relationship Id="rId34" Type="http://schemas.openxmlformats.org/officeDocument/2006/relationships/tags" Target="../tags/tag126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50" Type="http://schemas.openxmlformats.org/officeDocument/2006/relationships/tags" Target="../tags/tag142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9" Type="http://schemas.openxmlformats.org/officeDocument/2006/relationships/tags" Target="../tags/tag121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tags" Target="../tags/tag141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43" Type="http://schemas.openxmlformats.org/officeDocument/2006/relationships/tags" Target="../tags/tag135.xml"/><Relationship Id="rId48" Type="http://schemas.openxmlformats.org/officeDocument/2006/relationships/tags" Target="../tags/tag140.xml"/><Relationship Id="rId8" Type="http://schemas.openxmlformats.org/officeDocument/2006/relationships/tags" Target="../tags/tag100.xml"/><Relationship Id="rId51" Type="http://schemas.openxmlformats.org/officeDocument/2006/relationships/tags" Target="../tags/tag143.xml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1" Type="http://schemas.openxmlformats.org/officeDocument/2006/relationships/tags" Target="../tags/tag93.xml"/><Relationship Id="rId6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ea typeface="思源黑体 CN Regular" panose="020B0500000000000000" charset="-122"/>
              </a:rPr>
              <a:t>禅修要诀复习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842443" y="4066162"/>
            <a:ext cx="2140085" cy="71984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思源黑体 CN Regular" panose="020B0500000000000000" charset="-122"/>
                <a:cs typeface="+mj-cs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思源黑体 CN Regular" panose="020B0500000000000000" charset="-122"/>
                <a:cs typeface="+mj-cs"/>
              </a:rPr>
              <a:t>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8" y="1341077"/>
            <a:ext cx="1181823" cy="19249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一、禅定的五种过患</a:t>
            </a:r>
          </a:p>
          <a:p>
            <a:r>
              <a:rPr lang="zh-CN" altLang="en-US"/>
              <a:t>二、五种过患的八种对治方法</a:t>
            </a:r>
          </a:p>
          <a:p>
            <a:r>
              <a:rPr lang="zh-CN" altLang="en-US"/>
              <a:t>三、六力</a:t>
            </a:r>
          </a:p>
          <a:p>
            <a:r>
              <a:rPr lang="zh-CN" altLang="en-US"/>
              <a:t>四、四作意</a:t>
            </a:r>
          </a:p>
          <a:p>
            <a:r>
              <a:rPr lang="zh-CN" altLang="en-US"/>
              <a:t>五、五种验相</a:t>
            </a:r>
          </a:p>
          <a:p>
            <a:r>
              <a:rPr lang="zh-CN" altLang="en-US"/>
              <a:t>六、九住心</a:t>
            </a:r>
          </a:p>
          <a:p>
            <a:r>
              <a:rPr lang="zh-CN" altLang="en-US"/>
              <a:t>七、四禅定</a:t>
            </a:r>
          </a:p>
          <a:p>
            <a:r>
              <a:rPr lang="zh-CN" altLang="en-US"/>
              <a:t>八、禅定与证悟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一、禅定的五种过患</a:t>
            </a: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 rot="10800000">
            <a:off x="8234346" y="4321649"/>
            <a:ext cx="2858819" cy="17929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35"/>
          <p:cNvSpPr/>
          <p:nvPr>
            <p:custDataLst>
              <p:tags r:id="rId2"/>
            </p:custDataLst>
          </p:nvPr>
        </p:nvSpPr>
        <p:spPr>
          <a:xfrm>
            <a:off x="11066049" y="4260775"/>
            <a:ext cx="197561" cy="301598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29" h="260315">
                <a:moveTo>
                  <a:pt x="222587" y="120936"/>
                </a:moveTo>
                <a:lnTo>
                  <a:pt x="14943" y="1017"/>
                </a:lnTo>
                <a:cubicBezTo>
                  <a:pt x="10018" y="-1822"/>
                  <a:pt x="3732" y="-136"/>
                  <a:pt x="893" y="4779"/>
                </a:cubicBezTo>
                <a:cubicBezTo>
                  <a:pt x="-2" y="6331"/>
                  <a:pt x="-479" y="8084"/>
                  <a:pt x="-488" y="9875"/>
                </a:cubicBezTo>
                <a:lnTo>
                  <a:pt x="-488" y="249714"/>
                </a:lnTo>
                <a:cubicBezTo>
                  <a:pt x="-459" y="255391"/>
                  <a:pt x="4170" y="259982"/>
                  <a:pt x="9847" y="259954"/>
                </a:cubicBezTo>
                <a:cubicBezTo>
                  <a:pt x="11637" y="259944"/>
                  <a:pt x="13390" y="259468"/>
                  <a:pt x="14943" y="258572"/>
                </a:cubicBezTo>
                <a:lnTo>
                  <a:pt x="222587" y="138653"/>
                </a:lnTo>
                <a:cubicBezTo>
                  <a:pt x="227483" y="135871"/>
                  <a:pt x="229188" y="129642"/>
                  <a:pt x="226407" y="124756"/>
                </a:cubicBezTo>
                <a:cubicBezTo>
                  <a:pt x="225502" y="123165"/>
                  <a:pt x="224178" y="121841"/>
                  <a:pt x="222587" y="12093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0800000">
            <a:off x="3433124" y="3462785"/>
            <a:ext cx="2957876" cy="1039822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45" h="1879">
                <a:moveTo>
                  <a:pt x="390" y="0"/>
                </a:moveTo>
                <a:lnTo>
                  <a:pt x="3643" y="0"/>
                </a:lnTo>
                <a:lnTo>
                  <a:pt x="3643" y="2"/>
                </a:lnTo>
                <a:lnTo>
                  <a:pt x="4407" y="2"/>
                </a:lnTo>
                <a:cubicBezTo>
                  <a:pt x="4925" y="2"/>
                  <a:pt x="5345" y="422"/>
                  <a:pt x="5345" y="941"/>
                </a:cubicBezTo>
                <a:cubicBezTo>
                  <a:pt x="5345" y="1459"/>
                  <a:pt x="4925" y="1879"/>
                  <a:pt x="4407" y="1879"/>
                </a:cubicBezTo>
                <a:lnTo>
                  <a:pt x="3027" y="1879"/>
                </a:lnTo>
                <a:lnTo>
                  <a:pt x="3027" y="1877"/>
                </a:lnTo>
                <a:lnTo>
                  <a:pt x="2514" y="1877"/>
                </a:lnTo>
                <a:lnTo>
                  <a:pt x="0" y="1877"/>
                </a:lnTo>
                <a:lnTo>
                  <a:pt x="0" y="1553"/>
                </a:lnTo>
                <a:lnTo>
                  <a:pt x="2514" y="1553"/>
                </a:lnTo>
                <a:lnTo>
                  <a:pt x="3643" y="1553"/>
                </a:lnTo>
                <a:lnTo>
                  <a:pt x="3643" y="1555"/>
                </a:lnTo>
                <a:lnTo>
                  <a:pt x="4385" y="1555"/>
                </a:lnTo>
                <a:cubicBezTo>
                  <a:pt x="4725" y="1555"/>
                  <a:pt x="5000" y="1280"/>
                  <a:pt x="5000" y="941"/>
                </a:cubicBezTo>
                <a:cubicBezTo>
                  <a:pt x="5000" y="601"/>
                  <a:pt x="4725" y="326"/>
                  <a:pt x="4385" y="326"/>
                </a:cubicBezTo>
                <a:lnTo>
                  <a:pt x="1555" y="326"/>
                </a:lnTo>
                <a:lnTo>
                  <a:pt x="1555" y="327"/>
                </a:lnTo>
                <a:lnTo>
                  <a:pt x="390" y="327"/>
                </a:lnTo>
                <a:lnTo>
                  <a:pt x="390" y="324"/>
                </a:lnTo>
                <a:lnTo>
                  <a:pt x="390" y="3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 rot="10800000">
            <a:off x="5184054" y="4321649"/>
            <a:ext cx="3152117" cy="181512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9" h="324">
                <a:moveTo>
                  <a:pt x="0" y="0"/>
                </a:moveTo>
                <a:lnTo>
                  <a:pt x="4929" y="0"/>
                </a:lnTo>
                <a:lnTo>
                  <a:pt x="4929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55" name="序号"/>
          <p:cNvSpPr/>
          <p:nvPr>
            <p:custDataLst>
              <p:tags r:id="rId5"/>
            </p:custDataLst>
          </p:nvPr>
        </p:nvSpPr>
        <p:spPr>
          <a:xfrm>
            <a:off x="4759603" y="4196582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4"/>
                </a:solidFill>
                <a:sym typeface="+mn-ea"/>
              </a:rPr>
              <a:t>4</a:t>
            </a:r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018568" y="2606136"/>
            <a:ext cx="2734306" cy="103871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1" h="1877">
                <a:moveTo>
                  <a:pt x="247" y="0"/>
                </a:moveTo>
                <a:lnTo>
                  <a:pt x="522" y="0"/>
                </a:lnTo>
                <a:lnTo>
                  <a:pt x="3728" y="0"/>
                </a:lnTo>
                <a:lnTo>
                  <a:pt x="4003" y="0"/>
                </a:lnTo>
                <a:cubicBezTo>
                  <a:pt x="4521" y="0"/>
                  <a:pt x="4941" y="420"/>
                  <a:pt x="4941" y="939"/>
                </a:cubicBezTo>
                <a:cubicBezTo>
                  <a:pt x="4941" y="1457"/>
                  <a:pt x="4521" y="1877"/>
                  <a:pt x="4003" y="1877"/>
                </a:cubicBezTo>
                <a:lnTo>
                  <a:pt x="3728" y="1877"/>
                </a:lnTo>
                <a:lnTo>
                  <a:pt x="2658" y="1877"/>
                </a:lnTo>
                <a:lnTo>
                  <a:pt x="2383" y="1877"/>
                </a:lnTo>
                <a:lnTo>
                  <a:pt x="2383" y="1874"/>
                </a:lnTo>
                <a:lnTo>
                  <a:pt x="0" y="1874"/>
                </a:lnTo>
                <a:lnTo>
                  <a:pt x="0" y="1550"/>
                </a:lnTo>
                <a:lnTo>
                  <a:pt x="2514" y="1550"/>
                </a:lnTo>
                <a:lnTo>
                  <a:pt x="2514" y="1553"/>
                </a:lnTo>
                <a:lnTo>
                  <a:pt x="2658" y="1553"/>
                </a:lnTo>
                <a:lnTo>
                  <a:pt x="3706" y="1553"/>
                </a:lnTo>
                <a:cubicBezTo>
                  <a:pt x="3722" y="1553"/>
                  <a:pt x="3738" y="1552"/>
                  <a:pt x="3753" y="1551"/>
                </a:cubicBezTo>
                <a:lnTo>
                  <a:pt x="3760" y="1551"/>
                </a:lnTo>
                <a:lnTo>
                  <a:pt x="3760" y="1553"/>
                </a:lnTo>
                <a:lnTo>
                  <a:pt x="3981" y="1553"/>
                </a:lnTo>
                <a:cubicBezTo>
                  <a:pt x="4321" y="1553"/>
                  <a:pt x="4596" y="1278"/>
                  <a:pt x="4596" y="939"/>
                </a:cubicBezTo>
                <a:cubicBezTo>
                  <a:pt x="4596" y="599"/>
                  <a:pt x="4321" y="324"/>
                  <a:pt x="3981" y="324"/>
                </a:cubicBezTo>
                <a:lnTo>
                  <a:pt x="3760" y="324"/>
                </a:lnTo>
                <a:lnTo>
                  <a:pt x="3760" y="326"/>
                </a:lnTo>
                <a:lnTo>
                  <a:pt x="3753" y="326"/>
                </a:lnTo>
                <a:cubicBezTo>
                  <a:pt x="3738" y="325"/>
                  <a:pt x="3722" y="324"/>
                  <a:pt x="3706" y="324"/>
                </a:cubicBezTo>
                <a:lnTo>
                  <a:pt x="522" y="324"/>
                </a:lnTo>
                <a:lnTo>
                  <a:pt x="247" y="324"/>
                </a:lnTo>
                <a:lnTo>
                  <a:pt x="2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54" name="序号"/>
          <p:cNvSpPr/>
          <p:nvPr>
            <p:custDataLst>
              <p:tags r:id="rId7"/>
            </p:custDataLst>
          </p:nvPr>
        </p:nvSpPr>
        <p:spPr>
          <a:xfrm>
            <a:off x="5856424" y="3348233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sym typeface="+mn-ea"/>
              </a:rPr>
              <a:t>3</a:t>
            </a: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>
            <a:off x="890291" y="2606136"/>
            <a:ext cx="6275457" cy="17929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63" h="324">
                <a:moveTo>
                  <a:pt x="0" y="0"/>
                </a:moveTo>
                <a:lnTo>
                  <a:pt x="8763" y="0"/>
                </a:lnTo>
                <a:lnTo>
                  <a:pt x="8763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序号"/>
          <p:cNvSpPr/>
          <p:nvPr>
            <p:custDataLst>
              <p:tags r:id="rId9"/>
            </p:custDataLst>
          </p:nvPr>
        </p:nvSpPr>
        <p:spPr>
          <a:xfrm>
            <a:off x="6953245" y="2492690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sym typeface="+mn-ea"/>
              </a:rPr>
              <a:t>2</a:t>
            </a:r>
          </a:p>
        </p:txBody>
      </p:sp>
      <p:sp>
        <p:nvSpPr>
          <p:cNvPr id="56" name="序号"/>
          <p:cNvSpPr/>
          <p:nvPr>
            <p:custDataLst>
              <p:tags r:id="rId10"/>
            </p:custDataLst>
          </p:nvPr>
        </p:nvSpPr>
        <p:spPr>
          <a:xfrm>
            <a:off x="7912826" y="4196582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5"/>
                </a:solidFill>
                <a:sym typeface="+mn-ea"/>
              </a:rPr>
              <a:t>5</a:t>
            </a:r>
          </a:p>
        </p:txBody>
      </p:sp>
      <p:sp>
        <p:nvSpPr>
          <p:cNvPr id="52" name="序号"/>
          <p:cNvSpPr/>
          <p:nvPr>
            <p:custDataLst>
              <p:tags r:id="rId11"/>
            </p:custDataLst>
          </p:nvPr>
        </p:nvSpPr>
        <p:spPr>
          <a:xfrm>
            <a:off x="3815517" y="2483836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sym typeface="+mn-ea"/>
              </a:rPr>
              <a:t>1</a:t>
            </a:r>
          </a:p>
        </p:txBody>
      </p:sp>
      <p:sp>
        <p:nvSpPr>
          <p:cNvPr id="23" name="正文"/>
          <p:cNvSpPr txBox="1"/>
          <p:nvPr>
            <p:custDataLst>
              <p:tags r:id="rId12"/>
            </p:custDataLst>
          </p:nvPr>
        </p:nvSpPr>
        <p:spPr>
          <a:xfrm>
            <a:off x="5975957" y="2061045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无法正常修行</a:t>
            </a:r>
          </a:p>
        </p:txBody>
      </p:sp>
      <p:sp>
        <p:nvSpPr>
          <p:cNvPr id="22" name="正文"/>
          <p:cNvSpPr txBox="1"/>
          <p:nvPr>
            <p:custDataLst>
              <p:tags r:id="rId13"/>
            </p:custDataLst>
          </p:nvPr>
        </p:nvSpPr>
        <p:spPr>
          <a:xfrm>
            <a:off x="2838228" y="2055511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根本不能进入禅定</a:t>
            </a:r>
          </a:p>
        </p:txBody>
      </p:sp>
      <p:sp>
        <p:nvSpPr>
          <p:cNvPr id="13" name="标题"/>
          <p:cNvSpPr txBox="1"/>
          <p:nvPr>
            <p:custDataLst>
              <p:tags r:id="rId14"/>
            </p:custDataLst>
          </p:nvPr>
        </p:nvSpPr>
        <p:spPr>
          <a:xfrm>
            <a:off x="2837675" y="1282424"/>
            <a:ext cx="2385670" cy="7072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懈怠</a:t>
            </a:r>
          </a:p>
        </p:txBody>
      </p:sp>
      <p:sp>
        <p:nvSpPr>
          <p:cNvPr id="51" name="标题"/>
          <p:cNvSpPr txBox="1"/>
          <p:nvPr>
            <p:custDataLst>
              <p:tags r:id="rId15"/>
            </p:custDataLst>
          </p:nvPr>
        </p:nvSpPr>
        <p:spPr>
          <a:xfrm>
            <a:off x="5974850" y="1286297"/>
            <a:ext cx="2385670" cy="7072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遗忘圣言</a:t>
            </a:r>
          </a:p>
        </p:txBody>
      </p:sp>
      <p:sp>
        <p:nvSpPr>
          <p:cNvPr id="17" name="正文"/>
          <p:cNvSpPr txBox="1"/>
          <p:nvPr>
            <p:custDataLst>
              <p:tags r:id="rId16"/>
            </p:custDataLst>
          </p:nvPr>
        </p:nvSpPr>
        <p:spPr>
          <a:xfrm>
            <a:off x="3779547" y="5072600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会影响禅定的发展</a:t>
            </a:r>
          </a:p>
        </p:txBody>
      </p:sp>
      <p:sp>
        <p:nvSpPr>
          <p:cNvPr id="25" name="正文"/>
          <p:cNvSpPr txBox="1"/>
          <p:nvPr>
            <p:custDataLst>
              <p:tags r:id="rId17"/>
            </p:custDataLst>
          </p:nvPr>
        </p:nvSpPr>
        <p:spPr>
          <a:xfrm>
            <a:off x="6934984" y="5072600"/>
            <a:ext cx="2385116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会影响禅定的发展</a:t>
            </a:r>
          </a:p>
        </p:txBody>
      </p:sp>
      <p:sp>
        <p:nvSpPr>
          <p:cNvPr id="26" name="标题"/>
          <p:cNvSpPr txBox="1"/>
          <p:nvPr>
            <p:custDataLst>
              <p:tags r:id="rId18"/>
            </p:custDataLst>
          </p:nvPr>
        </p:nvSpPr>
        <p:spPr>
          <a:xfrm>
            <a:off x="3781207" y="4637082"/>
            <a:ext cx="2385670" cy="355277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不行对治</a:t>
            </a:r>
          </a:p>
        </p:txBody>
      </p:sp>
      <p:sp>
        <p:nvSpPr>
          <p:cNvPr id="27" name="标题"/>
          <p:cNvSpPr txBox="1"/>
          <p:nvPr>
            <p:custDataLst>
              <p:tags r:id="rId19"/>
            </p:custDataLst>
          </p:nvPr>
        </p:nvSpPr>
        <p:spPr>
          <a:xfrm>
            <a:off x="6605905" y="4636770"/>
            <a:ext cx="3244850" cy="35496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无沈掉时行对治</a:t>
            </a:r>
          </a:p>
        </p:txBody>
      </p:sp>
      <p:sp>
        <p:nvSpPr>
          <p:cNvPr id="28" name="正文"/>
          <p:cNvSpPr txBox="1"/>
          <p:nvPr>
            <p:custDataLst>
              <p:tags r:id="rId20"/>
            </p:custDataLst>
          </p:nvPr>
        </p:nvSpPr>
        <p:spPr>
          <a:xfrm>
            <a:off x="4227367" y="3590066"/>
            <a:ext cx="3851910" cy="476885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所有禅定最大的障碍，</a:t>
            </a: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会影响禅定的本质</a:t>
            </a:r>
          </a:p>
        </p:txBody>
      </p:sp>
      <p:sp>
        <p:nvSpPr>
          <p:cNvPr id="30" name="标题"/>
          <p:cNvSpPr txBox="1"/>
          <p:nvPr>
            <p:custDataLst>
              <p:tags r:id="rId21"/>
            </p:custDataLst>
          </p:nvPr>
        </p:nvSpPr>
        <p:spPr>
          <a:xfrm>
            <a:off x="4971415" y="2882900"/>
            <a:ext cx="2194560" cy="46291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昏沈和掉举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二、五种过患的八种对治方法</a:t>
            </a:r>
          </a:p>
        </p:txBody>
      </p:sp>
      <p:graphicFrame>
        <p:nvGraphicFramePr>
          <p:cNvPr id="22" name="表格 21"/>
          <p:cNvGraphicFramePr/>
          <p:nvPr>
            <p:custDataLst>
              <p:tags r:id="rId1"/>
            </p:custDataLst>
          </p:nvPr>
        </p:nvGraphicFramePr>
        <p:xfrm>
          <a:off x="1329055" y="1569720"/>
          <a:ext cx="9076690" cy="5183505"/>
        </p:xfrm>
        <a:graphic>
          <a:graphicData uri="http://schemas.openxmlformats.org/drawingml/2006/table">
            <a:tbl>
              <a:tblPr firstRow="1">
                <a:tableStyleId>{35E16CCB-BC4F-488D-86EE-C7EC4B494D31}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5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过患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对治方法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0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懈怠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方法：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①信②欲③勤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结果：轻安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遗忘圣言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正念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昏沈和掉举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正念、正知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不行对治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作思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无沈掉时行对治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舍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三、六力</a:t>
            </a: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5883" y="1665923"/>
            <a:ext cx="556260" cy="5562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2616518" y="1696403"/>
            <a:ext cx="55626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0" name="Freeform 685"/>
          <p:cNvSpPr/>
          <p:nvPr>
            <p:custDataLst>
              <p:tags r:id="rId3"/>
            </p:custDataLst>
          </p:nvPr>
        </p:nvSpPr>
        <p:spPr bwMode="auto">
          <a:xfrm rot="21120000">
            <a:off x="2439988" y="1829753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4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828483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闻力</a:t>
            </a:r>
          </a:p>
        </p:txBody>
      </p:sp>
      <p:sp>
        <p:nvSpPr>
          <p:cNvPr id="46" name="椭圆 45"/>
          <p:cNvSpPr/>
          <p:nvPr>
            <p:custDataLst>
              <p:tags r:id="rId5"/>
            </p:custDataLst>
          </p:nvPr>
        </p:nvSpPr>
        <p:spPr>
          <a:xfrm>
            <a:off x="5761038" y="1665923"/>
            <a:ext cx="556260" cy="55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5762308" y="1696403"/>
            <a:ext cx="555625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4" name="Freeform 685"/>
          <p:cNvSpPr/>
          <p:nvPr>
            <p:custDataLst>
              <p:tags r:id="rId7"/>
            </p:custDataLst>
          </p:nvPr>
        </p:nvSpPr>
        <p:spPr bwMode="auto">
          <a:xfrm rot="21120000">
            <a:off x="5594033" y="1829753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内容占位符 6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4974908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思力</a:t>
            </a:r>
          </a:p>
        </p:txBody>
      </p:sp>
      <p:sp>
        <p:nvSpPr>
          <p:cNvPr id="55" name="椭圆 54"/>
          <p:cNvSpPr/>
          <p:nvPr>
            <p:custDataLst>
              <p:tags r:id="rId9"/>
            </p:custDataLst>
          </p:nvPr>
        </p:nvSpPr>
        <p:spPr>
          <a:xfrm>
            <a:off x="8906193" y="1679258"/>
            <a:ext cx="556260" cy="556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0"/>
            </p:custDataLst>
          </p:nvPr>
        </p:nvSpPr>
        <p:spPr>
          <a:xfrm>
            <a:off x="8907463" y="1709738"/>
            <a:ext cx="555625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9" name="Freeform 685"/>
          <p:cNvSpPr/>
          <p:nvPr>
            <p:custDataLst>
              <p:tags r:id="rId11"/>
            </p:custDataLst>
          </p:nvPr>
        </p:nvSpPr>
        <p:spPr bwMode="auto">
          <a:xfrm rot="21120000">
            <a:off x="8722043" y="184308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内容占位符 6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120063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正念力</a:t>
            </a:r>
          </a:p>
        </p:txBody>
      </p:sp>
      <p:sp>
        <p:nvSpPr>
          <p:cNvPr id="56" name="椭圆 55"/>
          <p:cNvSpPr/>
          <p:nvPr>
            <p:custDataLst>
              <p:tags r:id="rId13"/>
            </p:custDataLst>
          </p:nvPr>
        </p:nvSpPr>
        <p:spPr>
          <a:xfrm>
            <a:off x="2617788" y="4413568"/>
            <a:ext cx="556260" cy="556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2619693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3" name="Freeform 685"/>
          <p:cNvSpPr/>
          <p:nvPr>
            <p:custDataLst>
              <p:tags r:id="rId15"/>
            </p:custDataLst>
          </p:nvPr>
        </p:nvSpPr>
        <p:spPr bwMode="auto">
          <a:xfrm rot="21120000">
            <a:off x="2433638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内容占位符 6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183038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正知力</a:t>
            </a:r>
          </a:p>
        </p:txBody>
      </p:sp>
      <p:sp>
        <p:nvSpPr>
          <p:cNvPr id="8" name="椭圆 7"/>
          <p:cNvSpPr/>
          <p:nvPr>
            <p:custDataLst>
              <p:tags r:id="rId17"/>
            </p:custDataLst>
          </p:nvPr>
        </p:nvSpPr>
        <p:spPr>
          <a:xfrm>
            <a:off x="5760403" y="4413568"/>
            <a:ext cx="556260" cy="5562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8"/>
            </p:custDataLst>
          </p:nvPr>
        </p:nvSpPr>
        <p:spPr>
          <a:xfrm>
            <a:off x="5762308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Freeform 685"/>
          <p:cNvSpPr/>
          <p:nvPr>
            <p:custDataLst>
              <p:tags r:id="rId19"/>
            </p:custDataLst>
          </p:nvPr>
        </p:nvSpPr>
        <p:spPr bwMode="auto">
          <a:xfrm rot="21120000">
            <a:off x="5576253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497490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精进力</a:t>
            </a:r>
          </a:p>
        </p:txBody>
      </p:sp>
      <p:sp>
        <p:nvSpPr>
          <p:cNvPr id="5" name="椭圆 4"/>
          <p:cNvSpPr/>
          <p:nvPr>
            <p:custDataLst>
              <p:tags r:id="rId21"/>
            </p:custDataLst>
          </p:nvPr>
        </p:nvSpPr>
        <p:spPr>
          <a:xfrm>
            <a:off x="8906193" y="4413568"/>
            <a:ext cx="556260" cy="5562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2"/>
            </p:custDataLst>
          </p:nvPr>
        </p:nvSpPr>
        <p:spPr>
          <a:xfrm>
            <a:off x="8908098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7" name="Freeform 685"/>
          <p:cNvSpPr/>
          <p:nvPr>
            <p:custDataLst>
              <p:tags r:id="rId23"/>
            </p:custDataLst>
          </p:nvPr>
        </p:nvSpPr>
        <p:spPr bwMode="auto">
          <a:xfrm rot="21120000">
            <a:off x="8722043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custDataLst>
              <p:tags r:id="rId24"/>
            </p:custDataLst>
          </p:nvPr>
        </p:nvSpPr>
        <p:spPr>
          <a:xfrm>
            <a:off x="812069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串习力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四、四作意（禅修的四个过程）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1444625" y="2149475"/>
          <a:ext cx="910399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61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 dirty="0">
                          <a:solidFill>
                            <a:schemeClr val="dk1"/>
                          </a:solidFill>
                        </a:rPr>
                        <a:t>需要用功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>
                          <a:solidFill>
                            <a:schemeClr val="dk1"/>
                          </a:solidFill>
                        </a:rPr>
                        <a:t>力励运转作意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6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有间缺运转作意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6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无间缺运转作意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不需要用功</a:t>
                      </a:r>
                    </a:p>
                  </a:txBody>
                  <a:tcPr marL="317500" marR="317500" marT="215900" marB="2159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 dirty="0"/>
                        <a:t>无功用运转作意</a:t>
                      </a:r>
                    </a:p>
                  </a:txBody>
                  <a:tcPr marL="317500" marR="317500" marT="215900" marB="2159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五、五种验相</a:t>
            </a:r>
            <a:r>
              <a:rPr lang="en-US" altLang="zh-CN"/>
              <a:t>  </a:t>
            </a:r>
            <a:r>
              <a:rPr lang="zh-CN" altLang="en-US"/>
              <a:t>六、九住心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5919794"/>
              </p:ext>
            </p:extLst>
          </p:nvPr>
        </p:nvGraphicFramePr>
        <p:xfrm>
          <a:off x="1157591" y="1310543"/>
          <a:ext cx="9336121" cy="5543925"/>
        </p:xfrm>
        <a:graphic>
          <a:graphicData uri="http://schemas.openxmlformats.org/drawingml/2006/table">
            <a:tbl>
              <a:tblPr firstRow="1">
                <a:tableStyleId>{35E16CCB-BC4F-488D-86EE-C7EC4B494D31}</a:tableStyleId>
              </a:tblPr>
              <a:tblGrid>
                <a:gridCol w="3038618">
                  <a:extLst>
                    <a:ext uri="{9D8B030D-6E8A-4147-A177-3AD203B41FA5}">
                      <a16:colId xmlns:a16="http://schemas.microsoft.com/office/drawing/2014/main" val="4142523322"/>
                    </a:ext>
                  </a:extLst>
                </a:gridCol>
                <a:gridCol w="156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56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kern="1200" spc="12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要点提示</a:t>
                      </a:r>
                    </a:p>
                  </a:txBody>
                  <a:tcPr marL="177800" marR="177800" marT="107950" marB="107950" anchor="ctr">
                    <a:solidFill>
                      <a:srgbClr val="ECE1C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20" baseline="0" dirty="0">
                          <a:solidFill>
                            <a:schemeClr val="tx1"/>
                          </a:solidFill>
                        </a:rPr>
                        <a:t>九住心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20" baseline="0" dirty="0">
                          <a:solidFill>
                            <a:schemeClr val="tx1"/>
                          </a:solidFill>
                        </a:rPr>
                        <a:t>五种验相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20" baseline="0" dirty="0">
                          <a:solidFill>
                            <a:schemeClr val="tx1"/>
                          </a:solidFill>
                        </a:rPr>
                        <a:t>四作意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信、渴望、精进和思力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安住心</a:t>
                      </a:r>
                    </a:p>
                  </a:txBody>
                  <a:tcPr marL="177800" marR="177800" marT="107950" marB="107950" anchor="ctr"/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陡山水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力励运转作意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心很散乱，需要作意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摄住心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需要正念、正知与作思，舍与勤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解住心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有间缺运转作意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86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心稍稍平静</a:t>
                      </a:r>
                      <a:r>
                        <a:rPr lang="en-US" altLang="zh-CN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需专注于所缘境</a:t>
                      </a:r>
                      <a:r>
                        <a:rPr lang="en-US" altLang="zh-CN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串习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转住心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峡谷水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能短暂专注所缘境，有细微的念头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伏住心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不会离开所缘境，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舍，平等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息住心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大江河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没有随烦恼，精进力非常重要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灭住心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任何杂念烦恼，都不会间断禅定</a:t>
                      </a: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性住心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离涛大海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无间运转作意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200" spc="12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欲界一境心，轻安，需要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串习力</a:t>
                      </a:r>
                      <a:endParaRPr lang="zh-CN" altLang="en-US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持住心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山王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无功用运转作意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七、四禅定</a:t>
            </a:r>
          </a:p>
        </p:txBody>
      </p:sp>
      <p:grpSp>
        <p:nvGrpSpPr>
          <p:cNvPr id="90" name="组合 8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7603" y="2010410"/>
            <a:ext cx="418393" cy="457200"/>
            <a:chOff x="647700" y="137160"/>
            <a:chExt cx="9461500" cy="10339070"/>
          </a:xfrm>
        </p:grpSpPr>
        <p:sp>
          <p:nvSpPr>
            <p:cNvPr id="74" name="椭圆 73"/>
            <p:cNvSpPr/>
            <p:nvPr>
              <p:custDataLst>
                <p:tags r:id="rId33"/>
              </p:custDataLst>
            </p:nvPr>
          </p:nvSpPr>
          <p:spPr>
            <a:xfrm>
              <a:off x="1557020" y="10293350"/>
              <a:ext cx="78409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>
              <p:custDataLst>
                <p:tags r:id="rId34"/>
              </p:custDataLst>
            </p:nvPr>
          </p:nvSpPr>
          <p:spPr>
            <a:xfrm>
              <a:off x="647700" y="137160"/>
              <a:ext cx="9461500" cy="8801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>
              <p:custDataLst>
                <p:tags r:id="rId35"/>
              </p:custDataLst>
            </p:nvPr>
          </p:nvSpPr>
          <p:spPr>
            <a:xfrm>
              <a:off x="1167130" y="594360"/>
              <a:ext cx="8422640" cy="78867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>
              <p:custDataLst>
                <p:tags r:id="rId36"/>
              </p:custDataLst>
            </p:nvPr>
          </p:nvSpPr>
          <p:spPr>
            <a:xfrm>
              <a:off x="1502410" y="900430"/>
              <a:ext cx="7752080" cy="72517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7"/>
              </p:custDataLst>
            </p:nvPr>
          </p:nvSpPr>
          <p:spPr>
            <a:xfrm>
              <a:off x="4117340" y="8779510"/>
              <a:ext cx="2520951" cy="1605281"/>
            </a:xfrm>
            <a:custGeom>
              <a:avLst/>
              <a:gdLst/>
              <a:ahLst/>
              <a:cxnLst/>
              <a:rect l="0" t="0" r="0" b="0"/>
              <a:pathLst>
                <a:path w="2520951" h="1605281">
                  <a:moveTo>
                    <a:pt x="0" y="0"/>
                  </a:moveTo>
                  <a:lnTo>
                    <a:pt x="1261110" y="1605280"/>
                  </a:lnTo>
                  <a:lnTo>
                    <a:pt x="252095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PA_ImportSvg_636991326095170606"/>
            <p:cNvSpPr/>
            <p:nvPr>
              <p:custDataLst>
                <p:tags r:id="rId38"/>
              </p:custDataLst>
            </p:nvPr>
          </p:nvSpPr>
          <p:spPr>
            <a:xfrm>
              <a:off x="2870200" y="1582420"/>
              <a:ext cx="2506981" cy="5880101"/>
            </a:xfrm>
            <a:custGeom>
              <a:avLst/>
              <a:gdLst/>
              <a:ahLst/>
              <a:cxnLst/>
              <a:rect l="l" t="t" r="r" b="b"/>
              <a:pathLst>
                <a:path w="2506981" h="5880101">
                  <a:moveTo>
                    <a:pt x="2506980" y="2025650"/>
                  </a:moveTo>
                  <a:lnTo>
                    <a:pt x="2506980" y="3915410"/>
                  </a:lnTo>
                  <a:cubicBezTo>
                    <a:pt x="2506980" y="4344670"/>
                    <a:pt x="2489200" y="4655820"/>
                    <a:pt x="2454910" y="4853940"/>
                  </a:cubicBezTo>
                  <a:cubicBezTo>
                    <a:pt x="2418080" y="5048250"/>
                    <a:pt x="2345690" y="5232400"/>
                    <a:pt x="2236470" y="5402580"/>
                  </a:cubicBezTo>
                  <a:cubicBezTo>
                    <a:pt x="2124710" y="5574030"/>
                    <a:pt x="1993900" y="5697220"/>
                    <a:pt x="1837690" y="5768340"/>
                  </a:cubicBezTo>
                  <a:cubicBezTo>
                    <a:pt x="1681480" y="5844540"/>
                    <a:pt x="1508760" y="5880100"/>
                    <a:pt x="1311910" y="5880100"/>
                  </a:cubicBezTo>
                  <a:cubicBezTo>
                    <a:pt x="1056640" y="5880100"/>
                    <a:pt x="845820" y="5840730"/>
                    <a:pt x="676910" y="5764530"/>
                  </a:cubicBezTo>
                  <a:cubicBezTo>
                    <a:pt x="509270" y="5684520"/>
                    <a:pt x="375920" y="5565140"/>
                    <a:pt x="275590" y="5398770"/>
                  </a:cubicBezTo>
                  <a:cubicBezTo>
                    <a:pt x="175260" y="5231130"/>
                    <a:pt x="105410" y="5060950"/>
                    <a:pt x="63500" y="4878070"/>
                  </a:cubicBezTo>
                  <a:cubicBezTo>
                    <a:pt x="21590" y="4695190"/>
                    <a:pt x="0" y="4404360"/>
                    <a:pt x="0" y="4006850"/>
                  </a:cubicBezTo>
                  <a:lnTo>
                    <a:pt x="0" y="2025650"/>
                  </a:lnTo>
                  <a:cubicBezTo>
                    <a:pt x="0" y="1504950"/>
                    <a:pt x="33020" y="1115060"/>
                    <a:pt x="100330" y="855980"/>
                  </a:cubicBezTo>
                  <a:cubicBezTo>
                    <a:pt x="167623" y="596896"/>
                    <a:pt x="300990" y="389890"/>
                    <a:pt x="501650" y="234950"/>
                  </a:cubicBezTo>
                  <a:cubicBezTo>
                    <a:pt x="702309" y="80010"/>
                    <a:pt x="946150" y="0"/>
                    <a:pt x="1233170" y="0"/>
                  </a:cubicBezTo>
                  <a:cubicBezTo>
                    <a:pt x="1466850" y="0"/>
                    <a:pt x="1673860" y="55880"/>
                    <a:pt x="1859280" y="162560"/>
                  </a:cubicBezTo>
                  <a:cubicBezTo>
                    <a:pt x="2044700" y="270510"/>
                    <a:pt x="2180589" y="405130"/>
                    <a:pt x="2272030" y="560070"/>
                  </a:cubicBezTo>
                  <a:cubicBezTo>
                    <a:pt x="2363476" y="715006"/>
                    <a:pt x="2425700" y="890270"/>
                    <a:pt x="2457450" y="1089660"/>
                  </a:cubicBezTo>
                  <a:cubicBezTo>
                    <a:pt x="2490470" y="1285240"/>
                    <a:pt x="2506980" y="1596390"/>
                    <a:pt x="2506980" y="2025650"/>
                  </a:cubicBezTo>
                  <a:close/>
                  <a:moveTo>
                    <a:pt x="1443990" y="1551940"/>
                  </a:moveTo>
                  <a:cubicBezTo>
                    <a:pt x="1443990" y="1249680"/>
                    <a:pt x="1432560" y="1062990"/>
                    <a:pt x="1410970" y="986790"/>
                  </a:cubicBezTo>
                  <a:cubicBezTo>
                    <a:pt x="1389379" y="910590"/>
                    <a:pt x="1338580" y="871220"/>
                    <a:pt x="1257300" y="871220"/>
                  </a:cubicBezTo>
                  <a:cubicBezTo>
                    <a:pt x="1178560" y="871220"/>
                    <a:pt x="1126490" y="910590"/>
                    <a:pt x="1101090" y="990600"/>
                  </a:cubicBezTo>
                  <a:cubicBezTo>
                    <a:pt x="1076960" y="1070610"/>
                    <a:pt x="1061720" y="1257300"/>
                    <a:pt x="1061720" y="1548130"/>
                  </a:cubicBezTo>
                  <a:lnTo>
                    <a:pt x="1061720" y="4309110"/>
                  </a:lnTo>
                  <a:cubicBezTo>
                    <a:pt x="1061720" y="4639310"/>
                    <a:pt x="1073150" y="4834890"/>
                    <a:pt x="1098550" y="4902200"/>
                  </a:cubicBezTo>
                  <a:cubicBezTo>
                    <a:pt x="1120140" y="4969510"/>
                    <a:pt x="1174750" y="5001260"/>
                    <a:pt x="1252220" y="5001260"/>
                  </a:cubicBezTo>
                  <a:cubicBezTo>
                    <a:pt x="1330960" y="5001260"/>
                    <a:pt x="1383030" y="4961891"/>
                    <a:pt x="1408430" y="4881880"/>
                  </a:cubicBezTo>
                  <a:cubicBezTo>
                    <a:pt x="1432560" y="4801871"/>
                    <a:pt x="1445260" y="4622800"/>
                    <a:pt x="1445260" y="4348480"/>
                  </a:cubicBezTo>
                  <a:lnTo>
                    <a:pt x="1445260" y="155194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39"/>
              </p:custDataLst>
            </p:nvPr>
          </p:nvSpPr>
          <p:spPr>
            <a:xfrm>
              <a:off x="786130" y="347091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40"/>
              </p:custDataLst>
            </p:nvPr>
          </p:nvSpPr>
          <p:spPr>
            <a:xfrm>
              <a:off x="5477510" y="1593850"/>
              <a:ext cx="1836421" cy="5758181"/>
            </a:xfrm>
            <a:custGeom>
              <a:avLst/>
              <a:gdLst/>
              <a:ahLst/>
              <a:cxnLst/>
              <a:rect l="0" t="0" r="0" b="0"/>
              <a:pathLst>
                <a:path w="1836421" h="5758181">
                  <a:moveTo>
                    <a:pt x="1836420" y="146050"/>
                  </a:moveTo>
                  <a:lnTo>
                    <a:pt x="1836420" y="5613400"/>
                  </a:lnTo>
                  <a:cubicBezTo>
                    <a:pt x="1836420" y="5693410"/>
                    <a:pt x="1789430" y="5758180"/>
                    <a:pt x="1729740" y="5758180"/>
                  </a:cubicBezTo>
                  <a:lnTo>
                    <a:pt x="857250" y="5758180"/>
                  </a:lnTo>
                  <a:cubicBezTo>
                    <a:pt x="797560" y="5758180"/>
                    <a:pt x="750570" y="5693411"/>
                    <a:pt x="750570" y="5613400"/>
                  </a:cubicBezTo>
                  <a:lnTo>
                    <a:pt x="750570" y="2670810"/>
                  </a:lnTo>
                  <a:cubicBezTo>
                    <a:pt x="750570" y="2225040"/>
                    <a:pt x="742950" y="1957070"/>
                    <a:pt x="726440" y="1866900"/>
                  </a:cubicBezTo>
                  <a:cubicBezTo>
                    <a:pt x="709924" y="1776731"/>
                    <a:pt x="665480" y="1708150"/>
                    <a:pt x="593090" y="1662430"/>
                  </a:cubicBezTo>
                  <a:cubicBezTo>
                    <a:pt x="520700" y="1616710"/>
                    <a:pt x="358140" y="1593850"/>
                    <a:pt x="106680" y="1593850"/>
                  </a:cubicBezTo>
                  <a:lnTo>
                    <a:pt x="106680" y="1593850"/>
                  </a:lnTo>
                  <a:cubicBezTo>
                    <a:pt x="46990" y="1593850"/>
                    <a:pt x="0" y="1529080"/>
                    <a:pt x="0" y="1449070"/>
                  </a:cubicBezTo>
                  <a:lnTo>
                    <a:pt x="0" y="1037590"/>
                  </a:lnTo>
                  <a:cubicBezTo>
                    <a:pt x="0" y="970280"/>
                    <a:pt x="34290" y="913130"/>
                    <a:pt x="83820" y="896620"/>
                  </a:cubicBezTo>
                  <a:cubicBezTo>
                    <a:pt x="549910" y="745490"/>
                    <a:pt x="911860" y="462280"/>
                    <a:pt x="1168401" y="50800"/>
                  </a:cubicBezTo>
                  <a:cubicBezTo>
                    <a:pt x="1188720" y="17780"/>
                    <a:pt x="1219201" y="1270"/>
                    <a:pt x="1249681" y="1270"/>
                  </a:cubicBezTo>
                  <a:lnTo>
                    <a:pt x="1731011" y="1270"/>
                  </a:lnTo>
                  <a:cubicBezTo>
                    <a:pt x="1789430" y="0"/>
                    <a:pt x="1836420" y="66040"/>
                    <a:pt x="1836420" y="1460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1"/>
              </p:custDataLst>
            </p:nvPr>
          </p:nvSpPr>
          <p:spPr>
            <a:xfrm>
              <a:off x="1691640" y="138430"/>
              <a:ext cx="7373620" cy="486918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4931" y="3395980"/>
            <a:ext cx="403738" cy="457200"/>
            <a:chOff x="736600" y="138430"/>
            <a:chExt cx="9207500" cy="10426700"/>
          </a:xfrm>
        </p:grpSpPr>
        <p:sp>
          <p:nvSpPr>
            <p:cNvPr id="93" name="椭圆 92"/>
            <p:cNvSpPr/>
            <p:nvPr>
              <p:custDataLst>
                <p:tags r:id="rId24"/>
              </p:custDataLst>
            </p:nvPr>
          </p:nvSpPr>
          <p:spPr>
            <a:xfrm>
              <a:off x="1621790" y="10379710"/>
              <a:ext cx="7630160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25"/>
              </p:custDataLst>
            </p:nvPr>
          </p:nvSpPr>
          <p:spPr>
            <a:xfrm>
              <a:off x="736600" y="138430"/>
              <a:ext cx="9207500" cy="8874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26"/>
              </p:custDataLst>
            </p:nvPr>
          </p:nvSpPr>
          <p:spPr>
            <a:xfrm>
              <a:off x="1206500" y="631190"/>
              <a:ext cx="8267700" cy="78892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>
              <p:custDataLst>
                <p:tags r:id="rId27"/>
              </p:custDataLst>
            </p:nvPr>
          </p:nvSpPr>
          <p:spPr>
            <a:xfrm>
              <a:off x="1535430" y="937260"/>
              <a:ext cx="7609840" cy="72542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: 形状 98"/>
            <p:cNvSpPr/>
            <p:nvPr>
              <p:custDataLst>
                <p:tags r:id="rId28"/>
              </p:custDataLst>
            </p:nvPr>
          </p:nvSpPr>
          <p:spPr>
            <a:xfrm>
              <a:off x="4113530" y="8853170"/>
              <a:ext cx="2453641" cy="1619251"/>
            </a:xfrm>
            <a:custGeom>
              <a:avLst/>
              <a:gdLst/>
              <a:ahLst/>
              <a:cxnLst/>
              <a:rect l="0" t="0" r="0" b="0"/>
              <a:pathLst>
                <a:path w="2453641" h="1619251">
                  <a:moveTo>
                    <a:pt x="0" y="0"/>
                  </a:moveTo>
                  <a:lnTo>
                    <a:pt x="1226820" y="1619250"/>
                  </a:lnTo>
                  <a:lnTo>
                    <a:pt x="245364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PA_ImportSvg_636991326096078177"/>
            <p:cNvSpPr/>
            <p:nvPr>
              <p:custDataLst>
                <p:tags r:id="rId29"/>
              </p:custDataLst>
            </p:nvPr>
          </p:nvSpPr>
          <p:spPr>
            <a:xfrm>
              <a:off x="2966720" y="1722120"/>
              <a:ext cx="2294891" cy="5535931"/>
            </a:xfrm>
            <a:custGeom>
              <a:avLst/>
              <a:gdLst/>
              <a:ahLst/>
              <a:cxnLst/>
              <a:rect l="l" t="t" r="r" b="b"/>
              <a:pathLst>
                <a:path w="2294891" h="5535931">
                  <a:moveTo>
                    <a:pt x="2294890" y="1906270"/>
                  </a:moveTo>
                  <a:lnTo>
                    <a:pt x="2294890" y="3685540"/>
                  </a:lnTo>
                  <a:cubicBezTo>
                    <a:pt x="2294890" y="4090670"/>
                    <a:pt x="2279650" y="4382770"/>
                    <a:pt x="2246630" y="4569460"/>
                  </a:cubicBezTo>
                  <a:cubicBezTo>
                    <a:pt x="2213610" y="4753610"/>
                    <a:pt x="2147570" y="4925060"/>
                    <a:pt x="2047240" y="5086350"/>
                  </a:cubicBezTo>
                  <a:cubicBezTo>
                    <a:pt x="1944370" y="5247641"/>
                    <a:pt x="1824990" y="5363210"/>
                    <a:pt x="1681480" y="5430520"/>
                  </a:cubicBezTo>
                  <a:cubicBezTo>
                    <a:pt x="1537970" y="5501640"/>
                    <a:pt x="1380490" y="5535930"/>
                    <a:pt x="1201420" y="5535930"/>
                  </a:cubicBezTo>
                  <a:cubicBezTo>
                    <a:pt x="969010" y="5535930"/>
                    <a:pt x="774700" y="5499100"/>
                    <a:pt x="621030" y="5426710"/>
                  </a:cubicBezTo>
                  <a:cubicBezTo>
                    <a:pt x="467360" y="5351780"/>
                    <a:pt x="345440" y="5240020"/>
                    <a:pt x="252730" y="5082541"/>
                  </a:cubicBezTo>
                  <a:cubicBezTo>
                    <a:pt x="161290" y="4925060"/>
                    <a:pt x="96520" y="4763771"/>
                    <a:pt x="58420" y="4592321"/>
                  </a:cubicBezTo>
                  <a:cubicBezTo>
                    <a:pt x="20320" y="4419600"/>
                    <a:pt x="0" y="4146550"/>
                    <a:pt x="0" y="3771900"/>
                  </a:cubicBezTo>
                  <a:lnTo>
                    <a:pt x="0" y="1906270"/>
                  </a:lnTo>
                  <a:cubicBezTo>
                    <a:pt x="0" y="1416050"/>
                    <a:pt x="30480" y="1047750"/>
                    <a:pt x="91440" y="805180"/>
                  </a:cubicBezTo>
                  <a:cubicBezTo>
                    <a:pt x="152400" y="561340"/>
                    <a:pt x="275590" y="367030"/>
                    <a:pt x="459740" y="220980"/>
                  </a:cubicBezTo>
                  <a:cubicBezTo>
                    <a:pt x="643890" y="74930"/>
                    <a:pt x="866140" y="0"/>
                    <a:pt x="1129030" y="0"/>
                  </a:cubicBezTo>
                  <a:cubicBezTo>
                    <a:pt x="1343660" y="0"/>
                    <a:pt x="1532890" y="52070"/>
                    <a:pt x="1701800" y="153670"/>
                  </a:cubicBezTo>
                  <a:cubicBezTo>
                    <a:pt x="1870710" y="255270"/>
                    <a:pt x="1995170" y="382270"/>
                    <a:pt x="2080260" y="528320"/>
                  </a:cubicBezTo>
                  <a:cubicBezTo>
                    <a:pt x="2165361" y="674364"/>
                    <a:pt x="2221230" y="839470"/>
                    <a:pt x="2249170" y="1026160"/>
                  </a:cubicBezTo>
                  <a:cubicBezTo>
                    <a:pt x="2279650" y="1210310"/>
                    <a:pt x="2294890" y="1502410"/>
                    <a:pt x="2294890" y="1906270"/>
                  </a:cubicBezTo>
                  <a:close/>
                  <a:moveTo>
                    <a:pt x="1320800" y="1460500"/>
                  </a:moveTo>
                  <a:cubicBezTo>
                    <a:pt x="1320800" y="1176020"/>
                    <a:pt x="1310640" y="999490"/>
                    <a:pt x="1290320" y="928370"/>
                  </a:cubicBezTo>
                  <a:cubicBezTo>
                    <a:pt x="1270000" y="857250"/>
                    <a:pt x="1224280" y="819150"/>
                    <a:pt x="1149350" y="819150"/>
                  </a:cubicBezTo>
                  <a:cubicBezTo>
                    <a:pt x="1078230" y="819150"/>
                    <a:pt x="1028700" y="855980"/>
                    <a:pt x="1005840" y="930910"/>
                  </a:cubicBezTo>
                  <a:cubicBezTo>
                    <a:pt x="982980" y="1005840"/>
                    <a:pt x="970280" y="1182370"/>
                    <a:pt x="970280" y="1455420"/>
                  </a:cubicBezTo>
                  <a:lnTo>
                    <a:pt x="970280" y="4055110"/>
                  </a:lnTo>
                  <a:cubicBezTo>
                    <a:pt x="970280" y="4366260"/>
                    <a:pt x="980440" y="4549140"/>
                    <a:pt x="1003300" y="4613910"/>
                  </a:cubicBezTo>
                  <a:cubicBezTo>
                    <a:pt x="1023621" y="4677410"/>
                    <a:pt x="1071880" y="4707890"/>
                    <a:pt x="1144271" y="4707890"/>
                  </a:cubicBezTo>
                  <a:cubicBezTo>
                    <a:pt x="1216661" y="4707890"/>
                    <a:pt x="1264921" y="4671060"/>
                    <a:pt x="1287780" y="4596130"/>
                  </a:cubicBezTo>
                  <a:cubicBezTo>
                    <a:pt x="1310645" y="4521202"/>
                    <a:pt x="1320800" y="4352290"/>
                    <a:pt x="1320800" y="4094480"/>
                  </a:cubicBezTo>
                  <a:lnTo>
                    <a:pt x="1320800" y="14605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30"/>
              </p:custDataLst>
            </p:nvPr>
          </p:nvSpPr>
          <p:spPr>
            <a:xfrm>
              <a:off x="872490" y="35001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31"/>
              </p:custDataLst>
            </p:nvPr>
          </p:nvSpPr>
          <p:spPr>
            <a:xfrm>
              <a:off x="5488940" y="1725930"/>
              <a:ext cx="2153921" cy="5411471"/>
            </a:xfrm>
            <a:custGeom>
              <a:avLst/>
              <a:gdLst/>
              <a:ahLst/>
              <a:cxnLst/>
              <a:rect l="0" t="0" r="0" b="0"/>
              <a:pathLst>
                <a:path w="2153921" h="5411471">
                  <a:moveTo>
                    <a:pt x="2071370" y="4700270"/>
                  </a:moveTo>
                  <a:lnTo>
                    <a:pt x="2071370" y="5218430"/>
                  </a:lnTo>
                  <a:cubicBezTo>
                    <a:pt x="2071370" y="5325110"/>
                    <a:pt x="2010410" y="5411470"/>
                    <a:pt x="1934210" y="5411470"/>
                  </a:cubicBezTo>
                  <a:lnTo>
                    <a:pt x="137160" y="5411470"/>
                  </a:lnTo>
                  <a:cubicBezTo>
                    <a:pt x="60960" y="5411470"/>
                    <a:pt x="0" y="5325110"/>
                    <a:pt x="0" y="5217160"/>
                  </a:cubicBezTo>
                  <a:lnTo>
                    <a:pt x="0" y="4707890"/>
                  </a:lnTo>
                  <a:cubicBezTo>
                    <a:pt x="0" y="4672330"/>
                    <a:pt x="7620" y="4636770"/>
                    <a:pt x="20320" y="4606290"/>
                  </a:cubicBezTo>
                  <a:cubicBezTo>
                    <a:pt x="621030" y="3220720"/>
                    <a:pt x="979170" y="2362200"/>
                    <a:pt x="1093471" y="2030730"/>
                  </a:cubicBezTo>
                  <a:cubicBezTo>
                    <a:pt x="1209040" y="1695450"/>
                    <a:pt x="1267461" y="1433830"/>
                    <a:pt x="1267461" y="1244600"/>
                  </a:cubicBezTo>
                  <a:cubicBezTo>
                    <a:pt x="1267461" y="1099820"/>
                    <a:pt x="1249680" y="993140"/>
                    <a:pt x="1215391" y="922020"/>
                  </a:cubicBezTo>
                  <a:cubicBezTo>
                    <a:pt x="1179831" y="850900"/>
                    <a:pt x="1127761" y="815340"/>
                    <a:pt x="1055371" y="815340"/>
                  </a:cubicBezTo>
                  <a:cubicBezTo>
                    <a:pt x="984251" y="815340"/>
                    <a:pt x="930912" y="854710"/>
                    <a:pt x="895351" y="933450"/>
                  </a:cubicBezTo>
                  <a:cubicBezTo>
                    <a:pt x="859791" y="1012190"/>
                    <a:pt x="843281" y="1168400"/>
                    <a:pt x="843281" y="1402080"/>
                  </a:cubicBezTo>
                  <a:lnTo>
                    <a:pt x="843281" y="1715770"/>
                  </a:lnTo>
                  <a:cubicBezTo>
                    <a:pt x="843281" y="1822450"/>
                    <a:pt x="782321" y="1908810"/>
                    <a:pt x="706121" y="1908810"/>
                  </a:cubicBezTo>
                  <a:lnTo>
                    <a:pt x="137160" y="1908810"/>
                  </a:lnTo>
                  <a:cubicBezTo>
                    <a:pt x="60960" y="1908810"/>
                    <a:pt x="0" y="1822450"/>
                    <a:pt x="0" y="1715770"/>
                  </a:cubicBezTo>
                  <a:lnTo>
                    <a:pt x="0" y="1715770"/>
                  </a:lnTo>
                  <a:cubicBezTo>
                    <a:pt x="0" y="1418590"/>
                    <a:pt x="11430" y="1183640"/>
                    <a:pt x="33020" y="1012190"/>
                  </a:cubicBezTo>
                  <a:cubicBezTo>
                    <a:pt x="54610" y="840740"/>
                    <a:pt x="107950" y="671830"/>
                    <a:pt x="194310" y="505460"/>
                  </a:cubicBezTo>
                  <a:cubicBezTo>
                    <a:pt x="279401" y="339090"/>
                    <a:pt x="391160" y="213360"/>
                    <a:pt x="527051" y="128270"/>
                  </a:cubicBezTo>
                  <a:cubicBezTo>
                    <a:pt x="664210" y="43180"/>
                    <a:pt x="828041" y="0"/>
                    <a:pt x="1018540" y="0"/>
                  </a:cubicBezTo>
                  <a:cubicBezTo>
                    <a:pt x="1393190" y="0"/>
                    <a:pt x="1675130" y="130810"/>
                    <a:pt x="1866900" y="392430"/>
                  </a:cubicBezTo>
                  <a:cubicBezTo>
                    <a:pt x="2058670" y="654050"/>
                    <a:pt x="2153920" y="984250"/>
                    <a:pt x="2153920" y="1384300"/>
                  </a:cubicBezTo>
                  <a:cubicBezTo>
                    <a:pt x="2153920" y="1687830"/>
                    <a:pt x="2099310" y="2009140"/>
                    <a:pt x="1992630" y="2348230"/>
                  </a:cubicBezTo>
                  <a:cubicBezTo>
                    <a:pt x="1894840" y="2655570"/>
                    <a:pt x="1625599" y="3274060"/>
                    <a:pt x="1182370" y="4204970"/>
                  </a:cubicBezTo>
                  <a:cubicBezTo>
                    <a:pt x="1121410" y="4333240"/>
                    <a:pt x="1186180" y="4505960"/>
                    <a:pt x="1295400" y="4505960"/>
                  </a:cubicBezTo>
                  <a:lnTo>
                    <a:pt x="1932940" y="4505960"/>
                  </a:lnTo>
                  <a:cubicBezTo>
                    <a:pt x="2009140" y="4507230"/>
                    <a:pt x="2071370" y="4593590"/>
                    <a:pt x="2071370" y="47002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>
              <p:custDataLst>
                <p:tags r:id="rId32"/>
              </p:custDataLst>
            </p:nvPr>
          </p:nvSpPr>
          <p:spPr>
            <a:xfrm>
              <a:off x="1753870" y="138430"/>
              <a:ext cx="7172960" cy="49098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3292" y="4781550"/>
            <a:ext cx="407015" cy="457200"/>
            <a:chOff x="688340" y="107950"/>
            <a:chExt cx="9331960" cy="10482580"/>
          </a:xfrm>
        </p:grpSpPr>
        <p:sp>
          <p:nvSpPr>
            <p:cNvPr id="107" name="椭圆 106"/>
            <p:cNvSpPr/>
            <p:nvPr>
              <p:custDataLst>
                <p:tags r:id="rId15"/>
              </p:custDataLst>
            </p:nvPr>
          </p:nvSpPr>
          <p:spPr>
            <a:xfrm>
              <a:off x="1586230" y="10405110"/>
              <a:ext cx="7731759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>
              <p:custDataLst>
                <p:tags r:id="rId16"/>
              </p:custDataLst>
            </p:nvPr>
          </p:nvSpPr>
          <p:spPr>
            <a:xfrm>
              <a:off x="688340" y="107950"/>
              <a:ext cx="9331960" cy="8923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>
              <p:custDataLst>
                <p:tags r:id="rId17"/>
              </p:custDataLst>
            </p:nvPr>
          </p:nvSpPr>
          <p:spPr>
            <a:xfrm>
              <a:off x="1223010" y="593090"/>
              <a:ext cx="8262620" cy="79527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>
              <p:custDataLst>
                <p:tags r:id="rId18"/>
              </p:custDataLst>
            </p:nvPr>
          </p:nvSpPr>
          <p:spPr>
            <a:xfrm>
              <a:off x="1551940" y="902970"/>
              <a:ext cx="7604760" cy="73101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19"/>
              </p:custDataLst>
            </p:nvPr>
          </p:nvSpPr>
          <p:spPr>
            <a:xfrm>
              <a:off x="4112260" y="8869680"/>
              <a:ext cx="2485391" cy="1628141"/>
            </a:xfrm>
            <a:custGeom>
              <a:avLst/>
              <a:gdLst/>
              <a:ahLst/>
              <a:cxnLst/>
              <a:rect l="0" t="0" r="0" b="0"/>
              <a:pathLst>
                <a:path w="2485391" h="1628141">
                  <a:moveTo>
                    <a:pt x="0" y="0"/>
                  </a:moveTo>
                  <a:lnTo>
                    <a:pt x="1242060" y="1628140"/>
                  </a:lnTo>
                  <a:lnTo>
                    <a:pt x="248539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PA_ImportSvg_636991326096863071"/>
            <p:cNvSpPr/>
            <p:nvPr>
              <p:custDataLst>
                <p:tags r:id="rId20"/>
              </p:custDataLst>
            </p:nvPr>
          </p:nvSpPr>
          <p:spPr>
            <a:xfrm>
              <a:off x="2981960" y="1531620"/>
              <a:ext cx="2255521" cy="5947411"/>
            </a:xfrm>
            <a:custGeom>
              <a:avLst/>
              <a:gdLst/>
              <a:ahLst/>
              <a:cxnLst/>
              <a:rect l="l" t="t" r="r" b="b"/>
              <a:pathLst>
                <a:path w="2255521" h="5947411">
                  <a:moveTo>
                    <a:pt x="2255520" y="2048510"/>
                  </a:moveTo>
                  <a:lnTo>
                    <a:pt x="2255520" y="3959860"/>
                  </a:lnTo>
                  <a:cubicBezTo>
                    <a:pt x="2255520" y="4394200"/>
                    <a:pt x="2240280" y="4707890"/>
                    <a:pt x="2207260" y="4909820"/>
                  </a:cubicBezTo>
                  <a:cubicBezTo>
                    <a:pt x="2174240" y="5106670"/>
                    <a:pt x="2109470" y="5292090"/>
                    <a:pt x="2011680" y="5464810"/>
                  </a:cubicBezTo>
                  <a:cubicBezTo>
                    <a:pt x="1911350" y="5637530"/>
                    <a:pt x="1793240" y="5761991"/>
                    <a:pt x="1652270" y="5834380"/>
                  </a:cubicBezTo>
                  <a:cubicBezTo>
                    <a:pt x="1511300" y="5910580"/>
                    <a:pt x="1356360" y="5947410"/>
                    <a:pt x="1179830" y="5947410"/>
                  </a:cubicBezTo>
                  <a:cubicBezTo>
                    <a:pt x="951230" y="5947410"/>
                    <a:pt x="760730" y="5906770"/>
                    <a:pt x="609600" y="5830570"/>
                  </a:cubicBezTo>
                  <a:cubicBezTo>
                    <a:pt x="458470" y="5750560"/>
                    <a:pt x="339090" y="5629910"/>
                    <a:pt x="247650" y="5461000"/>
                  </a:cubicBezTo>
                  <a:cubicBezTo>
                    <a:pt x="156207" y="5292092"/>
                    <a:pt x="93980" y="5119370"/>
                    <a:pt x="57150" y="4933950"/>
                  </a:cubicBezTo>
                  <a:cubicBezTo>
                    <a:pt x="19050" y="4748530"/>
                    <a:pt x="0" y="4455160"/>
                    <a:pt x="0" y="4052571"/>
                  </a:cubicBezTo>
                  <a:lnTo>
                    <a:pt x="0" y="2048510"/>
                  </a:lnTo>
                  <a:cubicBezTo>
                    <a:pt x="0" y="1521460"/>
                    <a:pt x="30480" y="1126490"/>
                    <a:pt x="90170" y="864870"/>
                  </a:cubicBezTo>
                  <a:cubicBezTo>
                    <a:pt x="149860" y="603250"/>
                    <a:pt x="270510" y="393700"/>
                    <a:pt x="452120" y="237490"/>
                  </a:cubicBezTo>
                  <a:cubicBezTo>
                    <a:pt x="632460" y="80010"/>
                    <a:pt x="850900" y="0"/>
                    <a:pt x="1109980" y="0"/>
                  </a:cubicBezTo>
                  <a:cubicBezTo>
                    <a:pt x="1320800" y="0"/>
                    <a:pt x="1506220" y="55880"/>
                    <a:pt x="1672590" y="165100"/>
                  </a:cubicBezTo>
                  <a:cubicBezTo>
                    <a:pt x="1837690" y="274320"/>
                    <a:pt x="1960880" y="410210"/>
                    <a:pt x="2044700" y="567690"/>
                  </a:cubicBezTo>
                  <a:cubicBezTo>
                    <a:pt x="2127250" y="725170"/>
                    <a:pt x="2183130" y="901700"/>
                    <a:pt x="2209800" y="1102360"/>
                  </a:cubicBezTo>
                  <a:cubicBezTo>
                    <a:pt x="2240280" y="1299210"/>
                    <a:pt x="2255520" y="1614170"/>
                    <a:pt x="2255520" y="2048510"/>
                  </a:cubicBezTo>
                  <a:close/>
                  <a:moveTo>
                    <a:pt x="1299210" y="1569720"/>
                  </a:moveTo>
                  <a:cubicBezTo>
                    <a:pt x="1299210" y="1263650"/>
                    <a:pt x="1289050" y="1074420"/>
                    <a:pt x="1268730" y="998220"/>
                  </a:cubicBezTo>
                  <a:cubicBezTo>
                    <a:pt x="1248410" y="922020"/>
                    <a:pt x="1203960" y="881380"/>
                    <a:pt x="1130300" y="881380"/>
                  </a:cubicBezTo>
                  <a:cubicBezTo>
                    <a:pt x="1060450" y="881380"/>
                    <a:pt x="1012190" y="922020"/>
                    <a:pt x="989330" y="1002030"/>
                  </a:cubicBezTo>
                  <a:cubicBezTo>
                    <a:pt x="966470" y="1082040"/>
                    <a:pt x="953770" y="1271270"/>
                    <a:pt x="953770" y="1565910"/>
                  </a:cubicBezTo>
                  <a:lnTo>
                    <a:pt x="953770" y="4358640"/>
                  </a:lnTo>
                  <a:cubicBezTo>
                    <a:pt x="953770" y="4692650"/>
                    <a:pt x="963930" y="4889500"/>
                    <a:pt x="986790" y="4958080"/>
                  </a:cubicBezTo>
                  <a:cubicBezTo>
                    <a:pt x="1007110" y="5026660"/>
                    <a:pt x="1054100" y="5058410"/>
                    <a:pt x="1125220" y="5058410"/>
                  </a:cubicBezTo>
                  <a:cubicBezTo>
                    <a:pt x="1195070" y="5058410"/>
                    <a:pt x="1243330" y="5017770"/>
                    <a:pt x="1266190" y="4937760"/>
                  </a:cubicBezTo>
                  <a:cubicBezTo>
                    <a:pt x="1289050" y="4857750"/>
                    <a:pt x="1299210" y="4676140"/>
                    <a:pt x="1299210" y="4398010"/>
                  </a:cubicBezTo>
                  <a:lnTo>
                    <a:pt x="1299210" y="1569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21"/>
              </p:custDataLst>
            </p:nvPr>
          </p:nvSpPr>
          <p:spPr>
            <a:xfrm>
              <a:off x="826770" y="34874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22"/>
              </p:custDataLst>
            </p:nvPr>
          </p:nvSpPr>
          <p:spPr>
            <a:xfrm>
              <a:off x="5524500" y="1457960"/>
              <a:ext cx="2146301" cy="6019801"/>
            </a:xfrm>
            <a:custGeom>
              <a:avLst/>
              <a:gdLst/>
              <a:ahLst/>
              <a:cxnLst/>
              <a:rect l="0" t="0" r="0" b="0"/>
              <a:pathLst>
                <a:path w="2146301" h="6019801">
                  <a:moveTo>
                    <a:pt x="1736090" y="2625090"/>
                  </a:moveTo>
                  <a:cubicBezTo>
                    <a:pt x="1874520" y="2698750"/>
                    <a:pt x="1977390" y="2820670"/>
                    <a:pt x="2044700" y="2988310"/>
                  </a:cubicBezTo>
                  <a:cubicBezTo>
                    <a:pt x="2112010" y="3155950"/>
                    <a:pt x="2146300" y="3550920"/>
                    <a:pt x="2146300" y="4170680"/>
                  </a:cubicBezTo>
                  <a:cubicBezTo>
                    <a:pt x="2146300" y="4631690"/>
                    <a:pt x="2113280" y="4988560"/>
                    <a:pt x="2047240" y="5242560"/>
                  </a:cubicBezTo>
                  <a:cubicBezTo>
                    <a:pt x="1981200" y="5496560"/>
                    <a:pt x="1866900" y="5689601"/>
                    <a:pt x="1704340" y="5821680"/>
                  </a:cubicBezTo>
                  <a:cubicBezTo>
                    <a:pt x="1541780" y="5953760"/>
                    <a:pt x="1333500" y="6019800"/>
                    <a:pt x="1080770" y="6019800"/>
                  </a:cubicBezTo>
                  <a:cubicBezTo>
                    <a:pt x="792480" y="6019800"/>
                    <a:pt x="566420" y="5942330"/>
                    <a:pt x="401320" y="5788660"/>
                  </a:cubicBezTo>
                  <a:cubicBezTo>
                    <a:pt x="237491" y="5634990"/>
                    <a:pt x="128270" y="5447029"/>
                    <a:pt x="77470" y="5223510"/>
                  </a:cubicBezTo>
                  <a:cubicBezTo>
                    <a:pt x="25400" y="4999990"/>
                    <a:pt x="0" y="4613910"/>
                    <a:pt x="0" y="4062730"/>
                  </a:cubicBezTo>
                  <a:lnTo>
                    <a:pt x="0" y="3604260"/>
                  </a:lnTo>
                  <a:lnTo>
                    <a:pt x="910590" y="3604260"/>
                  </a:lnTo>
                  <a:lnTo>
                    <a:pt x="910590" y="4545330"/>
                  </a:lnTo>
                  <a:cubicBezTo>
                    <a:pt x="910590" y="4795520"/>
                    <a:pt x="919480" y="4954270"/>
                    <a:pt x="938530" y="5022850"/>
                  </a:cubicBezTo>
                  <a:cubicBezTo>
                    <a:pt x="957580" y="5091430"/>
                    <a:pt x="999490" y="5124450"/>
                    <a:pt x="1062990" y="5124450"/>
                  </a:cubicBezTo>
                  <a:cubicBezTo>
                    <a:pt x="1134110" y="5124450"/>
                    <a:pt x="1179830" y="5081270"/>
                    <a:pt x="1202690" y="4996180"/>
                  </a:cubicBezTo>
                  <a:cubicBezTo>
                    <a:pt x="1225550" y="4909820"/>
                    <a:pt x="1236980" y="4686300"/>
                    <a:pt x="1236980" y="4324350"/>
                  </a:cubicBezTo>
                  <a:lnTo>
                    <a:pt x="1236980" y="3924300"/>
                  </a:lnTo>
                  <a:cubicBezTo>
                    <a:pt x="1236980" y="3702050"/>
                    <a:pt x="1221740" y="3540760"/>
                    <a:pt x="1189990" y="3437890"/>
                  </a:cubicBezTo>
                  <a:cubicBezTo>
                    <a:pt x="1158240" y="3335020"/>
                    <a:pt x="1111250" y="3267710"/>
                    <a:pt x="1050290" y="3235960"/>
                  </a:cubicBezTo>
                  <a:cubicBezTo>
                    <a:pt x="1016000" y="3218180"/>
                    <a:pt x="962660" y="3204210"/>
                    <a:pt x="891540" y="3194050"/>
                  </a:cubicBezTo>
                  <a:cubicBezTo>
                    <a:pt x="779780" y="3178810"/>
                    <a:pt x="692150" y="3028950"/>
                    <a:pt x="692150" y="2846070"/>
                  </a:cubicBezTo>
                  <a:lnTo>
                    <a:pt x="692150" y="2684780"/>
                  </a:lnTo>
                  <a:cubicBezTo>
                    <a:pt x="692150" y="2495550"/>
                    <a:pt x="784860" y="2340610"/>
                    <a:pt x="901700" y="2332990"/>
                  </a:cubicBezTo>
                  <a:cubicBezTo>
                    <a:pt x="998220" y="2326640"/>
                    <a:pt x="1061720" y="2315210"/>
                    <a:pt x="1093470" y="2298700"/>
                  </a:cubicBezTo>
                  <a:cubicBezTo>
                    <a:pt x="1144270" y="2272030"/>
                    <a:pt x="1181100" y="2214880"/>
                    <a:pt x="1203960" y="2127250"/>
                  </a:cubicBezTo>
                  <a:cubicBezTo>
                    <a:pt x="1226820" y="2039620"/>
                    <a:pt x="1238250" y="1901190"/>
                    <a:pt x="1238250" y="1711960"/>
                  </a:cubicBezTo>
                  <a:lnTo>
                    <a:pt x="1238250" y="1390650"/>
                  </a:lnTo>
                  <a:cubicBezTo>
                    <a:pt x="1238250" y="1187450"/>
                    <a:pt x="1225550" y="1054100"/>
                    <a:pt x="1198880" y="990600"/>
                  </a:cubicBezTo>
                  <a:cubicBezTo>
                    <a:pt x="1172211" y="925830"/>
                    <a:pt x="1131570" y="894080"/>
                    <a:pt x="1075690" y="894080"/>
                  </a:cubicBezTo>
                  <a:cubicBezTo>
                    <a:pt x="1012190" y="894080"/>
                    <a:pt x="969010" y="928370"/>
                    <a:pt x="946150" y="995680"/>
                  </a:cubicBezTo>
                  <a:cubicBezTo>
                    <a:pt x="923290" y="1064260"/>
                    <a:pt x="910590" y="1209040"/>
                    <a:pt x="910590" y="1430020"/>
                  </a:cubicBezTo>
                  <a:lnTo>
                    <a:pt x="910590" y="1907540"/>
                  </a:lnTo>
                  <a:lnTo>
                    <a:pt x="0" y="1907540"/>
                  </a:lnTo>
                  <a:lnTo>
                    <a:pt x="0" y="1413510"/>
                  </a:lnTo>
                  <a:cubicBezTo>
                    <a:pt x="0" y="859790"/>
                    <a:pt x="80010" y="486410"/>
                    <a:pt x="238760" y="292100"/>
                  </a:cubicBezTo>
                  <a:cubicBezTo>
                    <a:pt x="397510" y="97790"/>
                    <a:pt x="651510" y="0"/>
                    <a:pt x="998220" y="0"/>
                  </a:cubicBezTo>
                  <a:cubicBezTo>
                    <a:pt x="1432560" y="0"/>
                    <a:pt x="1727200" y="134620"/>
                    <a:pt x="1880870" y="403860"/>
                  </a:cubicBezTo>
                  <a:cubicBezTo>
                    <a:pt x="2035810" y="673100"/>
                    <a:pt x="2113280" y="1047750"/>
                    <a:pt x="2113280" y="1526540"/>
                  </a:cubicBezTo>
                  <a:cubicBezTo>
                    <a:pt x="2113280" y="1850390"/>
                    <a:pt x="2085339" y="2085340"/>
                    <a:pt x="2029460" y="2228850"/>
                  </a:cubicBezTo>
                  <a:cubicBezTo>
                    <a:pt x="1973580" y="2373630"/>
                    <a:pt x="1875790" y="2505710"/>
                    <a:pt x="1736090" y="26250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>
              <p:custDataLst>
                <p:tags r:id="rId23"/>
              </p:custDataLst>
            </p:nvPr>
          </p:nvSpPr>
          <p:spPr>
            <a:xfrm>
              <a:off x="1719580" y="109220"/>
              <a:ext cx="7269481" cy="49352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59771" y="6103620"/>
            <a:ext cx="414057" cy="457200"/>
            <a:chOff x="673100" y="176530"/>
            <a:chExt cx="9385300" cy="10363200"/>
          </a:xfrm>
        </p:grpSpPr>
        <p:sp>
          <p:nvSpPr>
            <p:cNvPr id="123" name="椭圆 122"/>
            <p:cNvSpPr/>
            <p:nvPr>
              <p:custDataLst>
                <p:tags r:id="rId6"/>
              </p:custDataLst>
            </p:nvPr>
          </p:nvSpPr>
          <p:spPr>
            <a:xfrm>
              <a:off x="1574800" y="10356850"/>
              <a:ext cx="77774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椭圆 125"/>
            <p:cNvSpPr/>
            <p:nvPr>
              <p:custDataLst>
                <p:tags r:id="rId7"/>
              </p:custDataLst>
            </p:nvPr>
          </p:nvSpPr>
          <p:spPr>
            <a:xfrm>
              <a:off x="673100" y="176530"/>
              <a:ext cx="9385300" cy="8821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>
              <p:custDataLst>
                <p:tags r:id="rId8"/>
              </p:custDataLst>
            </p:nvPr>
          </p:nvSpPr>
          <p:spPr>
            <a:xfrm>
              <a:off x="1117600" y="654050"/>
              <a:ext cx="8496300" cy="7866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>
              <p:custDataLst>
                <p:tags r:id="rId9"/>
              </p:custDataLst>
            </p:nvPr>
          </p:nvSpPr>
          <p:spPr>
            <a:xfrm>
              <a:off x="1455420" y="960120"/>
              <a:ext cx="7820660" cy="72313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10"/>
              </p:custDataLst>
            </p:nvPr>
          </p:nvSpPr>
          <p:spPr>
            <a:xfrm>
              <a:off x="4116070" y="8839200"/>
              <a:ext cx="2499361" cy="1609091"/>
            </a:xfrm>
            <a:custGeom>
              <a:avLst/>
              <a:gdLst/>
              <a:ahLst/>
              <a:cxnLst/>
              <a:rect l="0" t="0" r="0" b="0"/>
              <a:pathLst>
                <a:path w="2499361" h="1609091">
                  <a:moveTo>
                    <a:pt x="0" y="0"/>
                  </a:moveTo>
                  <a:lnTo>
                    <a:pt x="1249680" y="1609090"/>
                  </a:lnTo>
                  <a:lnTo>
                    <a:pt x="249936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PA_ImportSvg_636991326099216768"/>
            <p:cNvSpPr/>
            <p:nvPr>
              <p:custDataLst>
                <p:tags r:id="rId11"/>
              </p:custDataLst>
            </p:nvPr>
          </p:nvSpPr>
          <p:spPr>
            <a:xfrm>
              <a:off x="2954020" y="1658620"/>
              <a:ext cx="2324101" cy="5829301"/>
            </a:xfrm>
            <a:custGeom>
              <a:avLst/>
              <a:gdLst/>
              <a:ahLst/>
              <a:cxnLst/>
              <a:rect l="l" t="t" r="r" b="b"/>
              <a:pathLst>
                <a:path w="2324101" h="5829301">
                  <a:moveTo>
                    <a:pt x="2324100" y="2006600"/>
                  </a:moveTo>
                  <a:lnTo>
                    <a:pt x="2324100" y="3879850"/>
                  </a:lnTo>
                  <a:cubicBezTo>
                    <a:pt x="2324100" y="4305300"/>
                    <a:pt x="2308860" y="4613910"/>
                    <a:pt x="2274570" y="4810760"/>
                  </a:cubicBezTo>
                  <a:cubicBezTo>
                    <a:pt x="2241550" y="5003800"/>
                    <a:pt x="2174240" y="5185410"/>
                    <a:pt x="2072640" y="5355591"/>
                  </a:cubicBezTo>
                  <a:cubicBezTo>
                    <a:pt x="1968500" y="5525771"/>
                    <a:pt x="1847850" y="5647691"/>
                    <a:pt x="1703070" y="5718810"/>
                  </a:cubicBezTo>
                  <a:cubicBezTo>
                    <a:pt x="1558290" y="5793741"/>
                    <a:pt x="1398270" y="5829300"/>
                    <a:pt x="1216660" y="5829300"/>
                  </a:cubicBezTo>
                  <a:cubicBezTo>
                    <a:pt x="981710" y="5829300"/>
                    <a:pt x="784860" y="5789931"/>
                    <a:pt x="628650" y="5715000"/>
                  </a:cubicBezTo>
                  <a:cubicBezTo>
                    <a:pt x="473710" y="5636260"/>
                    <a:pt x="349250" y="5518150"/>
                    <a:pt x="256540" y="5351781"/>
                  </a:cubicBezTo>
                  <a:cubicBezTo>
                    <a:pt x="163827" y="5185413"/>
                    <a:pt x="99061" y="5016500"/>
                    <a:pt x="59690" y="4834891"/>
                  </a:cubicBezTo>
                  <a:cubicBezTo>
                    <a:pt x="20320" y="4653281"/>
                    <a:pt x="0" y="4364991"/>
                    <a:pt x="0" y="3971291"/>
                  </a:cubicBezTo>
                  <a:lnTo>
                    <a:pt x="0" y="2006600"/>
                  </a:lnTo>
                  <a:cubicBezTo>
                    <a:pt x="0" y="1489710"/>
                    <a:pt x="30480" y="1103630"/>
                    <a:pt x="92711" y="847090"/>
                  </a:cubicBezTo>
                  <a:cubicBezTo>
                    <a:pt x="154962" y="590555"/>
                    <a:pt x="279400" y="386080"/>
                    <a:pt x="464821" y="232410"/>
                  </a:cubicBezTo>
                  <a:cubicBezTo>
                    <a:pt x="651511" y="78740"/>
                    <a:pt x="876300" y="0"/>
                    <a:pt x="1143000" y="0"/>
                  </a:cubicBezTo>
                  <a:cubicBezTo>
                    <a:pt x="1360171" y="0"/>
                    <a:pt x="1551941" y="54610"/>
                    <a:pt x="1722121" y="161290"/>
                  </a:cubicBezTo>
                  <a:cubicBezTo>
                    <a:pt x="1892300" y="267970"/>
                    <a:pt x="2019300" y="401320"/>
                    <a:pt x="2105661" y="556260"/>
                  </a:cubicBezTo>
                  <a:cubicBezTo>
                    <a:pt x="2190751" y="709930"/>
                    <a:pt x="2247901" y="883920"/>
                    <a:pt x="2275841" y="1080770"/>
                  </a:cubicBezTo>
                  <a:cubicBezTo>
                    <a:pt x="2308860" y="1272540"/>
                    <a:pt x="2324100" y="1579880"/>
                    <a:pt x="2324100" y="2006600"/>
                  </a:cubicBezTo>
                  <a:close/>
                  <a:moveTo>
                    <a:pt x="1337310" y="1536700"/>
                  </a:moveTo>
                  <a:cubicBezTo>
                    <a:pt x="1337310" y="1236980"/>
                    <a:pt x="1327150" y="1051560"/>
                    <a:pt x="1306830" y="976630"/>
                  </a:cubicBezTo>
                  <a:cubicBezTo>
                    <a:pt x="1286510" y="901700"/>
                    <a:pt x="1239520" y="862330"/>
                    <a:pt x="1164590" y="862330"/>
                  </a:cubicBezTo>
                  <a:cubicBezTo>
                    <a:pt x="1092200" y="862330"/>
                    <a:pt x="1042670" y="901700"/>
                    <a:pt x="1019810" y="980440"/>
                  </a:cubicBezTo>
                  <a:cubicBezTo>
                    <a:pt x="996950" y="1059180"/>
                    <a:pt x="982980" y="1244600"/>
                    <a:pt x="982980" y="1532890"/>
                  </a:cubicBezTo>
                  <a:lnTo>
                    <a:pt x="982980" y="4269740"/>
                  </a:lnTo>
                  <a:cubicBezTo>
                    <a:pt x="982980" y="4597400"/>
                    <a:pt x="993140" y="4790440"/>
                    <a:pt x="1016000" y="4857750"/>
                  </a:cubicBezTo>
                  <a:cubicBezTo>
                    <a:pt x="1036320" y="4925060"/>
                    <a:pt x="1085850" y="4956810"/>
                    <a:pt x="1158240" y="4956810"/>
                  </a:cubicBezTo>
                  <a:cubicBezTo>
                    <a:pt x="1230630" y="4956810"/>
                    <a:pt x="1280160" y="4917440"/>
                    <a:pt x="1303020" y="4838700"/>
                  </a:cubicBezTo>
                  <a:cubicBezTo>
                    <a:pt x="1325880" y="4759960"/>
                    <a:pt x="1336040" y="4582160"/>
                    <a:pt x="1336040" y="4310380"/>
                  </a:cubicBezTo>
                  <a:lnTo>
                    <a:pt x="1337310" y="15367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12"/>
              </p:custDataLst>
            </p:nvPr>
          </p:nvSpPr>
          <p:spPr>
            <a:xfrm>
              <a:off x="811530" y="351663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PA_ImportSvg_636991326099835392"/>
            <p:cNvSpPr/>
            <p:nvPr>
              <p:custDataLst>
                <p:tags r:id="rId13"/>
              </p:custDataLst>
            </p:nvPr>
          </p:nvSpPr>
          <p:spPr>
            <a:xfrm>
              <a:off x="5502909" y="1799590"/>
              <a:ext cx="2227581" cy="5576569"/>
            </a:xfrm>
            <a:custGeom>
              <a:avLst/>
              <a:gdLst/>
              <a:ahLst/>
              <a:cxnLst/>
              <a:rect l="l" t="t" r="r" b="b"/>
              <a:pathLst>
                <a:path w="2227581" h="5576569">
                  <a:moveTo>
                    <a:pt x="1971041" y="92710"/>
                  </a:moveTo>
                  <a:lnTo>
                    <a:pt x="1971041" y="3550920"/>
                  </a:lnTo>
                  <a:cubicBezTo>
                    <a:pt x="1971041" y="3601720"/>
                    <a:pt x="1997711" y="3643630"/>
                    <a:pt x="2030731" y="3643630"/>
                  </a:cubicBezTo>
                  <a:lnTo>
                    <a:pt x="2167891" y="3643630"/>
                  </a:lnTo>
                  <a:cubicBezTo>
                    <a:pt x="2200911" y="3643630"/>
                    <a:pt x="2227581" y="3685540"/>
                    <a:pt x="2227581" y="3736340"/>
                  </a:cubicBezTo>
                  <a:lnTo>
                    <a:pt x="2227581" y="4502149"/>
                  </a:lnTo>
                  <a:cubicBezTo>
                    <a:pt x="2227581" y="4552949"/>
                    <a:pt x="2200911" y="4594859"/>
                    <a:pt x="2167891" y="4594859"/>
                  </a:cubicBezTo>
                  <a:lnTo>
                    <a:pt x="2030731" y="4594859"/>
                  </a:lnTo>
                  <a:cubicBezTo>
                    <a:pt x="1997711" y="4594859"/>
                    <a:pt x="1971041" y="4636769"/>
                    <a:pt x="1971041" y="4687569"/>
                  </a:cubicBezTo>
                  <a:lnTo>
                    <a:pt x="1971041" y="5483859"/>
                  </a:lnTo>
                  <a:cubicBezTo>
                    <a:pt x="1971041" y="5534659"/>
                    <a:pt x="1944371" y="5576569"/>
                    <a:pt x="1911351" y="5576569"/>
                  </a:cubicBezTo>
                  <a:lnTo>
                    <a:pt x="1130301" y="5576569"/>
                  </a:lnTo>
                  <a:cubicBezTo>
                    <a:pt x="1097281" y="5576569"/>
                    <a:pt x="1070611" y="5534659"/>
                    <a:pt x="1070611" y="5483859"/>
                  </a:cubicBezTo>
                  <a:lnTo>
                    <a:pt x="1070611" y="4687569"/>
                  </a:lnTo>
                  <a:cubicBezTo>
                    <a:pt x="1070611" y="4636769"/>
                    <a:pt x="1043941" y="4594859"/>
                    <a:pt x="1010921" y="4594859"/>
                  </a:cubicBezTo>
                  <a:lnTo>
                    <a:pt x="59691" y="4594859"/>
                  </a:lnTo>
                  <a:cubicBezTo>
                    <a:pt x="26671" y="4594859"/>
                    <a:pt x="0" y="4552949"/>
                    <a:pt x="0" y="4502149"/>
                  </a:cubicBezTo>
                  <a:lnTo>
                    <a:pt x="0" y="3658869"/>
                  </a:lnTo>
                  <a:cubicBezTo>
                    <a:pt x="0" y="3648710"/>
                    <a:pt x="1271" y="3638549"/>
                    <a:pt x="2541" y="3629660"/>
                  </a:cubicBezTo>
                  <a:lnTo>
                    <a:pt x="764541" y="63500"/>
                  </a:lnTo>
                  <a:cubicBezTo>
                    <a:pt x="772161" y="25400"/>
                    <a:pt x="795021" y="0"/>
                    <a:pt x="821691" y="0"/>
                  </a:cubicBezTo>
                  <a:lnTo>
                    <a:pt x="1912621" y="0"/>
                  </a:lnTo>
                  <a:cubicBezTo>
                    <a:pt x="1943101" y="0"/>
                    <a:pt x="1971041" y="40640"/>
                    <a:pt x="1971041" y="92710"/>
                  </a:cubicBezTo>
                  <a:close/>
                  <a:moveTo>
                    <a:pt x="1069341" y="3550920"/>
                  </a:moveTo>
                  <a:lnTo>
                    <a:pt x="1069341" y="1995170"/>
                  </a:lnTo>
                  <a:cubicBezTo>
                    <a:pt x="1069341" y="1885950"/>
                    <a:pt x="969011" y="1866900"/>
                    <a:pt x="951231" y="1972310"/>
                  </a:cubicBezTo>
                  <a:lnTo>
                    <a:pt x="689611" y="3528060"/>
                  </a:lnTo>
                  <a:cubicBezTo>
                    <a:pt x="679451" y="3586480"/>
                    <a:pt x="708661" y="3643630"/>
                    <a:pt x="748031" y="3643630"/>
                  </a:cubicBezTo>
                  <a:lnTo>
                    <a:pt x="1009651" y="3643630"/>
                  </a:lnTo>
                  <a:cubicBezTo>
                    <a:pt x="1042671" y="3643630"/>
                    <a:pt x="1069341" y="3601720"/>
                    <a:pt x="1069341" y="35509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>
              <p:custDataLst>
                <p:tags r:id="rId14"/>
              </p:custDataLst>
            </p:nvPr>
          </p:nvSpPr>
          <p:spPr>
            <a:xfrm>
              <a:off x="1709420" y="176530"/>
              <a:ext cx="7312660" cy="487934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>
            <p:custDataLst>
              <p:tags r:id="rId5"/>
            </p:custDataLst>
          </p:nvPr>
        </p:nvSpPr>
        <p:spPr>
          <a:xfrm>
            <a:off x="1549400" y="1825625"/>
            <a:ext cx="10426700" cy="4918269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进入四禅的第一禅，</a:t>
            </a: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身体还是欲界的身体，但精神状态已经超越欲界。身体的某些部分，比如五种感官，就会因禅定的力量而发生改变，继而产生神通。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佛教不会追求神通，不会特意去修这些神通，但也不会拒绝。有了这些神通以后，也可以将其作为弘法利生、度化众生的一种工具与方便。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有些普通人在被鬼神加持以后，也会临时产生一些神通。这些神通，就会变成修行的障碍。甚至，神通还会成为堕落的帮凶。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有些阿罗汉没有神通，但佛陀具备所有的功德，不可能分成没有神通的佛和有神通的佛。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八、禅定与证悟</a:t>
            </a:r>
          </a:p>
        </p:txBody>
      </p:sp>
      <p:grpSp>
        <p:nvGrpSpPr>
          <p:cNvPr id="90" name="组合 8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5447" y="1967865"/>
            <a:ext cx="371905" cy="406400"/>
            <a:chOff x="647700" y="137160"/>
            <a:chExt cx="9461500" cy="10339070"/>
          </a:xfrm>
        </p:grpSpPr>
        <p:sp>
          <p:nvSpPr>
            <p:cNvPr id="74" name="椭圆 73"/>
            <p:cNvSpPr/>
            <p:nvPr>
              <p:custDataLst>
                <p:tags r:id="rId43"/>
              </p:custDataLst>
            </p:nvPr>
          </p:nvSpPr>
          <p:spPr>
            <a:xfrm>
              <a:off x="1557020" y="10293350"/>
              <a:ext cx="78409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>
              <p:custDataLst>
                <p:tags r:id="rId44"/>
              </p:custDataLst>
            </p:nvPr>
          </p:nvSpPr>
          <p:spPr>
            <a:xfrm>
              <a:off x="647700" y="137160"/>
              <a:ext cx="9461500" cy="8801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>
              <p:custDataLst>
                <p:tags r:id="rId45"/>
              </p:custDataLst>
            </p:nvPr>
          </p:nvSpPr>
          <p:spPr>
            <a:xfrm>
              <a:off x="1167130" y="594360"/>
              <a:ext cx="8422640" cy="78867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>
              <p:custDataLst>
                <p:tags r:id="rId46"/>
              </p:custDataLst>
            </p:nvPr>
          </p:nvSpPr>
          <p:spPr>
            <a:xfrm>
              <a:off x="1502410" y="900430"/>
              <a:ext cx="7752080" cy="72517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47"/>
              </p:custDataLst>
            </p:nvPr>
          </p:nvSpPr>
          <p:spPr>
            <a:xfrm>
              <a:off x="4117340" y="8779510"/>
              <a:ext cx="2520951" cy="1605281"/>
            </a:xfrm>
            <a:custGeom>
              <a:avLst/>
              <a:gdLst/>
              <a:ahLst/>
              <a:cxnLst/>
              <a:rect l="0" t="0" r="0" b="0"/>
              <a:pathLst>
                <a:path w="2520951" h="1605281">
                  <a:moveTo>
                    <a:pt x="0" y="0"/>
                  </a:moveTo>
                  <a:lnTo>
                    <a:pt x="1261110" y="1605280"/>
                  </a:lnTo>
                  <a:lnTo>
                    <a:pt x="252095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PA_ImportSvg_636991326095170606"/>
            <p:cNvSpPr/>
            <p:nvPr>
              <p:custDataLst>
                <p:tags r:id="rId48"/>
              </p:custDataLst>
            </p:nvPr>
          </p:nvSpPr>
          <p:spPr>
            <a:xfrm>
              <a:off x="2870200" y="1582420"/>
              <a:ext cx="2506981" cy="5880101"/>
            </a:xfrm>
            <a:custGeom>
              <a:avLst/>
              <a:gdLst/>
              <a:ahLst/>
              <a:cxnLst/>
              <a:rect l="l" t="t" r="r" b="b"/>
              <a:pathLst>
                <a:path w="2506981" h="5880101">
                  <a:moveTo>
                    <a:pt x="2506980" y="2025650"/>
                  </a:moveTo>
                  <a:lnTo>
                    <a:pt x="2506980" y="3915410"/>
                  </a:lnTo>
                  <a:cubicBezTo>
                    <a:pt x="2506980" y="4344670"/>
                    <a:pt x="2489200" y="4655820"/>
                    <a:pt x="2454910" y="4853940"/>
                  </a:cubicBezTo>
                  <a:cubicBezTo>
                    <a:pt x="2418080" y="5048250"/>
                    <a:pt x="2345690" y="5232400"/>
                    <a:pt x="2236470" y="5402580"/>
                  </a:cubicBezTo>
                  <a:cubicBezTo>
                    <a:pt x="2124710" y="5574030"/>
                    <a:pt x="1993900" y="5697220"/>
                    <a:pt x="1837690" y="5768340"/>
                  </a:cubicBezTo>
                  <a:cubicBezTo>
                    <a:pt x="1681480" y="5844540"/>
                    <a:pt x="1508760" y="5880100"/>
                    <a:pt x="1311910" y="5880100"/>
                  </a:cubicBezTo>
                  <a:cubicBezTo>
                    <a:pt x="1056640" y="5880100"/>
                    <a:pt x="845820" y="5840730"/>
                    <a:pt x="676910" y="5764530"/>
                  </a:cubicBezTo>
                  <a:cubicBezTo>
                    <a:pt x="509270" y="5684520"/>
                    <a:pt x="375920" y="5565140"/>
                    <a:pt x="275590" y="5398770"/>
                  </a:cubicBezTo>
                  <a:cubicBezTo>
                    <a:pt x="175260" y="5231130"/>
                    <a:pt x="105410" y="5060950"/>
                    <a:pt x="63500" y="4878070"/>
                  </a:cubicBezTo>
                  <a:cubicBezTo>
                    <a:pt x="21590" y="4695190"/>
                    <a:pt x="0" y="4404360"/>
                    <a:pt x="0" y="4006850"/>
                  </a:cubicBezTo>
                  <a:lnTo>
                    <a:pt x="0" y="2025650"/>
                  </a:lnTo>
                  <a:cubicBezTo>
                    <a:pt x="0" y="1504950"/>
                    <a:pt x="33020" y="1115060"/>
                    <a:pt x="100330" y="855980"/>
                  </a:cubicBezTo>
                  <a:cubicBezTo>
                    <a:pt x="167623" y="596896"/>
                    <a:pt x="300990" y="389890"/>
                    <a:pt x="501650" y="234950"/>
                  </a:cubicBezTo>
                  <a:cubicBezTo>
                    <a:pt x="702309" y="80010"/>
                    <a:pt x="946150" y="0"/>
                    <a:pt x="1233170" y="0"/>
                  </a:cubicBezTo>
                  <a:cubicBezTo>
                    <a:pt x="1466850" y="0"/>
                    <a:pt x="1673860" y="55880"/>
                    <a:pt x="1859280" y="162560"/>
                  </a:cubicBezTo>
                  <a:cubicBezTo>
                    <a:pt x="2044700" y="270510"/>
                    <a:pt x="2180589" y="405130"/>
                    <a:pt x="2272030" y="560070"/>
                  </a:cubicBezTo>
                  <a:cubicBezTo>
                    <a:pt x="2363476" y="715006"/>
                    <a:pt x="2425700" y="890270"/>
                    <a:pt x="2457450" y="1089660"/>
                  </a:cubicBezTo>
                  <a:cubicBezTo>
                    <a:pt x="2490470" y="1285240"/>
                    <a:pt x="2506980" y="1596390"/>
                    <a:pt x="2506980" y="2025650"/>
                  </a:cubicBezTo>
                  <a:close/>
                  <a:moveTo>
                    <a:pt x="1443990" y="1551940"/>
                  </a:moveTo>
                  <a:cubicBezTo>
                    <a:pt x="1443990" y="1249680"/>
                    <a:pt x="1432560" y="1062990"/>
                    <a:pt x="1410970" y="986790"/>
                  </a:cubicBezTo>
                  <a:cubicBezTo>
                    <a:pt x="1389379" y="910590"/>
                    <a:pt x="1338580" y="871220"/>
                    <a:pt x="1257300" y="871220"/>
                  </a:cubicBezTo>
                  <a:cubicBezTo>
                    <a:pt x="1178560" y="871220"/>
                    <a:pt x="1126490" y="910590"/>
                    <a:pt x="1101090" y="990600"/>
                  </a:cubicBezTo>
                  <a:cubicBezTo>
                    <a:pt x="1076960" y="1070610"/>
                    <a:pt x="1061720" y="1257300"/>
                    <a:pt x="1061720" y="1548130"/>
                  </a:cubicBezTo>
                  <a:lnTo>
                    <a:pt x="1061720" y="4309110"/>
                  </a:lnTo>
                  <a:cubicBezTo>
                    <a:pt x="1061720" y="4639310"/>
                    <a:pt x="1073150" y="4834890"/>
                    <a:pt x="1098550" y="4902200"/>
                  </a:cubicBezTo>
                  <a:cubicBezTo>
                    <a:pt x="1120140" y="4969510"/>
                    <a:pt x="1174750" y="5001260"/>
                    <a:pt x="1252220" y="5001260"/>
                  </a:cubicBezTo>
                  <a:cubicBezTo>
                    <a:pt x="1330960" y="5001260"/>
                    <a:pt x="1383030" y="4961891"/>
                    <a:pt x="1408430" y="4881880"/>
                  </a:cubicBezTo>
                  <a:cubicBezTo>
                    <a:pt x="1432560" y="4801871"/>
                    <a:pt x="1445260" y="4622800"/>
                    <a:pt x="1445260" y="4348480"/>
                  </a:cubicBezTo>
                  <a:lnTo>
                    <a:pt x="1445260" y="155194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49"/>
              </p:custDataLst>
            </p:nvPr>
          </p:nvSpPr>
          <p:spPr>
            <a:xfrm>
              <a:off x="786130" y="347091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50"/>
              </p:custDataLst>
            </p:nvPr>
          </p:nvSpPr>
          <p:spPr>
            <a:xfrm>
              <a:off x="5477510" y="1593850"/>
              <a:ext cx="1836421" cy="5758181"/>
            </a:xfrm>
            <a:custGeom>
              <a:avLst/>
              <a:gdLst/>
              <a:ahLst/>
              <a:cxnLst/>
              <a:rect l="0" t="0" r="0" b="0"/>
              <a:pathLst>
                <a:path w="1836421" h="5758181">
                  <a:moveTo>
                    <a:pt x="1836420" y="146050"/>
                  </a:moveTo>
                  <a:lnTo>
                    <a:pt x="1836420" y="5613400"/>
                  </a:lnTo>
                  <a:cubicBezTo>
                    <a:pt x="1836420" y="5693410"/>
                    <a:pt x="1789430" y="5758180"/>
                    <a:pt x="1729740" y="5758180"/>
                  </a:cubicBezTo>
                  <a:lnTo>
                    <a:pt x="857250" y="5758180"/>
                  </a:lnTo>
                  <a:cubicBezTo>
                    <a:pt x="797560" y="5758180"/>
                    <a:pt x="750570" y="5693411"/>
                    <a:pt x="750570" y="5613400"/>
                  </a:cubicBezTo>
                  <a:lnTo>
                    <a:pt x="750570" y="2670810"/>
                  </a:lnTo>
                  <a:cubicBezTo>
                    <a:pt x="750570" y="2225040"/>
                    <a:pt x="742950" y="1957070"/>
                    <a:pt x="726440" y="1866900"/>
                  </a:cubicBezTo>
                  <a:cubicBezTo>
                    <a:pt x="709924" y="1776731"/>
                    <a:pt x="665480" y="1708150"/>
                    <a:pt x="593090" y="1662430"/>
                  </a:cubicBezTo>
                  <a:cubicBezTo>
                    <a:pt x="520700" y="1616710"/>
                    <a:pt x="358140" y="1593850"/>
                    <a:pt x="106680" y="1593850"/>
                  </a:cubicBezTo>
                  <a:lnTo>
                    <a:pt x="106680" y="1593850"/>
                  </a:lnTo>
                  <a:cubicBezTo>
                    <a:pt x="46990" y="1593850"/>
                    <a:pt x="0" y="1529080"/>
                    <a:pt x="0" y="1449070"/>
                  </a:cubicBezTo>
                  <a:lnTo>
                    <a:pt x="0" y="1037590"/>
                  </a:lnTo>
                  <a:cubicBezTo>
                    <a:pt x="0" y="970280"/>
                    <a:pt x="34290" y="913130"/>
                    <a:pt x="83820" y="896620"/>
                  </a:cubicBezTo>
                  <a:cubicBezTo>
                    <a:pt x="549910" y="745490"/>
                    <a:pt x="911860" y="462280"/>
                    <a:pt x="1168401" y="50800"/>
                  </a:cubicBezTo>
                  <a:cubicBezTo>
                    <a:pt x="1188720" y="17780"/>
                    <a:pt x="1219201" y="1270"/>
                    <a:pt x="1249681" y="1270"/>
                  </a:cubicBezTo>
                  <a:lnTo>
                    <a:pt x="1731011" y="1270"/>
                  </a:lnTo>
                  <a:cubicBezTo>
                    <a:pt x="1789430" y="0"/>
                    <a:pt x="1836420" y="66040"/>
                    <a:pt x="1836420" y="1460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51"/>
              </p:custDataLst>
            </p:nvPr>
          </p:nvSpPr>
          <p:spPr>
            <a:xfrm>
              <a:off x="1691640" y="138430"/>
              <a:ext cx="7373620" cy="486918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1961" y="3014345"/>
            <a:ext cx="358879" cy="406400"/>
            <a:chOff x="736600" y="138430"/>
            <a:chExt cx="9207500" cy="10426700"/>
          </a:xfrm>
        </p:grpSpPr>
        <p:sp>
          <p:nvSpPr>
            <p:cNvPr id="93" name="椭圆 92"/>
            <p:cNvSpPr/>
            <p:nvPr>
              <p:custDataLst>
                <p:tags r:id="rId34"/>
              </p:custDataLst>
            </p:nvPr>
          </p:nvSpPr>
          <p:spPr>
            <a:xfrm>
              <a:off x="1621790" y="10379710"/>
              <a:ext cx="7630160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35"/>
              </p:custDataLst>
            </p:nvPr>
          </p:nvSpPr>
          <p:spPr>
            <a:xfrm>
              <a:off x="736600" y="138430"/>
              <a:ext cx="9207500" cy="8874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36"/>
              </p:custDataLst>
            </p:nvPr>
          </p:nvSpPr>
          <p:spPr>
            <a:xfrm>
              <a:off x="1206500" y="631190"/>
              <a:ext cx="8267700" cy="78892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37"/>
              </p:custDataLst>
            </p:nvPr>
          </p:nvSpPr>
          <p:spPr>
            <a:xfrm>
              <a:off x="1535430" y="937260"/>
              <a:ext cx="7609840" cy="72542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: 形状 98"/>
            <p:cNvSpPr/>
            <p:nvPr>
              <p:custDataLst>
                <p:tags r:id="rId38"/>
              </p:custDataLst>
            </p:nvPr>
          </p:nvSpPr>
          <p:spPr>
            <a:xfrm>
              <a:off x="4113530" y="8853170"/>
              <a:ext cx="2453641" cy="1619251"/>
            </a:xfrm>
            <a:custGeom>
              <a:avLst/>
              <a:gdLst/>
              <a:ahLst/>
              <a:cxnLst/>
              <a:rect l="0" t="0" r="0" b="0"/>
              <a:pathLst>
                <a:path w="2453641" h="1619251">
                  <a:moveTo>
                    <a:pt x="0" y="0"/>
                  </a:moveTo>
                  <a:lnTo>
                    <a:pt x="1226820" y="1619250"/>
                  </a:lnTo>
                  <a:lnTo>
                    <a:pt x="245364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PA_ImportSvg_636991326096078177"/>
            <p:cNvSpPr/>
            <p:nvPr>
              <p:custDataLst>
                <p:tags r:id="rId39"/>
              </p:custDataLst>
            </p:nvPr>
          </p:nvSpPr>
          <p:spPr>
            <a:xfrm>
              <a:off x="2966720" y="1722120"/>
              <a:ext cx="2294891" cy="5535931"/>
            </a:xfrm>
            <a:custGeom>
              <a:avLst/>
              <a:gdLst/>
              <a:ahLst/>
              <a:cxnLst/>
              <a:rect l="l" t="t" r="r" b="b"/>
              <a:pathLst>
                <a:path w="2294891" h="5535931">
                  <a:moveTo>
                    <a:pt x="2294890" y="1906270"/>
                  </a:moveTo>
                  <a:lnTo>
                    <a:pt x="2294890" y="3685540"/>
                  </a:lnTo>
                  <a:cubicBezTo>
                    <a:pt x="2294890" y="4090670"/>
                    <a:pt x="2279650" y="4382770"/>
                    <a:pt x="2246630" y="4569460"/>
                  </a:cubicBezTo>
                  <a:cubicBezTo>
                    <a:pt x="2213610" y="4753610"/>
                    <a:pt x="2147570" y="4925060"/>
                    <a:pt x="2047240" y="5086350"/>
                  </a:cubicBezTo>
                  <a:cubicBezTo>
                    <a:pt x="1944370" y="5247641"/>
                    <a:pt x="1824990" y="5363210"/>
                    <a:pt x="1681480" y="5430520"/>
                  </a:cubicBezTo>
                  <a:cubicBezTo>
                    <a:pt x="1537970" y="5501640"/>
                    <a:pt x="1380490" y="5535930"/>
                    <a:pt x="1201420" y="5535930"/>
                  </a:cubicBezTo>
                  <a:cubicBezTo>
                    <a:pt x="969010" y="5535930"/>
                    <a:pt x="774700" y="5499100"/>
                    <a:pt x="621030" y="5426710"/>
                  </a:cubicBezTo>
                  <a:cubicBezTo>
                    <a:pt x="467360" y="5351780"/>
                    <a:pt x="345440" y="5240020"/>
                    <a:pt x="252730" y="5082541"/>
                  </a:cubicBezTo>
                  <a:cubicBezTo>
                    <a:pt x="161290" y="4925060"/>
                    <a:pt x="96520" y="4763771"/>
                    <a:pt x="58420" y="4592321"/>
                  </a:cubicBezTo>
                  <a:cubicBezTo>
                    <a:pt x="20320" y="4419600"/>
                    <a:pt x="0" y="4146550"/>
                    <a:pt x="0" y="3771900"/>
                  </a:cubicBezTo>
                  <a:lnTo>
                    <a:pt x="0" y="1906270"/>
                  </a:lnTo>
                  <a:cubicBezTo>
                    <a:pt x="0" y="1416050"/>
                    <a:pt x="30480" y="1047750"/>
                    <a:pt x="91440" y="805180"/>
                  </a:cubicBezTo>
                  <a:cubicBezTo>
                    <a:pt x="152400" y="561340"/>
                    <a:pt x="275590" y="367030"/>
                    <a:pt x="459740" y="220980"/>
                  </a:cubicBezTo>
                  <a:cubicBezTo>
                    <a:pt x="643890" y="74930"/>
                    <a:pt x="866140" y="0"/>
                    <a:pt x="1129030" y="0"/>
                  </a:cubicBezTo>
                  <a:cubicBezTo>
                    <a:pt x="1343660" y="0"/>
                    <a:pt x="1532890" y="52070"/>
                    <a:pt x="1701800" y="153670"/>
                  </a:cubicBezTo>
                  <a:cubicBezTo>
                    <a:pt x="1870710" y="255270"/>
                    <a:pt x="1995170" y="382270"/>
                    <a:pt x="2080260" y="528320"/>
                  </a:cubicBezTo>
                  <a:cubicBezTo>
                    <a:pt x="2165361" y="674364"/>
                    <a:pt x="2221230" y="839470"/>
                    <a:pt x="2249170" y="1026160"/>
                  </a:cubicBezTo>
                  <a:cubicBezTo>
                    <a:pt x="2279650" y="1210310"/>
                    <a:pt x="2294890" y="1502410"/>
                    <a:pt x="2294890" y="1906270"/>
                  </a:cubicBezTo>
                  <a:close/>
                  <a:moveTo>
                    <a:pt x="1320800" y="1460500"/>
                  </a:moveTo>
                  <a:cubicBezTo>
                    <a:pt x="1320800" y="1176020"/>
                    <a:pt x="1310640" y="999490"/>
                    <a:pt x="1290320" y="928370"/>
                  </a:cubicBezTo>
                  <a:cubicBezTo>
                    <a:pt x="1270000" y="857250"/>
                    <a:pt x="1224280" y="819150"/>
                    <a:pt x="1149350" y="819150"/>
                  </a:cubicBezTo>
                  <a:cubicBezTo>
                    <a:pt x="1078230" y="819150"/>
                    <a:pt x="1028700" y="855980"/>
                    <a:pt x="1005840" y="930910"/>
                  </a:cubicBezTo>
                  <a:cubicBezTo>
                    <a:pt x="982980" y="1005840"/>
                    <a:pt x="970280" y="1182370"/>
                    <a:pt x="970280" y="1455420"/>
                  </a:cubicBezTo>
                  <a:lnTo>
                    <a:pt x="970280" y="4055110"/>
                  </a:lnTo>
                  <a:cubicBezTo>
                    <a:pt x="970280" y="4366260"/>
                    <a:pt x="980440" y="4549140"/>
                    <a:pt x="1003300" y="4613910"/>
                  </a:cubicBezTo>
                  <a:cubicBezTo>
                    <a:pt x="1023621" y="4677410"/>
                    <a:pt x="1071880" y="4707890"/>
                    <a:pt x="1144271" y="4707890"/>
                  </a:cubicBezTo>
                  <a:cubicBezTo>
                    <a:pt x="1216661" y="4707890"/>
                    <a:pt x="1264921" y="4671060"/>
                    <a:pt x="1287780" y="4596130"/>
                  </a:cubicBezTo>
                  <a:cubicBezTo>
                    <a:pt x="1310645" y="4521202"/>
                    <a:pt x="1320800" y="4352290"/>
                    <a:pt x="1320800" y="4094480"/>
                  </a:cubicBezTo>
                  <a:lnTo>
                    <a:pt x="1320800" y="14605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40"/>
              </p:custDataLst>
            </p:nvPr>
          </p:nvSpPr>
          <p:spPr>
            <a:xfrm>
              <a:off x="872490" y="35001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41"/>
              </p:custDataLst>
            </p:nvPr>
          </p:nvSpPr>
          <p:spPr>
            <a:xfrm>
              <a:off x="5488940" y="1725930"/>
              <a:ext cx="2153921" cy="5411471"/>
            </a:xfrm>
            <a:custGeom>
              <a:avLst/>
              <a:gdLst/>
              <a:ahLst/>
              <a:cxnLst/>
              <a:rect l="0" t="0" r="0" b="0"/>
              <a:pathLst>
                <a:path w="2153921" h="5411471">
                  <a:moveTo>
                    <a:pt x="2071370" y="4700270"/>
                  </a:moveTo>
                  <a:lnTo>
                    <a:pt x="2071370" y="5218430"/>
                  </a:lnTo>
                  <a:cubicBezTo>
                    <a:pt x="2071370" y="5325110"/>
                    <a:pt x="2010410" y="5411470"/>
                    <a:pt x="1934210" y="5411470"/>
                  </a:cubicBezTo>
                  <a:lnTo>
                    <a:pt x="137160" y="5411470"/>
                  </a:lnTo>
                  <a:cubicBezTo>
                    <a:pt x="60960" y="5411470"/>
                    <a:pt x="0" y="5325110"/>
                    <a:pt x="0" y="5217160"/>
                  </a:cubicBezTo>
                  <a:lnTo>
                    <a:pt x="0" y="4707890"/>
                  </a:lnTo>
                  <a:cubicBezTo>
                    <a:pt x="0" y="4672330"/>
                    <a:pt x="7620" y="4636770"/>
                    <a:pt x="20320" y="4606290"/>
                  </a:cubicBezTo>
                  <a:cubicBezTo>
                    <a:pt x="621030" y="3220720"/>
                    <a:pt x="979170" y="2362200"/>
                    <a:pt x="1093471" y="2030730"/>
                  </a:cubicBezTo>
                  <a:cubicBezTo>
                    <a:pt x="1209040" y="1695450"/>
                    <a:pt x="1267461" y="1433830"/>
                    <a:pt x="1267461" y="1244600"/>
                  </a:cubicBezTo>
                  <a:cubicBezTo>
                    <a:pt x="1267461" y="1099820"/>
                    <a:pt x="1249680" y="993140"/>
                    <a:pt x="1215391" y="922020"/>
                  </a:cubicBezTo>
                  <a:cubicBezTo>
                    <a:pt x="1179831" y="850900"/>
                    <a:pt x="1127761" y="815340"/>
                    <a:pt x="1055371" y="815340"/>
                  </a:cubicBezTo>
                  <a:cubicBezTo>
                    <a:pt x="984251" y="815340"/>
                    <a:pt x="930912" y="854710"/>
                    <a:pt x="895351" y="933450"/>
                  </a:cubicBezTo>
                  <a:cubicBezTo>
                    <a:pt x="859791" y="1012190"/>
                    <a:pt x="843281" y="1168400"/>
                    <a:pt x="843281" y="1402080"/>
                  </a:cubicBezTo>
                  <a:lnTo>
                    <a:pt x="843281" y="1715770"/>
                  </a:lnTo>
                  <a:cubicBezTo>
                    <a:pt x="843281" y="1822450"/>
                    <a:pt x="782321" y="1908810"/>
                    <a:pt x="706121" y="1908810"/>
                  </a:cubicBezTo>
                  <a:lnTo>
                    <a:pt x="137160" y="1908810"/>
                  </a:lnTo>
                  <a:cubicBezTo>
                    <a:pt x="60960" y="1908810"/>
                    <a:pt x="0" y="1822450"/>
                    <a:pt x="0" y="1715770"/>
                  </a:cubicBezTo>
                  <a:lnTo>
                    <a:pt x="0" y="1715770"/>
                  </a:lnTo>
                  <a:cubicBezTo>
                    <a:pt x="0" y="1418590"/>
                    <a:pt x="11430" y="1183640"/>
                    <a:pt x="33020" y="1012190"/>
                  </a:cubicBezTo>
                  <a:cubicBezTo>
                    <a:pt x="54610" y="840740"/>
                    <a:pt x="107950" y="671830"/>
                    <a:pt x="194310" y="505460"/>
                  </a:cubicBezTo>
                  <a:cubicBezTo>
                    <a:pt x="279401" y="339090"/>
                    <a:pt x="391160" y="213360"/>
                    <a:pt x="527051" y="128270"/>
                  </a:cubicBezTo>
                  <a:cubicBezTo>
                    <a:pt x="664210" y="43180"/>
                    <a:pt x="828041" y="0"/>
                    <a:pt x="1018540" y="0"/>
                  </a:cubicBezTo>
                  <a:cubicBezTo>
                    <a:pt x="1393190" y="0"/>
                    <a:pt x="1675130" y="130810"/>
                    <a:pt x="1866900" y="392430"/>
                  </a:cubicBezTo>
                  <a:cubicBezTo>
                    <a:pt x="2058670" y="654050"/>
                    <a:pt x="2153920" y="984250"/>
                    <a:pt x="2153920" y="1384300"/>
                  </a:cubicBezTo>
                  <a:cubicBezTo>
                    <a:pt x="2153920" y="1687830"/>
                    <a:pt x="2099310" y="2009140"/>
                    <a:pt x="1992630" y="2348230"/>
                  </a:cubicBezTo>
                  <a:cubicBezTo>
                    <a:pt x="1894840" y="2655570"/>
                    <a:pt x="1625599" y="3274060"/>
                    <a:pt x="1182370" y="4204970"/>
                  </a:cubicBezTo>
                  <a:cubicBezTo>
                    <a:pt x="1121410" y="4333240"/>
                    <a:pt x="1186180" y="4505960"/>
                    <a:pt x="1295400" y="4505960"/>
                  </a:cubicBezTo>
                  <a:lnTo>
                    <a:pt x="1932940" y="4505960"/>
                  </a:lnTo>
                  <a:cubicBezTo>
                    <a:pt x="2009140" y="4507230"/>
                    <a:pt x="2071370" y="4593590"/>
                    <a:pt x="2071370" y="47002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>
              <p:custDataLst>
                <p:tags r:id="rId42"/>
              </p:custDataLst>
            </p:nvPr>
          </p:nvSpPr>
          <p:spPr>
            <a:xfrm>
              <a:off x="1753870" y="138430"/>
              <a:ext cx="7172960" cy="49098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0504" y="3740785"/>
            <a:ext cx="361791" cy="406400"/>
            <a:chOff x="688340" y="107950"/>
            <a:chExt cx="9331960" cy="10482580"/>
          </a:xfrm>
        </p:grpSpPr>
        <p:sp>
          <p:nvSpPr>
            <p:cNvPr id="107" name="椭圆 106"/>
            <p:cNvSpPr/>
            <p:nvPr>
              <p:custDataLst>
                <p:tags r:id="rId25"/>
              </p:custDataLst>
            </p:nvPr>
          </p:nvSpPr>
          <p:spPr>
            <a:xfrm>
              <a:off x="1586230" y="10405110"/>
              <a:ext cx="7731759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>
              <p:custDataLst>
                <p:tags r:id="rId26"/>
              </p:custDataLst>
            </p:nvPr>
          </p:nvSpPr>
          <p:spPr>
            <a:xfrm>
              <a:off x="688340" y="107950"/>
              <a:ext cx="9331960" cy="8923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>
              <p:custDataLst>
                <p:tags r:id="rId27"/>
              </p:custDataLst>
            </p:nvPr>
          </p:nvSpPr>
          <p:spPr>
            <a:xfrm>
              <a:off x="1223010" y="593090"/>
              <a:ext cx="8262620" cy="79527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>
              <p:custDataLst>
                <p:tags r:id="rId28"/>
              </p:custDataLst>
            </p:nvPr>
          </p:nvSpPr>
          <p:spPr>
            <a:xfrm>
              <a:off x="1551940" y="902970"/>
              <a:ext cx="7604760" cy="73101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29"/>
              </p:custDataLst>
            </p:nvPr>
          </p:nvSpPr>
          <p:spPr>
            <a:xfrm>
              <a:off x="4112260" y="8869680"/>
              <a:ext cx="2485391" cy="1628141"/>
            </a:xfrm>
            <a:custGeom>
              <a:avLst/>
              <a:gdLst/>
              <a:ahLst/>
              <a:cxnLst/>
              <a:rect l="0" t="0" r="0" b="0"/>
              <a:pathLst>
                <a:path w="2485391" h="1628141">
                  <a:moveTo>
                    <a:pt x="0" y="0"/>
                  </a:moveTo>
                  <a:lnTo>
                    <a:pt x="1242060" y="1628140"/>
                  </a:lnTo>
                  <a:lnTo>
                    <a:pt x="248539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PA_ImportSvg_636991326096863071"/>
            <p:cNvSpPr/>
            <p:nvPr>
              <p:custDataLst>
                <p:tags r:id="rId30"/>
              </p:custDataLst>
            </p:nvPr>
          </p:nvSpPr>
          <p:spPr>
            <a:xfrm>
              <a:off x="2981960" y="1531620"/>
              <a:ext cx="2255521" cy="5947411"/>
            </a:xfrm>
            <a:custGeom>
              <a:avLst/>
              <a:gdLst/>
              <a:ahLst/>
              <a:cxnLst/>
              <a:rect l="l" t="t" r="r" b="b"/>
              <a:pathLst>
                <a:path w="2255521" h="5947411">
                  <a:moveTo>
                    <a:pt x="2255520" y="2048510"/>
                  </a:moveTo>
                  <a:lnTo>
                    <a:pt x="2255520" y="3959860"/>
                  </a:lnTo>
                  <a:cubicBezTo>
                    <a:pt x="2255520" y="4394200"/>
                    <a:pt x="2240280" y="4707890"/>
                    <a:pt x="2207260" y="4909820"/>
                  </a:cubicBezTo>
                  <a:cubicBezTo>
                    <a:pt x="2174240" y="5106670"/>
                    <a:pt x="2109470" y="5292090"/>
                    <a:pt x="2011680" y="5464810"/>
                  </a:cubicBezTo>
                  <a:cubicBezTo>
                    <a:pt x="1911350" y="5637530"/>
                    <a:pt x="1793240" y="5761991"/>
                    <a:pt x="1652270" y="5834380"/>
                  </a:cubicBezTo>
                  <a:cubicBezTo>
                    <a:pt x="1511300" y="5910580"/>
                    <a:pt x="1356360" y="5947410"/>
                    <a:pt x="1179830" y="5947410"/>
                  </a:cubicBezTo>
                  <a:cubicBezTo>
                    <a:pt x="951230" y="5947410"/>
                    <a:pt x="760730" y="5906770"/>
                    <a:pt x="609600" y="5830570"/>
                  </a:cubicBezTo>
                  <a:cubicBezTo>
                    <a:pt x="458470" y="5750560"/>
                    <a:pt x="339090" y="5629910"/>
                    <a:pt x="247650" y="5461000"/>
                  </a:cubicBezTo>
                  <a:cubicBezTo>
                    <a:pt x="156207" y="5292092"/>
                    <a:pt x="93980" y="5119370"/>
                    <a:pt x="57150" y="4933950"/>
                  </a:cubicBezTo>
                  <a:cubicBezTo>
                    <a:pt x="19050" y="4748530"/>
                    <a:pt x="0" y="4455160"/>
                    <a:pt x="0" y="4052571"/>
                  </a:cubicBezTo>
                  <a:lnTo>
                    <a:pt x="0" y="2048510"/>
                  </a:lnTo>
                  <a:cubicBezTo>
                    <a:pt x="0" y="1521460"/>
                    <a:pt x="30480" y="1126490"/>
                    <a:pt x="90170" y="864870"/>
                  </a:cubicBezTo>
                  <a:cubicBezTo>
                    <a:pt x="149860" y="603250"/>
                    <a:pt x="270510" y="393700"/>
                    <a:pt x="452120" y="237490"/>
                  </a:cubicBezTo>
                  <a:cubicBezTo>
                    <a:pt x="632460" y="80010"/>
                    <a:pt x="850900" y="0"/>
                    <a:pt x="1109980" y="0"/>
                  </a:cubicBezTo>
                  <a:cubicBezTo>
                    <a:pt x="1320800" y="0"/>
                    <a:pt x="1506220" y="55880"/>
                    <a:pt x="1672590" y="165100"/>
                  </a:cubicBezTo>
                  <a:cubicBezTo>
                    <a:pt x="1837690" y="274320"/>
                    <a:pt x="1960880" y="410210"/>
                    <a:pt x="2044700" y="567690"/>
                  </a:cubicBezTo>
                  <a:cubicBezTo>
                    <a:pt x="2127250" y="725170"/>
                    <a:pt x="2183130" y="901700"/>
                    <a:pt x="2209800" y="1102360"/>
                  </a:cubicBezTo>
                  <a:cubicBezTo>
                    <a:pt x="2240280" y="1299210"/>
                    <a:pt x="2255520" y="1614170"/>
                    <a:pt x="2255520" y="2048510"/>
                  </a:cubicBezTo>
                  <a:close/>
                  <a:moveTo>
                    <a:pt x="1299210" y="1569720"/>
                  </a:moveTo>
                  <a:cubicBezTo>
                    <a:pt x="1299210" y="1263650"/>
                    <a:pt x="1289050" y="1074420"/>
                    <a:pt x="1268730" y="998220"/>
                  </a:cubicBezTo>
                  <a:cubicBezTo>
                    <a:pt x="1248410" y="922020"/>
                    <a:pt x="1203960" y="881380"/>
                    <a:pt x="1130300" y="881380"/>
                  </a:cubicBezTo>
                  <a:cubicBezTo>
                    <a:pt x="1060450" y="881380"/>
                    <a:pt x="1012190" y="922020"/>
                    <a:pt x="989330" y="1002030"/>
                  </a:cubicBezTo>
                  <a:cubicBezTo>
                    <a:pt x="966470" y="1082040"/>
                    <a:pt x="953770" y="1271270"/>
                    <a:pt x="953770" y="1565910"/>
                  </a:cubicBezTo>
                  <a:lnTo>
                    <a:pt x="953770" y="4358640"/>
                  </a:lnTo>
                  <a:cubicBezTo>
                    <a:pt x="953770" y="4692650"/>
                    <a:pt x="963930" y="4889500"/>
                    <a:pt x="986790" y="4958080"/>
                  </a:cubicBezTo>
                  <a:cubicBezTo>
                    <a:pt x="1007110" y="5026660"/>
                    <a:pt x="1054100" y="5058410"/>
                    <a:pt x="1125220" y="5058410"/>
                  </a:cubicBezTo>
                  <a:cubicBezTo>
                    <a:pt x="1195070" y="5058410"/>
                    <a:pt x="1243330" y="5017770"/>
                    <a:pt x="1266190" y="4937760"/>
                  </a:cubicBezTo>
                  <a:cubicBezTo>
                    <a:pt x="1289050" y="4857750"/>
                    <a:pt x="1299210" y="4676140"/>
                    <a:pt x="1299210" y="4398010"/>
                  </a:cubicBezTo>
                  <a:lnTo>
                    <a:pt x="1299210" y="1569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31"/>
              </p:custDataLst>
            </p:nvPr>
          </p:nvSpPr>
          <p:spPr>
            <a:xfrm>
              <a:off x="826770" y="34874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32"/>
              </p:custDataLst>
            </p:nvPr>
          </p:nvSpPr>
          <p:spPr>
            <a:xfrm>
              <a:off x="5524500" y="1457960"/>
              <a:ext cx="2146301" cy="6019801"/>
            </a:xfrm>
            <a:custGeom>
              <a:avLst/>
              <a:gdLst/>
              <a:ahLst/>
              <a:cxnLst/>
              <a:rect l="0" t="0" r="0" b="0"/>
              <a:pathLst>
                <a:path w="2146301" h="6019801">
                  <a:moveTo>
                    <a:pt x="1736090" y="2625090"/>
                  </a:moveTo>
                  <a:cubicBezTo>
                    <a:pt x="1874520" y="2698750"/>
                    <a:pt x="1977390" y="2820670"/>
                    <a:pt x="2044700" y="2988310"/>
                  </a:cubicBezTo>
                  <a:cubicBezTo>
                    <a:pt x="2112010" y="3155950"/>
                    <a:pt x="2146300" y="3550920"/>
                    <a:pt x="2146300" y="4170680"/>
                  </a:cubicBezTo>
                  <a:cubicBezTo>
                    <a:pt x="2146300" y="4631690"/>
                    <a:pt x="2113280" y="4988560"/>
                    <a:pt x="2047240" y="5242560"/>
                  </a:cubicBezTo>
                  <a:cubicBezTo>
                    <a:pt x="1981200" y="5496560"/>
                    <a:pt x="1866900" y="5689601"/>
                    <a:pt x="1704340" y="5821680"/>
                  </a:cubicBezTo>
                  <a:cubicBezTo>
                    <a:pt x="1541780" y="5953760"/>
                    <a:pt x="1333500" y="6019800"/>
                    <a:pt x="1080770" y="6019800"/>
                  </a:cubicBezTo>
                  <a:cubicBezTo>
                    <a:pt x="792480" y="6019800"/>
                    <a:pt x="566420" y="5942330"/>
                    <a:pt x="401320" y="5788660"/>
                  </a:cubicBezTo>
                  <a:cubicBezTo>
                    <a:pt x="237491" y="5634990"/>
                    <a:pt x="128270" y="5447029"/>
                    <a:pt x="77470" y="5223510"/>
                  </a:cubicBezTo>
                  <a:cubicBezTo>
                    <a:pt x="25400" y="4999990"/>
                    <a:pt x="0" y="4613910"/>
                    <a:pt x="0" y="4062730"/>
                  </a:cubicBezTo>
                  <a:lnTo>
                    <a:pt x="0" y="3604260"/>
                  </a:lnTo>
                  <a:lnTo>
                    <a:pt x="910590" y="3604260"/>
                  </a:lnTo>
                  <a:lnTo>
                    <a:pt x="910590" y="4545330"/>
                  </a:lnTo>
                  <a:cubicBezTo>
                    <a:pt x="910590" y="4795520"/>
                    <a:pt x="919480" y="4954270"/>
                    <a:pt x="938530" y="5022850"/>
                  </a:cubicBezTo>
                  <a:cubicBezTo>
                    <a:pt x="957580" y="5091430"/>
                    <a:pt x="999490" y="5124450"/>
                    <a:pt x="1062990" y="5124450"/>
                  </a:cubicBezTo>
                  <a:cubicBezTo>
                    <a:pt x="1134110" y="5124450"/>
                    <a:pt x="1179830" y="5081270"/>
                    <a:pt x="1202690" y="4996180"/>
                  </a:cubicBezTo>
                  <a:cubicBezTo>
                    <a:pt x="1225550" y="4909820"/>
                    <a:pt x="1236980" y="4686300"/>
                    <a:pt x="1236980" y="4324350"/>
                  </a:cubicBezTo>
                  <a:lnTo>
                    <a:pt x="1236980" y="3924300"/>
                  </a:lnTo>
                  <a:cubicBezTo>
                    <a:pt x="1236980" y="3702050"/>
                    <a:pt x="1221740" y="3540760"/>
                    <a:pt x="1189990" y="3437890"/>
                  </a:cubicBezTo>
                  <a:cubicBezTo>
                    <a:pt x="1158240" y="3335020"/>
                    <a:pt x="1111250" y="3267710"/>
                    <a:pt x="1050290" y="3235960"/>
                  </a:cubicBezTo>
                  <a:cubicBezTo>
                    <a:pt x="1016000" y="3218180"/>
                    <a:pt x="962660" y="3204210"/>
                    <a:pt x="891540" y="3194050"/>
                  </a:cubicBezTo>
                  <a:cubicBezTo>
                    <a:pt x="779780" y="3178810"/>
                    <a:pt x="692150" y="3028950"/>
                    <a:pt x="692150" y="2846070"/>
                  </a:cubicBezTo>
                  <a:lnTo>
                    <a:pt x="692150" y="2684780"/>
                  </a:lnTo>
                  <a:cubicBezTo>
                    <a:pt x="692150" y="2495550"/>
                    <a:pt x="784860" y="2340610"/>
                    <a:pt x="901700" y="2332990"/>
                  </a:cubicBezTo>
                  <a:cubicBezTo>
                    <a:pt x="998220" y="2326640"/>
                    <a:pt x="1061720" y="2315210"/>
                    <a:pt x="1093470" y="2298700"/>
                  </a:cubicBezTo>
                  <a:cubicBezTo>
                    <a:pt x="1144270" y="2272030"/>
                    <a:pt x="1181100" y="2214880"/>
                    <a:pt x="1203960" y="2127250"/>
                  </a:cubicBezTo>
                  <a:cubicBezTo>
                    <a:pt x="1226820" y="2039620"/>
                    <a:pt x="1238250" y="1901190"/>
                    <a:pt x="1238250" y="1711960"/>
                  </a:cubicBezTo>
                  <a:lnTo>
                    <a:pt x="1238250" y="1390650"/>
                  </a:lnTo>
                  <a:cubicBezTo>
                    <a:pt x="1238250" y="1187450"/>
                    <a:pt x="1225550" y="1054100"/>
                    <a:pt x="1198880" y="990600"/>
                  </a:cubicBezTo>
                  <a:cubicBezTo>
                    <a:pt x="1172211" y="925830"/>
                    <a:pt x="1131570" y="894080"/>
                    <a:pt x="1075690" y="894080"/>
                  </a:cubicBezTo>
                  <a:cubicBezTo>
                    <a:pt x="1012190" y="894080"/>
                    <a:pt x="969010" y="928370"/>
                    <a:pt x="946150" y="995680"/>
                  </a:cubicBezTo>
                  <a:cubicBezTo>
                    <a:pt x="923290" y="1064260"/>
                    <a:pt x="910590" y="1209040"/>
                    <a:pt x="910590" y="1430020"/>
                  </a:cubicBezTo>
                  <a:lnTo>
                    <a:pt x="910590" y="1907540"/>
                  </a:lnTo>
                  <a:lnTo>
                    <a:pt x="0" y="1907540"/>
                  </a:lnTo>
                  <a:lnTo>
                    <a:pt x="0" y="1413510"/>
                  </a:lnTo>
                  <a:cubicBezTo>
                    <a:pt x="0" y="859790"/>
                    <a:pt x="80010" y="486410"/>
                    <a:pt x="238760" y="292100"/>
                  </a:cubicBezTo>
                  <a:cubicBezTo>
                    <a:pt x="397510" y="97790"/>
                    <a:pt x="651510" y="0"/>
                    <a:pt x="998220" y="0"/>
                  </a:cubicBezTo>
                  <a:cubicBezTo>
                    <a:pt x="1432560" y="0"/>
                    <a:pt x="1727200" y="134620"/>
                    <a:pt x="1880870" y="403860"/>
                  </a:cubicBezTo>
                  <a:cubicBezTo>
                    <a:pt x="2035810" y="673100"/>
                    <a:pt x="2113280" y="1047750"/>
                    <a:pt x="2113280" y="1526540"/>
                  </a:cubicBezTo>
                  <a:cubicBezTo>
                    <a:pt x="2113280" y="1850390"/>
                    <a:pt x="2085339" y="2085340"/>
                    <a:pt x="2029460" y="2228850"/>
                  </a:cubicBezTo>
                  <a:cubicBezTo>
                    <a:pt x="1973580" y="2373630"/>
                    <a:pt x="1875790" y="2505710"/>
                    <a:pt x="1736090" y="26250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>
              <p:custDataLst>
                <p:tags r:id="rId33"/>
              </p:custDataLst>
            </p:nvPr>
          </p:nvSpPr>
          <p:spPr>
            <a:xfrm>
              <a:off x="1719580" y="109220"/>
              <a:ext cx="7269481" cy="49352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57375" y="4467225"/>
            <a:ext cx="368051" cy="406400"/>
            <a:chOff x="673100" y="176530"/>
            <a:chExt cx="9385300" cy="10363200"/>
          </a:xfrm>
        </p:grpSpPr>
        <p:sp>
          <p:nvSpPr>
            <p:cNvPr id="123" name="椭圆 122"/>
            <p:cNvSpPr/>
            <p:nvPr>
              <p:custDataLst>
                <p:tags r:id="rId16"/>
              </p:custDataLst>
            </p:nvPr>
          </p:nvSpPr>
          <p:spPr>
            <a:xfrm>
              <a:off x="1574800" y="10356850"/>
              <a:ext cx="77774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椭圆 125"/>
            <p:cNvSpPr/>
            <p:nvPr>
              <p:custDataLst>
                <p:tags r:id="rId17"/>
              </p:custDataLst>
            </p:nvPr>
          </p:nvSpPr>
          <p:spPr>
            <a:xfrm>
              <a:off x="673100" y="176530"/>
              <a:ext cx="9385300" cy="8821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>
              <p:custDataLst>
                <p:tags r:id="rId18"/>
              </p:custDataLst>
            </p:nvPr>
          </p:nvSpPr>
          <p:spPr>
            <a:xfrm>
              <a:off x="1117600" y="654050"/>
              <a:ext cx="8496300" cy="7866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>
              <p:custDataLst>
                <p:tags r:id="rId19"/>
              </p:custDataLst>
            </p:nvPr>
          </p:nvSpPr>
          <p:spPr>
            <a:xfrm>
              <a:off x="1455420" y="960120"/>
              <a:ext cx="7820660" cy="72313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20"/>
              </p:custDataLst>
            </p:nvPr>
          </p:nvSpPr>
          <p:spPr>
            <a:xfrm>
              <a:off x="4116070" y="8839200"/>
              <a:ext cx="2499361" cy="1609091"/>
            </a:xfrm>
            <a:custGeom>
              <a:avLst/>
              <a:gdLst/>
              <a:ahLst/>
              <a:cxnLst/>
              <a:rect l="0" t="0" r="0" b="0"/>
              <a:pathLst>
                <a:path w="2499361" h="1609091">
                  <a:moveTo>
                    <a:pt x="0" y="0"/>
                  </a:moveTo>
                  <a:lnTo>
                    <a:pt x="1249680" y="1609090"/>
                  </a:lnTo>
                  <a:lnTo>
                    <a:pt x="249936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PA_ImportSvg_636991326099216768"/>
            <p:cNvSpPr/>
            <p:nvPr>
              <p:custDataLst>
                <p:tags r:id="rId21"/>
              </p:custDataLst>
            </p:nvPr>
          </p:nvSpPr>
          <p:spPr>
            <a:xfrm>
              <a:off x="2954020" y="1658620"/>
              <a:ext cx="2324101" cy="5829301"/>
            </a:xfrm>
            <a:custGeom>
              <a:avLst/>
              <a:gdLst/>
              <a:ahLst/>
              <a:cxnLst/>
              <a:rect l="l" t="t" r="r" b="b"/>
              <a:pathLst>
                <a:path w="2324101" h="5829301">
                  <a:moveTo>
                    <a:pt x="2324100" y="2006600"/>
                  </a:moveTo>
                  <a:lnTo>
                    <a:pt x="2324100" y="3879850"/>
                  </a:lnTo>
                  <a:cubicBezTo>
                    <a:pt x="2324100" y="4305300"/>
                    <a:pt x="2308860" y="4613910"/>
                    <a:pt x="2274570" y="4810760"/>
                  </a:cubicBezTo>
                  <a:cubicBezTo>
                    <a:pt x="2241550" y="5003800"/>
                    <a:pt x="2174240" y="5185410"/>
                    <a:pt x="2072640" y="5355591"/>
                  </a:cubicBezTo>
                  <a:cubicBezTo>
                    <a:pt x="1968500" y="5525771"/>
                    <a:pt x="1847850" y="5647691"/>
                    <a:pt x="1703070" y="5718810"/>
                  </a:cubicBezTo>
                  <a:cubicBezTo>
                    <a:pt x="1558290" y="5793741"/>
                    <a:pt x="1398270" y="5829300"/>
                    <a:pt x="1216660" y="5829300"/>
                  </a:cubicBezTo>
                  <a:cubicBezTo>
                    <a:pt x="981710" y="5829300"/>
                    <a:pt x="784860" y="5789931"/>
                    <a:pt x="628650" y="5715000"/>
                  </a:cubicBezTo>
                  <a:cubicBezTo>
                    <a:pt x="473710" y="5636260"/>
                    <a:pt x="349250" y="5518150"/>
                    <a:pt x="256540" y="5351781"/>
                  </a:cubicBezTo>
                  <a:cubicBezTo>
                    <a:pt x="163827" y="5185413"/>
                    <a:pt x="99061" y="5016500"/>
                    <a:pt x="59690" y="4834891"/>
                  </a:cubicBezTo>
                  <a:cubicBezTo>
                    <a:pt x="20320" y="4653281"/>
                    <a:pt x="0" y="4364991"/>
                    <a:pt x="0" y="3971291"/>
                  </a:cubicBezTo>
                  <a:lnTo>
                    <a:pt x="0" y="2006600"/>
                  </a:lnTo>
                  <a:cubicBezTo>
                    <a:pt x="0" y="1489710"/>
                    <a:pt x="30480" y="1103630"/>
                    <a:pt x="92711" y="847090"/>
                  </a:cubicBezTo>
                  <a:cubicBezTo>
                    <a:pt x="154962" y="590555"/>
                    <a:pt x="279400" y="386080"/>
                    <a:pt x="464821" y="232410"/>
                  </a:cubicBezTo>
                  <a:cubicBezTo>
                    <a:pt x="651511" y="78740"/>
                    <a:pt x="876300" y="0"/>
                    <a:pt x="1143000" y="0"/>
                  </a:cubicBezTo>
                  <a:cubicBezTo>
                    <a:pt x="1360171" y="0"/>
                    <a:pt x="1551941" y="54610"/>
                    <a:pt x="1722121" y="161290"/>
                  </a:cubicBezTo>
                  <a:cubicBezTo>
                    <a:pt x="1892300" y="267970"/>
                    <a:pt x="2019300" y="401320"/>
                    <a:pt x="2105661" y="556260"/>
                  </a:cubicBezTo>
                  <a:cubicBezTo>
                    <a:pt x="2190751" y="709930"/>
                    <a:pt x="2247901" y="883920"/>
                    <a:pt x="2275841" y="1080770"/>
                  </a:cubicBezTo>
                  <a:cubicBezTo>
                    <a:pt x="2308860" y="1272540"/>
                    <a:pt x="2324100" y="1579880"/>
                    <a:pt x="2324100" y="2006600"/>
                  </a:cubicBezTo>
                  <a:close/>
                  <a:moveTo>
                    <a:pt x="1337310" y="1536700"/>
                  </a:moveTo>
                  <a:cubicBezTo>
                    <a:pt x="1337310" y="1236980"/>
                    <a:pt x="1327150" y="1051560"/>
                    <a:pt x="1306830" y="976630"/>
                  </a:cubicBezTo>
                  <a:cubicBezTo>
                    <a:pt x="1286510" y="901700"/>
                    <a:pt x="1239520" y="862330"/>
                    <a:pt x="1164590" y="862330"/>
                  </a:cubicBezTo>
                  <a:cubicBezTo>
                    <a:pt x="1092200" y="862330"/>
                    <a:pt x="1042670" y="901700"/>
                    <a:pt x="1019810" y="980440"/>
                  </a:cubicBezTo>
                  <a:cubicBezTo>
                    <a:pt x="996950" y="1059180"/>
                    <a:pt x="982980" y="1244600"/>
                    <a:pt x="982980" y="1532890"/>
                  </a:cubicBezTo>
                  <a:lnTo>
                    <a:pt x="982980" y="4269740"/>
                  </a:lnTo>
                  <a:cubicBezTo>
                    <a:pt x="982980" y="4597400"/>
                    <a:pt x="993140" y="4790440"/>
                    <a:pt x="1016000" y="4857750"/>
                  </a:cubicBezTo>
                  <a:cubicBezTo>
                    <a:pt x="1036320" y="4925060"/>
                    <a:pt x="1085850" y="4956810"/>
                    <a:pt x="1158240" y="4956810"/>
                  </a:cubicBezTo>
                  <a:cubicBezTo>
                    <a:pt x="1230630" y="4956810"/>
                    <a:pt x="1280160" y="4917440"/>
                    <a:pt x="1303020" y="4838700"/>
                  </a:cubicBezTo>
                  <a:cubicBezTo>
                    <a:pt x="1325880" y="4759960"/>
                    <a:pt x="1336040" y="4582160"/>
                    <a:pt x="1336040" y="4310380"/>
                  </a:cubicBezTo>
                  <a:lnTo>
                    <a:pt x="1337310" y="15367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22"/>
              </p:custDataLst>
            </p:nvPr>
          </p:nvSpPr>
          <p:spPr>
            <a:xfrm>
              <a:off x="811530" y="351663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PA_ImportSvg_636991326099835392"/>
            <p:cNvSpPr/>
            <p:nvPr>
              <p:custDataLst>
                <p:tags r:id="rId23"/>
              </p:custDataLst>
            </p:nvPr>
          </p:nvSpPr>
          <p:spPr>
            <a:xfrm>
              <a:off x="5502909" y="1799590"/>
              <a:ext cx="2227581" cy="5576569"/>
            </a:xfrm>
            <a:custGeom>
              <a:avLst/>
              <a:gdLst/>
              <a:ahLst/>
              <a:cxnLst/>
              <a:rect l="l" t="t" r="r" b="b"/>
              <a:pathLst>
                <a:path w="2227581" h="5576569">
                  <a:moveTo>
                    <a:pt x="1971041" y="92710"/>
                  </a:moveTo>
                  <a:lnTo>
                    <a:pt x="1971041" y="3550920"/>
                  </a:lnTo>
                  <a:cubicBezTo>
                    <a:pt x="1971041" y="3601720"/>
                    <a:pt x="1997711" y="3643630"/>
                    <a:pt x="2030731" y="3643630"/>
                  </a:cubicBezTo>
                  <a:lnTo>
                    <a:pt x="2167891" y="3643630"/>
                  </a:lnTo>
                  <a:cubicBezTo>
                    <a:pt x="2200911" y="3643630"/>
                    <a:pt x="2227581" y="3685540"/>
                    <a:pt x="2227581" y="3736340"/>
                  </a:cubicBezTo>
                  <a:lnTo>
                    <a:pt x="2227581" y="4502149"/>
                  </a:lnTo>
                  <a:cubicBezTo>
                    <a:pt x="2227581" y="4552949"/>
                    <a:pt x="2200911" y="4594859"/>
                    <a:pt x="2167891" y="4594859"/>
                  </a:cubicBezTo>
                  <a:lnTo>
                    <a:pt x="2030731" y="4594859"/>
                  </a:lnTo>
                  <a:cubicBezTo>
                    <a:pt x="1997711" y="4594859"/>
                    <a:pt x="1971041" y="4636769"/>
                    <a:pt x="1971041" y="4687569"/>
                  </a:cubicBezTo>
                  <a:lnTo>
                    <a:pt x="1971041" y="5483859"/>
                  </a:lnTo>
                  <a:cubicBezTo>
                    <a:pt x="1971041" y="5534659"/>
                    <a:pt x="1944371" y="5576569"/>
                    <a:pt x="1911351" y="5576569"/>
                  </a:cubicBezTo>
                  <a:lnTo>
                    <a:pt x="1130301" y="5576569"/>
                  </a:lnTo>
                  <a:cubicBezTo>
                    <a:pt x="1097281" y="5576569"/>
                    <a:pt x="1070611" y="5534659"/>
                    <a:pt x="1070611" y="5483859"/>
                  </a:cubicBezTo>
                  <a:lnTo>
                    <a:pt x="1070611" y="4687569"/>
                  </a:lnTo>
                  <a:cubicBezTo>
                    <a:pt x="1070611" y="4636769"/>
                    <a:pt x="1043941" y="4594859"/>
                    <a:pt x="1010921" y="4594859"/>
                  </a:cubicBezTo>
                  <a:lnTo>
                    <a:pt x="59691" y="4594859"/>
                  </a:lnTo>
                  <a:cubicBezTo>
                    <a:pt x="26671" y="4594859"/>
                    <a:pt x="0" y="4552949"/>
                    <a:pt x="0" y="4502149"/>
                  </a:cubicBezTo>
                  <a:lnTo>
                    <a:pt x="0" y="3658869"/>
                  </a:lnTo>
                  <a:cubicBezTo>
                    <a:pt x="0" y="3648710"/>
                    <a:pt x="1271" y="3638549"/>
                    <a:pt x="2541" y="3629660"/>
                  </a:cubicBezTo>
                  <a:lnTo>
                    <a:pt x="764541" y="63500"/>
                  </a:lnTo>
                  <a:cubicBezTo>
                    <a:pt x="772161" y="25400"/>
                    <a:pt x="795021" y="0"/>
                    <a:pt x="821691" y="0"/>
                  </a:cubicBezTo>
                  <a:lnTo>
                    <a:pt x="1912621" y="0"/>
                  </a:lnTo>
                  <a:cubicBezTo>
                    <a:pt x="1943101" y="0"/>
                    <a:pt x="1971041" y="40640"/>
                    <a:pt x="1971041" y="92710"/>
                  </a:cubicBezTo>
                  <a:close/>
                  <a:moveTo>
                    <a:pt x="1069341" y="3550920"/>
                  </a:moveTo>
                  <a:lnTo>
                    <a:pt x="1069341" y="1995170"/>
                  </a:lnTo>
                  <a:cubicBezTo>
                    <a:pt x="1069341" y="1885950"/>
                    <a:pt x="969011" y="1866900"/>
                    <a:pt x="951231" y="1972310"/>
                  </a:cubicBezTo>
                  <a:lnTo>
                    <a:pt x="689611" y="3528060"/>
                  </a:lnTo>
                  <a:cubicBezTo>
                    <a:pt x="679451" y="3586480"/>
                    <a:pt x="708661" y="3643630"/>
                    <a:pt x="748031" y="3643630"/>
                  </a:cubicBezTo>
                  <a:lnTo>
                    <a:pt x="1009651" y="3643630"/>
                  </a:lnTo>
                  <a:cubicBezTo>
                    <a:pt x="1042671" y="3643630"/>
                    <a:pt x="1069341" y="3601720"/>
                    <a:pt x="1069341" y="35509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>
              <p:custDataLst>
                <p:tags r:id="rId24"/>
              </p:custDataLst>
            </p:nvPr>
          </p:nvSpPr>
          <p:spPr>
            <a:xfrm>
              <a:off x="1709420" y="176530"/>
              <a:ext cx="7312660" cy="487934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59681" y="5269865"/>
            <a:ext cx="363439" cy="406400"/>
            <a:chOff x="660400" y="111760"/>
            <a:chExt cx="9347200" cy="10452100"/>
          </a:xfrm>
        </p:grpSpPr>
        <p:sp>
          <p:nvSpPr>
            <p:cNvPr id="148" name="椭圆 147"/>
            <p:cNvSpPr/>
            <p:nvPr>
              <p:custDataLst>
                <p:tags r:id="rId7"/>
              </p:custDataLst>
            </p:nvPr>
          </p:nvSpPr>
          <p:spPr>
            <a:xfrm>
              <a:off x="1560830" y="10380980"/>
              <a:ext cx="7744459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/>
            <p:cNvSpPr/>
            <p:nvPr>
              <p:custDataLst>
                <p:tags r:id="rId8"/>
              </p:custDataLst>
            </p:nvPr>
          </p:nvSpPr>
          <p:spPr>
            <a:xfrm>
              <a:off x="660400" y="113030"/>
              <a:ext cx="9347200" cy="8897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>
              <p:custDataLst>
                <p:tags r:id="rId9"/>
              </p:custDataLst>
            </p:nvPr>
          </p:nvSpPr>
          <p:spPr>
            <a:xfrm>
              <a:off x="1092200" y="501650"/>
              <a:ext cx="8483600" cy="8120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>
              <p:custDataLst>
                <p:tags r:id="rId10"/>
              </p:custDataLst>
            </p:nvPr>
          </p:nvSpPr>
          <p:spPr>
            <a:xfrm>
              <a:off x="1428750" y="817880"/>
              <a:ext cx="7810500" cy="746505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任意多边形: 形状 152"/>
            <p:cNvSpPr/>
            <p:nvPr>
              <p:custDataLst>
                <p:tags r:id="rId11"/>
              </p:custDataLst>
            </p:nvPr>
          </p:nvSpPr>
          <p:spPr>
            <a:xfrm>
              <a:off x="4089400" y="8849360"/>
              <a:ext cx="2490471" cy="1623061"/>
            </a:xfrm>
            <a:custGeom>
              <a:avLst/>
              <a:gdLst/>
              <a:ahLst/>
              <a:cxnLst/>
              <a:rect l="0" t="0" r="0" b="0"/>
              <a:pathLst>
                <a:path w="2490471" h="1623061">
                  <a:moveTo>
                    <a:pt x="0" y="0"/>
                  </a:moveTo>
                  <a:lnTo>
                    <a:pt x="1244600" y="1623060"/>
                  </a:lnTo>
                  <a:lnTo>
                    <a:pt x="249047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PA_ImportSvg_636991326100633200"/>
            <p:cNvSpPr/>
            <p:nvPr>
              <p:custDataLst>
                <p:tags r:id="rId12"/>
              </p:custDataLst>
            </p:nvPr>
          </p:nvSpPr>
          <p:spPr>
            <a:xfrm>
              <a:off x="2867659" y="1570990"/>
              <a:ext cx="2120902" cy="5958841"/>
            </a:xfrm>
            <a:custGeom>
              <a:avLst/>
              <a:gdLst/>
              <a:ahLst/>
              <a:cxnLst/>
              <a:rect l="l" t="t" r="r" b="b"/>
              <a:pathLst>
                <a:path w="2120902" h="5958841">
                  <a:moveTo>
                    <a:pt x="2120901" y="2053590"/>
                  </a:moveTo>
                  <a:lnTo>
                    <a:pt x="2120901" y="3968750"/>
                  </a:lnTo>
                  <a:cubicBezTo>
                    <a:pt x="2120901" y="4404360"/>
                    <a:pt x="2106931" y="4718050"/>
                    <a:pt x="2075181" y="4918710"/>
                  </a:cubicBezTo>
                  <a:cubicBezTo>
                    <a:pt x="2043431" y="5116830"/>
                    <a:pt x="1983741" y="5302250"/>
                    <a:pt x="1891031" y="5473700"/>
                  </a:cubicBezTo>
                  <a:cubicBezTo>
                    <a:pt x="1797051" y="5647690"/>
                    <a:pt x="1686561" y="5773420"/>
                    <a:pt x="1553211" y="5845810"/>
                  </a:cubicBezTo>
                  <a:cubicBezTo>
                    <a:pt x="1421131" y="5920740"/>
                    <a:pt x="1273811" y="5958840"/>
                    <a:pt x="1108711" y="5958840"/>
                  </a:cubicBezTo>
                  <a:cubicBezTo>
                    <a:pt x="894081" y="5958840"/>
                    <a:pt x="715011" y="5918200"/>
                    <a:pt x="572771" y="5842000"/>
                  </a:cubicBezTo>
                  <a:cubicBezTo>
                    <a:pt x="430530" y="5760720"/>
                    <a:pt x="317500" y="5641340"/>
                    <a:pt x="232410" y="5469890"/>
                  </a:cubicBezTo>
                  <a:cubicBezTo>
                    <a:pt x="147306" y="5298448"/>
                    <a:pt x="88900" y="5126990"/>
                    <a:pt x="53340" y="4941571"/>
                  </a:cubicBezTo>
                  <a:cubicBezTo>
                    <a:pt x="19050" y="4756151"/>
                    <a:pt x="0" y="4462780"/>
                    <a:pt x="0" y="4058921"/>
                  </a:cubicBezTo>
                  <a:lnTo>
                    <a:pt x="0" y="2051050"/>
                  </a:lnTo>
                  <a:cubicBezTo>
                    <a:pt x="0" y="1522730"/>
                    <a:pt x="27940" y="1127760"/>
                    <a:pt x="85090" y="866140"/>
                  </a:cubicBezTo>
                  <a:cubicBezTo>
                    <a:pt x="142229" y="604518"/>
                    <a:pt x="255270" y="394970"/>
                    <a:pt x="425450" y="238760"/>
                  </a:cubicBezTo>
                  <a:cubicBezTo>
                    <a:pt x="595630" y="81280"/>
                    <a:pt x="800100" y="0"/>
                    <a:pt x="1042671" y="0"/>
                  </a:cubicBezTo>
                  <a:cubicBezTo>
                    <a:pt x="1240791" y="0"/>
                    <a:pt x="1416050" y="54610"/>
                    <a:pt x="1572261" y="165100"/>
                  </a:cubicBezTo>
                  <a:cubicBezTo>
                    <a:pt x="1728471" y="273050"/>
                    <a:pt x="1842771" y="411480"/>
                    <a:pt x="1921511" y="568960"/>
                  </a:cubicBezTo>
                  <a:cubicBezTo>
                    <a:pt x="1998981" y="726440"/>
                    <a:pt x="2051051" y="902970"/>
                    <a:pt x="2077721" y="1103630"/>
                  </a:cubicBezTo>
                  <a:cubicBezTo>
                    <a:pt x="2106931" y="1304290"/>
                    <a:pt x="2120901" y="1617980"/>
                    <a:pt x="2120901" y="2053590"/>
                  </a:cubicBezTo>
                  <a:close/>
                  <a:moveTo>
                    <a:pt x="1221741" y="1574800"/>
                  </a:moveTo>
                  <a:cubicBezTo>
                    <a:pt x="1221741" y="1270000"/>
                    <a:pt x="1212851" y="1078230"/>
                    <a:pt x="1193801" y="1002030"/>
                  </a:cubicBezTo>
                  <a:cubicBezTo>
                    <a:pt x="1174751" y="927100"/>
                    <a:pt x="1132841" y="885190"/>
                    <a:pt x="1064261" y="885190"/>
                  </a:cubicBezTo>
                  <a:cubicBezTo>
                    <a:pt x="998221" y="885190"/>
                    <a:pt x="953771" y="925830"/>
                    <a:pt x="932181" y="1007110"/>
                  </a:cubicBezTo>
                  <a:cubicBezTo>
                    <a:pt x="911861" y="1088390"/>
                    <a:pt x="899161" y="1277620"/>
                    <a:pt x="899161" y="1570990"/>
                  </a:cubicBezTo>
                  <a:lnTo>
                    <a:pt x="899161" y="4368800"/>
                  </a:lnTo>
                  <a:cubicBezTo>
                    <a:pt x="899161" y="4702810"/>
                    <a:pt x="908051" y="4900930"/>
                    <a:pt x="930911" y="4970780"/>
                  </a:cubicBezTo>
                  <a:cubicBezTo>
                    <a:pt x="949961" y="5040630"/>
                    <a:pt x="995681" y="5072380"/>
                    <a:pt x="1060451" y="5072380"/>
                  </a:cubicBezTo>
                  <a:cubicBezTo>
                    <a:pt x="1125221" y="5072380"/>
                    <a:pt x="1170941" y="5031740"/>
                    <a:pt x="1192531" y="4950461"/>
                  </a:cubicBezTo>
                  <a:cubicBezTo>
                    <a:pt x="1212851" y="4869181"/>
                    <a:pt x="1224281" y="4688841"/>
                    <a:pt x="1224281" y="4410711"/>
                  </a:cubicBezTo>
                  <a:lnTo>
                    <a:pt x="1221741" y="15748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3"/>
              </p:custDataLst>
            </p:nvPr>
          </p:nvSpPr>
          <p:spPr>
            <a:xfrm>
              <a:off x="797560" y="348234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4"/>
              </p:custDataLst>
            </p:nvPr>
          </p:nvSpPr>
          <p:spPr>
            <a:xfrm>
              <a:off x="5345429" y="1576070"/>
              <a:ext cx="2105661" cy="5966461"/>
            </a:xfrm>
            <a:custGeom>
              <a:avLst/>
              <a:gdLst/>
              <a:ahLst/>
              <a:cxnLst/>
              <a:rect l="0" t="0" r="0" b="0"/>
              <a:pathLst>
                <a:path w="2105661" h="5966461">
                  <a:moveTo>
                    <a:pt x="1935481" y="318770"/>
                  </a:moveTo>
                  <a:lnTo>
                    <a:pt x="1935481" y="619760"/>
                  </a:lnTo>
                  <a:cubicBezTo>
                    <a:pt x="1935481" y="796290"/>
                    <a:pt x="1873251" y="1016000"/>
                    <a:pt x="1714501" y="1064260"/>
                  </a:cubicBezTo>
                  <a:lnTo>
                    <a:pt x="1004571" y="1082040"/>
                  </a:lnTo>
                  <a:cubicBezTo>
                    <a:pt x="899161" y="1082040"/>
                    <a:pt x="849630" y="1211580"/>
                    <a:pt x="849630" y="1388110"/>
                  </a:cubicBezTo>
                  <a:lnTo>
                    <a:pt x="844551" y="1310640"/>
                  </a:lnTo>
                  <a:cubicBezTo>
                    <a:pt x="844551" y="1535430"/>
                    <a:pt x="980441" y="1695450"/>
                    <a:pt x="1104901" y="1611630"/>
                  </a:cubicBezTo>
                  <a:cubicBezTo>
                    <a:pt x="1186181" y="1557020"/>
                    <a:pt x="1275081" y="1530350"/>
                    <a:pt x="1370331" y="1530350"/>
                  </a:cubicBezTo>
                  <a:cubicBezTo>
                    <a:pt x="1612901" y="1530350"/>
                    <a:pt x="1795781" y="1643380"/>
                    <a:pt x="1920241" y="1868170"/>
                  </a:cubicBezTo>
                  <a:cubicBezTo>
                    <a:pt x="2044693" y="2092964"/>
                    <a:pt x="2105660" y="2527300"/>
                    <a:pt x="2105660" y="3168650"/>
                  </a:cubicBezTo>
                  <a:lnTo>
                    <a:pt x="2105660" y="4004310"/>
                  </a:lnTo>
                  <a:cubicBezTo>
                    <a:pt x="2105660" y="4417060"/>
                    <a:pt x="2092960" y="4724400"/>
                    <a:pt x="2068830" y="4917439"/>
                  </a:cubicBezTo>
                  <a:cubicBezTo>
                    <a:pt x="2044683" y="5110477"/>
                    <a:pt x="1993900" y="5290819"/>
                    <a:pt x="1916430" y="5454650"/>
                  </a:cubicBezTo>
                  <a:cubicBezTo>
                    <a:pt x="1838960" y="5619750"/>
                    <a:pt x="1728470" y="5746750"/>
                    <a:pt x="1588770" y="5833110"/>
                  </a:cubicBezTo>
                  <a:cubicBezTo>
                    <a:pt x="1447801" y="5919469"/>
                    <a:pt x="1277620" y="5966460"/>
                    <a:pt x="1075690" y="5966460"/>
                  </a:cubicBezTo>
                  <a:cubicBezTo>
                    <a:pt x="848360" y="5966460"/>
                    <a:pt x="648970" y="5900419"/>
                    <a:pt x="477520" y="5769610"/>
                  </a:cubicBezTo>
                  <a:cubicBezTo>
                    <a:pt x="303530" y="5640069"/>
                    <a:pt x="182880" y="5443219"/>
                    <a:pt x="109220" y="5182869"/>
                  </a:cubicBezTo>
                  <a:cubicBezTo>
                    <a:pt x="36830" y="4922519"/>
                    <a:pt x="0" y="4521199"/>
                    <a:pt x="0" y="3975099"/>
                  </a:cubicBezTo>
                  <a:lnTo>
                    <a:pt x="0" y="3975099"/>
                  </a:lnTo>
                  <a:cubicBezTo>
                    <a:pt x="0" y="3798569"/>
                    <a:pt x="85090" y="3657599"/>
                    <a:pt x="190500" y="3657599"/>
                  </a:cubicBezTo>
                  <a:lnTo>
                    <a:pt x="688340" y="3657599"/>
                  </a:lnTo>
                  <a:cubicBezTo>
                    <a:pt x="793750" y="3657599"/>
                    <a:pt x="878840" y="3798569"/>
                    <a:pt x="878840" y="3975099"/>
                  </a:cubicBezTo>
                  <a:lnTo>
                    <a:pt x="878840" y="4020819"/>
                  </a:lnTo>
                  <a:cubicBezTo>
                    <a:pt x="878840" y="4399279"/>
                    <a:pt x="887730" y="4668519"/>
                    <a:pt x="902970" y="4827269"/>
                  </a:cubicBezTo>
                  <a:cubicBezTo>
                    <a:pt x="918210" y="4986019"/>
                    <a:pt x="974090" y="5067300"/>
                    <a:pt x="1068070" y="5067300"/>
                  </a:cubicBezTo>
                  <a:cubicBezTo>
                    <a:pt x="1111250" y="5067300"/>
                    <a:pt x="1145540" y="5044440"/>
                    <a:pt x="1173480" y="4997450"/>
                  </a:cubicBezTo>
                  <a:cubicBezTo>
                    <a:pt x="1198880" y="4951730"/>
                    <a:pt x="1215390" y="4902200"/>
                    <a:pt x="1216660" y="4850130"/>
                  </a:cubicBezTo>
                  <a:cubicBezTo>
                    <a:pt x="1217930" y="4798060"/>
                    <a:pt x="1221741" y="4566920"/>
                    <a:pt x="1223010" y="4159250"/>
                  </a:cubicBezTo>
                  <a:lnTo>
                    <a:pt x="1223010" y="3001010"/>
                  </a:lnTo>
                  <a:cubicBezTo>
                    <a:pt x="1223010" y="2781300"/>
                    <a:pt x="1209041" y="2631439"/>
                    <a:pt x="1181101" y="2552700"/>
                  </a:cubicBezTo>
                  <a:cubicBezTo>
                    <a:pt x="1153160" y="2471420"/>
                    <a:pt x="1108710" y="2434590"/>
                    <a:pt x="1043941" y="2434590"/>
                  </a:cubicBezTo>
                  <a:cubicBezTo>
                    <a:pt x="1004571" y="2434590"/>
                    <a:pt x="969011" y="2454910"/>
                    <a:pt x="941071" y="2495550"/>
                  </a:cubicBezTo>
                  <a:cubicBezTo>
                    <a:pt x="913130" y="2536190"/>
                    <a:pt x="895351" y="2579370"/>
                    <a:pt x="887730" y="2628900"/>
                  </a:cubicBezTo>
                  <a:cubicBezTo>
                    <a:pt x="886460" y="2640330"/>
                    <a:pt x="883921" y="2658110"/>
                    <a:pt x="882651" y="2678430"/>
                  </a:cubicBezTo>
                  <a:cubicBezTo>
                    <a:pt x="869951" y="2837180"/>
                    <a:pt x="788671" y="2955289"/>
                    <a:pt x="693421" y="2955289"/>
                  </a:cubicBezTo>
                  <a:lnTo>
                    <a:pt x="201930" y="2955289"/>
                  </a:lnTo>
                  <a:cubicBezTo>
                    <a:pt x="93980" y="2955289"/>
                    <a:pt x="8890" y="2807969"/>
                    <a:pt x="11430" y="2631439"/>
                  </a:cubicBezTo>
                  <a:lnTo>
                    <a:pt x="40640" y="320039"/>
                  </a:lnTo>
                  <a:cubicBezTo>
                    <a:pt x="41910" y="146049"/>
                    <a:pt x="127000" y="7619"/>
                    <a:pt x="231140" y="7619"/>
                  </a:cubicBezTo>
                  <a:lnTo>
                    <a:pt x="1742441" y="7619"/>
                  </a:lnTo>
                  <a:cubicBezTo>
                    <a:pt x="1850391" y="0"/>
                    <a:pt x="1935481" y="142240"/>
                    <a:pt x="1935481" y="3187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>
              <p:custDataLst>
                <p:tags r:id="rId15"/>
              </p:custDataLst>
            </p:nvPr>
          </p:nvSpPr>
          <p:spPr>
            <a:xfrm>
              <a:off x="1692910" y="111760"/>
              <a:ext cx="7282180" cy="492506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1447800" y="1825625"/>
            <a:ext cx="10528300" cy="4021614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即使没有禅定基础，也可以证悟。若能证悟，之后就修寂止和胜观结合的止观双运，这样就成为非常完整的解脱道了。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要达到第四禅，并不是轻而易举的事。但四禅八定并不是什么了不起的境界，甚至有可能与解脱没有一点点关系。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四禅八定和证悟，阿赖耶识和法身，意识与智慧之间虽然相似，却有着截然不同的差别。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过去很多经验丰富的上师说，修行好不好，主要在于是否有正知正念。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对初学者而言，在刚开始有了修行感觉的时候，时间不要停留太长，要在最好的时候间断，然后又去观察，再停留，这样就能一直保持比较好的状态。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zYTgxYTBkOGZlMDhiNTkyZjYwMmE5NzEwYWY3ZGEifQ=="/>
  <p:tag name="RESOURCE_RECORD_KEY" val="{&quot;70&quot;:[3312662,3314135,3316474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4*m_h_i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3"/>
  <p:tag name="KSO_WM_UNIT_LINE_FORE_SCHEMECOLOR_INDEX" val="7"/>
  <p:tag name="KSO_WM_UNIT_TEXT_FILL_FORE_SCHEMECOLOR_INDEX" val="7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UNIT_FILL_FORE_SCHEMECOLOR_INDEX" val="5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4*m_h_i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2"/>
  <p:tag name="KSO_WM_UNIT_LINE_FORE_SCHEMECOLOR_INDEX" val="6"/>
  <p:tag name="KSO_WM_UNIT_TEXT_FILL_FORE_SCHEMECOLOR_INDEX" val="6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2"/>
  <p:tag name="KSO_WM_UNIT_ID" val="diagram20231065_4*m_h_i*1_5_2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5"/>
  <p:tag name="KSO_WM_UNIT_LINE_FORE_SCHEMECOLOR_INDEX" val="9"/>
  <p:tag name="KSO_WM_UNIT_TEX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4*m_h_i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1"/>
  <p:tag name="KSO_WM_UNIT_LINE_FORE_SCHEMECOLOR_INDEX" val="5"/>
  <p:tag name="KSO_WM_UNIT_TEXT_FILL_FORE_SCHEMECOLOR_INDEX" val="5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4*m_h_f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4*m_h_f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4*m_h_a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4*m_h_a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065_4*m_h_f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065_4*m_h_f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5_4*m_h_a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065_4*m_h_a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4*m_h_f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4*m_h_a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212027"/>
  <p:tag name="TABLE_ENDDRAG_ORIGIN_RECT" val="714*282"/>
  <p:tag name="TABLE_ENDDRAG_RECT" val="104*123*714*2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74_5*l_h_i*1_1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74_5*l_h_i*1_1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4_5*l_h_i*1_1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4_5*l_h_f*1_1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74_5*l_h_i*1_2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74_5*l_h_i*1_2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4_5*l_h_i*1_2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4_5*l_h_f*1_2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74_5*l_h_i*1_3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74_5*l_h_i*1_3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4_5*l_h_i*1_3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4_5*l_h_f*1_3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74_5*l_h_i*1_4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74_5*l_h_i*1_4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3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3"/>
  <p:tag name="KSO_WM_UNI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4_5*l_h_i*1_4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4_5*l_h_f*1_4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74_5*l_h_i*1_5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9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74_5*l_h_i*1_5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4_5*l_h_i*1_5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4_5*l_h_f*1_5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74_5*l_h_i*1_6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10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1374_5*l_h_i*1_6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4_5*l_h_i*1_6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4_5*l_h_f*1_6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1"/>
  <p:tag name="KSO_WM_UNI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16*286"/>
  <p:tag name="TABLE_ENDDRAG_RECT" val="142*175*716*2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212027"/>
  <p:tag name="TABLE_ENDDRAG_ORIGIN_RECT" val="617*267"/>
  <p:tag name="TABLE_ENDDRAG_RECT" val="159*116*617*2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154335"/>
  <p:tag name="KSO_WM_UNIT_TEXTBOXSTYLE_ADJUSTTOP" val="0_280.2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"/>
  <p:tag name="KSO_WM_UNIT_TEXTBOXSTYLE_GUID" val="{20e9d472-be04-4bfe-b632-e5195966e992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186.7504"/>
  <p:tag name="KSO_WM_UNIT_TEXTBOXSTYLE_ADJUSTTOP" val="0_280.2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1"/>
  <p:tag name="KSO_WM_UNIT_TEXTBOXSTYLE_GUID" val="{20e9d472-be04-4bfe-b632-e5195966e992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55.9328"/>
  <p:tag name="KSO_WM_UNIT_TEXTBOXSTYLE_ADJUSTTOP" val="0_280.2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1"/>
  <p:tag name="KSO_WM_UNIT_TEXTBOXSTYLE_GUID" val="{20e9d472-be04-4bfe-b632-e5195966e992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528.517"/>
  <p:tag name="KSO_WM_UNIT_TEXTBOXSTYLE_ADJUSTTOP" val="0_280.2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1"/>
  <p:tag name="KSO_WM_UNIT_TEXTBOXSTYLE_GUID" val="{20e9d472-be04-4bfe-b632-e5195966e992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f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TYPE" val="f"/>
  <p:tag name="KSO_WM_UNIT_INDEX" val="1"/>
  <p:tag name="KSO_WM_UNIT_TEXTBOXSTYLE_GUID" val="{20e9d472-be04-4bfe-b632-e5195966e992}"/>
  <p:tag name="KSO_WM_UNIT_TEXTBOXSTYLE_TEMPLATEID" val="3139445"/>
  <p:tag name="KSO_WM_UNIT_TEXTBOXSTYLE_TYPE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UNIT_FILL_FORE_SCHEMECOLOR_INDEX" val="7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4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4_2"/>
  <p:tag name="KSO_WM_UNIT_FILL_FORE_SCHEMECOLOR_INDEX" val="8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065_4*m_h_i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4"/>
  <p:tag name="KSO_WM_UNIT_LINE_FORE_SCHEMECOLOR_INDEX" val="8"/>
  <p:tag name="KSO_WM_UNIT_TEXT_FILL_FORE_SCHEMECOLOR_INDEX" val="8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UNIT_FILL_FORE_SCHEMECOLOR_INDEX" val="6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154335"/>
  <p:tag name="KSO_WM_UNIT_TEXTBOXSTYLE_ADJUSTTOP" val="0_280.2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"/>
  <p:tag name="KSO_WM_UNIT_TEXTBOXSTYLE_GUID" val="{72ad8fb5-d1a1-47df-aef5-c571c9b0e48b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186.7504"/>
  <p:tag name="KSO_WM_UNIT_TEXTBOXSTYLE_ADJUSTTOP" val="0_280.2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1"/>
  <p:tag name="KSO_WM_UNIT_TEXTBOXSTYLE_GUID" val="{72ad8fb5-d1a1-47df-aef5-c571c9b0e48b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55.9328"/>
  <p:tag name="KSO_WM_UNIT_TEXTBOXSTYLE_ADJUSTTOP" val="0_280.2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1"/>
  <p:tag name="KSO_WM_UNIT_TEXTBOXSTYLE_GUID" val="{72ad8fb5-d1a1-47df-aef5-c571c9b0e48b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528.517"/>
  <p:tag name="KSO_WM_UNIT_TEXTBOXSTYLE_ADJUSTTOP" val="0_280.2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1"/>
  <p:tag name="KSO_WM_UNIT_TEXTBOXSTYLE_GUID" val="{72ad8fb5-d1a1-47df-aef5-c571c9b0e48b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95.8831"/>
  <p:tag name="KSO_WM_UNIT_TEXTBOXSTYLE_ADJUSTTOP" val="0_280.2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1"/>
  <p:tag name="KSO_WM_UNIT_TEXTBOXSTYLE_GUID" val="{72ad8fb5-d1a1-47df-aef5-c571c9b0e48b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f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TYPE" val="f"/>
  <p:tag name="KSO_WM_UNIT_INDEX" val="1"/>
  <p:tag name="KSO_WM_UNIT_TEXTBOXSTYLE_GUID" val="{72ad8fb5-d1a1-47df-aef5-c571c9b0e48b}"/>
  <p:tag name="KSO_WM_UNIT_TEXTBOXSTYLE_TEMPLATEID" val="3139445"/>
  <p:tag name="KSO_WM_UNIT_TEXTBOXSTYLE_TYPE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2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132</TotalTime>
  <Words>716</Words>
  <Application>Microsoft Office PowerPoint</Application>
  <PresentationFormat>宽屏</PresentationFormat>
  <Paragraphs>107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思源黑体 CN Regular</vt:lpstr>
      <vt:lpstr>微软雅黑</vt:lpstr>
      <vt:lpstr>Arial</vt:lpstr>
      <vt:lpstr>Segoe UI</vt:lpstr>
      <vt:lpstr>欢迎文档</vt:lpstr>
      <vt:lpstr>禅修要诀复习</vt:lpstr>
      <vt:lpstr>目录</vt:lpstr>
      <vt:lpstr>一、禅定的五种过患</vt:lpstr>
      <vt:lpstr>二、五种过患的八种对治方法</vt:lpstr>
      <vt:lpstr>三、六力</vt:lpstr>
      <vt:lpstr>四、四作意（禅修的四个过程）</vt:lpstr>
      <vt:lpstr>五、五种验相  六、九住心</vt:lpstr>
      <vt:lpstr>七、四禅定</vt:lpstr>
      <vt:lpstr>八、禅定与证悟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慧灯禅修课一                      介绍慧灯禅修</dc:title>
  <dc:creator>Lenovo</dc:creator>
  <cp:lastModifiedBy>Haojie Nan</cp:lastModifiedBy>
  <cp:revision>88</cp:revision>
  <dcterms:created xsi:type="dcterms:W3CDTF">2023-11-05T06:25:00Z</dcterms:created>
  <dcterms:modified xsi:type="dcterms:W3CDTF">2023-11-16T09:37:02Z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ICV">
    <vt:lpwstr>A1F8A681634343F1ABCAE4FA232D7C43_13</vt:lpwstr>
  </property>
  <property fmtid="{D5CDD505-2E9C-101B-9397-08002B2CF9AE}" pid="10" name="KSOProductBuildVer">
    <vt:lpwstr>2052-12.1.0.15712</vt:lpwstr>
  </property>
</Properties>
</file>