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12"/>
  </p:notesMasterIdLst>
  <p:sldIdLst>
    <p:sldId id="317" r:id="rId6"/>
    <p:sldId id="493" r:id="rId7"/>
    <p:sldId id="528" r:id="rId8"/>
    <p:sldId id="529" r:id="rId9"/>
    <p:sldId id="530" r:id="rId10"/>
    <p:sldId id="53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63" d="100"/>
          <a:sy n="63" d="100"/>
        </p:scale>
        <p:origin x="72" y="3396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8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system-ui"/>
              </a:rPr>
              <a:t>中陰的訣竅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:a16="http://schemas.microsoft.com/office/drawing/2014/main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:a16="http://schemas.microsoft.com/office/drawing/2014/main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:a16="http://schemas.microsoft.com/office/drawing/2014/main" id="{1E3757C4-0824-4D0E-8726-3E68346E4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4DD03-9868-1FD2-1E1B-D5C6EAFE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092" y="-6194"/>
            <a:ext cx="4941277" cy="6881612"/>
          </a:xfrm>
        </p:spPr>
      </p:pic>
    </p:spTree>
    <p:extLst>
      <p:ext uri="{BB962C8B-B14F-4D97-AF65-F5344CB8AC3E}">
        <p14:creationId xmlns:p14="http://schemas.microsoft.com/office/powerpoint/2010/main" val="22425863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中阴的诀窍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菩提心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慈悲心 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基礎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zh-CN" altLang="en-US" sz="3200" dirty="0">
                <a:solidFill>
                  <a:schemeClr val="bg1"/>
                </a:solidFill>
              </a:rPr>
              <a:t>慈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3200" dirty="0">
                <a:solidFill>
                  <a:schemeClr val="bg1"/>
                </a:solidFill>
              </a:rPr>
              <a:t>愿天下所有的众生拥有幸福</a:t>
            </a:r>
          </a:p>
          <a:p>
            <a:pPr lvl="2"/>
            <a:r>
              <a:rPr lang="zh-CN" altLang="en-US" sz="3200" dirty="0">
                <a:solidFill>
                  <a:schemeClr val="bg1"/>
                </a:solidFill>
              </a:rPr>
              <a:t>悲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3200" dirty="0">
                <a:solidFill>
                  <a:schemeClr val="bg1"/>
                </a:solidFill>
              </a:rPr>
              <a:t>发自内心的希望天下所有的众生远离一切痛苦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成佛信心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2"/>
            <a:r>
              <a:rPr lang="zh-CN" altLang="en-US" sz="3200" dirty="0">
                <a:solidFill>
                  <a:schemeClr val="bg1"/>
                </a:solidFill>
              </a:rPr>
              <a:t>成佛这个念头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大乘佛教和小乘佛教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供杯故事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96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中阴的诀窍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</a:rPr>
              <a:t>中陰：人死後到投生這段時間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lvl="1"/>
            <a:r>
              <a:rPr lang="zh-CN" altLang="en-US" sz="3600" dirty="0">
                <a:solidFill>
                  <a:schemeClr val="bg1"/>
                </a:solidFill>
              </a:rPr>
              <a:t>保險的故事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lvl="1"/>
            <a:r>
              <a:rPr lang="zh-CN" altLang="en-US" sz="3600" dirty="0">
                <a:solidFill>
                  <a:schemeClr val="bg1"/>
                </a:solidFill>
              </a:rPr>
              <a:t>鴕鳥的故事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lvl="1"/>
            <a:r>
              <a:rPr lang="zh-CN" altLang="en-US" sz="3600" dirty="0">
                <a:solidFill>
                  <a:schemeClr val="bg1"/>
                </a:solidFill>
              </a:rPr>
              <a:t>我們的輪回就是因为我们不敢面对现实</a:t>
            </a:r>
          </a:p>
          <a:p>
            <a:pPr lvl="1"/>
            <a:r>
              <a:rPr lang="zh-CN" altLang="en-US" sz="3600" dirty="0">
                <a:solidFill>
                  <a:schemeClr val="bg1"/>
                </a:solidFill>
              </a:rPr>
              <a:t>释迦牟尼佛让我们勇敢的去了解这个死亡和教我們超越死亡的方法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80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中阴的诀窍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西藏度亡經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>
                <a:solidFill>
                  <a:schemeClr val="bg1"/>
                </a:solidFill>
              </a:rPr>
              <a:t>中陰聞解脫</a:t>
            </a:r>
            <a:r>
              <a:rPr lang="en-US" altLang="zh-CN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死亡定義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不是我们的生命的结束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而是是周期发生的生命活动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日出日落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日食月食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三種死亡（下周學習）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98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中阴的诀窍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問題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爲什麽成佛才能使衆生幸福，才能幫助衆生？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778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BCB26C-D5FE-4562-BD82-22F65A7E9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020d01c4-fc07-4183-a8df-06670c44934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6604</TotalTime>
  <Pages>0</Pages>
  <Words>262</Words>
  <Characters>0</Characters>
  <Application>Microsoft Office PowerPoint</Application>
  <DocSecurity>0</DocSecurity>
  <PresentationFormat>On-screen Show (4:3)</PresentationFormat>
  <Lines>0</Lines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system-ui</vt:lpstr>
      <vt:lpstr>Arial</vt:lpstr>
      <vt:lpstr>Calibri</vt:lpstr>
      <vt:lpstr>Office Theme</vt:lpstr>
      <vt:lpstr>1_Office Theme</vt:lpstr>
      <vt:lpstr>中陰的訣竅</vt:lpstr>
      <vt:lpstr>PowerPoint Presentation</vt:lpstr>
      <vt:lpstr>中阴的诀窍</vt:lpstr>
      <vt:lpstr>中阴的诀窍</vt:lpstr>
      <vt:lpstr>中阴的诀窍</vt:lpstr>
      <vt:lpstr>中阴的诀窍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450</cp:revision>
  <dcterms:created xsi:type="dcterms:W3CDTF">2017-03-28T04:55:03Z</dcterms:created>
  <dcterms:modified xsi:type="dcterms:W3CDTF">2023-11-26T00:52:49Z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