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sldIdLst>
    <p:sldId id="316" r:id="rId4"/>
    <p:sldId id="334" r:id="rId5"/>
    <p:sldId id="328" r:id="rId6"/>
    <p:sldId id="330" r:id="rId7"/>
    <p:sldId id="331" r:id="rId8"/>
    <p:sldId id="333" r:id="rId9"/>
    <p:sldId id="335" r:id="rId10"/>
    <p:sldId id="336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9" autoAdjust="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132" y="47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D41D5-650F-4C0A-91B7-4DFAA4C83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:a16="http://schemas.microsoft.com/office/drawing/2014/main" xmlns="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48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:a16="http://schemas.microsoft.com/office/drawing/2014/main" xmlns="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724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230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:a16="http://schemas.microsoft.com/office/drawing/2014/main" xmlns="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禅定的修法 </a:t>
            </a:r>
            <a:r>
              <a:rPr lang="zh-CN" altLang="en-US" b="1" dirty="0" smtClean="0"/>
              <a:t>（下）</a:t>
            </a:r>
            <a:endParaRPr lang="zh-CN" altLang="en-US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xmlns="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xmlns="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xmlns="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xmlns="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xmlns="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xmlns="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xmlns="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xmlns="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 Placeholder 4">
            <a:extLst>
              <a:ext uri="{FF2B5EF4-FFF2-40B4-BE49-F238E27FC236}">
                <a16:creationId xmlns="" xmlns:a16="http://schemas.microsoft.com/office/drawing/2014/main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25</a:t>
            </a:r>
            <a:r>
              <a:rPr lang="zh-CN" altLang="en-US" sz="1800" dirty="0" smtClean="0"/>
              <a:t>日 </a:t>
            </a:r>
            <a:r>
              <a:rPr lang="zh-CN" altLang="en-US" sz="1800" dirty="0"/>
              <a:t>（星期五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77D1DFEA-EF67-4AEB-872A-05F6F67C4145}"/>
              </a:ext>
            </a:extLst>
          </p:cNvPr>
          <p:cNvSpPr/>
          <p:nvPr/>
        </p:nvSpPr>
        <p:spPr>
          <a:xfrm rot="8546916" flipH="1">
            <a:off x="4270941" y="4101251"/>
            <a:ext cx="663649" cy="129121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874DD3A-195E-4A2C-B4E2-F2895D992806}"/>
              </a:ext>
            </a:extLst>
          </p:cNvPr>
          <p:cNvGrpSpPr/>
          <p:nvPr/>
        </p:nvGrpSpPr>
        <p:grpSpPr>
          <a:xfrm>
            <a:off x="5548301" y="1415634"/>
            <a:ext cx="2841555" cy="739259"/>
            <a:chOff x="4745820" y="1491808"/>
            <a:chExt cx="3083021" cy="7807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禅定的标准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3373BBD-B83B-416B-B6BF-A3B5305DA57F}"/>
              </a:ext>
            </a:extLst>
          </p:cNvPr>
          <p:cNvGrpSpPr/>
          <p:nvPr/>
        </p:nvGrpSpPr>
        <p:grpSpPr>
          <a:xfrm>
            <a:off x="5548301" y="2599742"/>
            <a:ext cx="2719006" cy="739259"/>
            <a:chOff x="4745820" y="1491808"/>
            <a:chExt cx="2950058" cy="7807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八个对治力</a:t>
              </a:r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8409D9-3897-4A9C-B35B-47E31786B710}"/>
              </a:ext>
            </a:extLst>
          </p:cNvPr>
          <p:cNvGrpSpPr/>
          <p:nvPr/>
        </p:nvGrpSpPr>
        <p:grpSpPr>
          <a:xfrm>
            <a:off x="5548302" y="3783850"/>
            <a:ext cx="2596458" cy="739259"/>
            <a:chOff x="4745820" y="1491808"/>
            <a:chExt cx="2817096" cy="7807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六力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E53F590-6B80-45D4-A013-32E65653B426}"/>
              </a:ext>
            </a:extLst>
          </p:cNvPr>
          <p:cNvSpPr txBox="1"/>
          <p:nvPr/>
        </p:nvSpPr>
        <p:spPr>
          <a:xfrm>
            <a:off x="3806805" y="354351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874DD3A-195E-4A2C-B4E2-F2895D992806}"/>
              </a:ext>
            </a:extLst>
          </p:cNvPr>
          <p:cNvGrpSpPr/>
          <p:nvPr/>
        </p:nvGrpSpPr>
        <p:grpSpPr>
          <a:xfrm>
            <a:off x="8707533" y="1415634"/>
            <a:ext cx="2841555" cy="739259"/>
            <a:chOff x="4745820" y="1491808"/>
            <a:chExt cx="3083021" cy="7807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九住心</a:t>
              </a:r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D3373BBD-B83B-416B-B6BF-A3B5305DA57F}"/>
              </a:ext>
            </a:extLst>
          </p:cNvPr>
          <p:cNvGrpSpPr/>
          <p:nvPr/>
        </p:nvGrpSpPr>
        <p:grpSpPr>
          <a:xfrm>
            <a:off x="8707533" y="2599742"/>
            <a:ext cx="2719006" cy="739259"/>
            <a:chOff x="4745820" y="1491808"/>
            <a:chExt cx="2950058" cy="78079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四作意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08409D9-3897-4A9C-B35B-47E31786B710}"/>
              </a:ext>
            </a:extLst>
          </p:cNvPr>
          <p:cNvGrpSpPr/>
          <p:nvPr/>
        </p:nvGrpSpPr>
        <p:grpSpPr>
          <a:xfrm>
            <a:off x="8707534" y="3783850"/>
            <a:ext cx="2596458" cy="739259"/>
            <a:chOff x="4745820" y="1491808"/>
            <a:chExt cx="2817096" cy="7807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修行的方法</a:t>
              </a:r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4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4">
            <a:extLst>
              <a:ext uri="{FF2B5EF4-FFF2-40B4-BE49-F238E27FC236}">
                <a16:creationId xmlns:a16="http://schemas.microsoft.com/office/drawing/2014/main" xmlns="" id="{AB525CA7-160D-4EAC-A324-104CC693AF68}"/>
              </a:ext>
            </a:extLst>
          </p:cNvPr>
          <p:cNvGrpSpPr/>
          <p:nvPr/>
        </p:nvGrpSpPr>
        <p:grpSpPr>
          <a:xfrm>
            <a:off x="8464084" y="1393031"/>
            <a:ext cx="2254210" cy="2680403"/>
            <a:chOff x="3683187" y="1128"/>
            <a:chExt cx="2755348" cy="3917747"/>
          </a:xfrm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xmlns="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5">
              <a:extLst>
                <a:ext uri="{FF2B5EF4-FFF2-40B4-BE49-F238E27FC236}">
                  <a16:creationId xmlns:a16="http://schemas.microsoft.com/office/drawing/2014/main" xmlns="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:a16="http://schemas.microsoft.com/office/drawing/2014/main" xmlns="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禅定的标准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xmlns="" id="{AB525CA7-160D-4EAC-A324-104CC693AF68}"/>
              </a:ext>
            </a:extLst>
          </p:cNvPr>
          <p:cNvGrpSpPr/>
          <p:nvPr/>
        </p:nvGrpSpPr>
        <p:grpSpPr>
          <a:xfrm>
            <a:off x="932050" y="1401402"/>
            <a:ext cx="2254210" cy="2680403"/>
            <a:chOff x="3683187" y="1128"/>
            <a:chExt cx="2755348" cy="3917747"/>
          </a:xfrm>
        </p:grpSpPr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xmlns="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xmlns="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xmlns="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6041" y="2417231"/>
            <a:ext cx="67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止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7198" y="2383474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观</a:t>
            </a:r>
            <a:endParaRPr lang="en-GB" sz="4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3108" y="2106893"/>
            <a:ext cx="4336330" cy="1261050"/>
            <a:chOff x="3838987" y="2142026"/>
            <a:chExt cx="4336330" cy="1261050"/>
          </a:xfrm>
        </p:grpSpPr>
        <p:sp>
          <p:nvSpPr>
            <p:cNvPr id="5" name="Left-Right Arrow 4"/>
            <p:cNvSpPr/>
            <p:nvPr/>
          </p:nvSpPr>
          <p:spPr>
            <a:xfrm>
              <a:off x="3838987" y="2142026"/>
              <a:ext cx="4336330" cy="12610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0473" y="2480163"/>
              <a:ext cx="1973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</a:rPr>
                <a:t>止观双运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2542" y="4178260"/>
            <a:ext cx="2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心很平静，没有杂念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64084" y="4178260"/>
            <a:ext cx="269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虽眼前没有佛像，但佛的形象依然很清晰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对空性的感受很强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八个对治力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D48202A-6D75-4FDC-9883-09BF28E4A8C9}"/>
              </a:ext>
            </a:extLst>
          </p:cNvPr>
          <p:cNvGrpSpPr/>
          <p:nvPr/>
        </p:nvGrpSpPr>
        <p:grpSpPr>
          <a:xfrm>
            <a:off x="3729619" y="1662717"/>
            <a:ext cx="3651380" cy="3651374"/>
            <a:chOff x="9241582" y="636763"/>
            <a:chExt cx="421708" cy="4217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BB4141A6-2105-4156-B9B6-9465C0E080EC}"/>
                </a:ext>
              </a:extLst>
            </p:cNvPr>
            <p:cNvSpPr/>
            <p:nvPr/>
          </p:nvSpPr>
          <p:spPr>
            <a:xfrm>
              <a:off x="9241582" y="636763"/>
              <a:ext cx="421708" cy="421708"/>
            </a:xfrm>
            <a:custGeom>
              <a:avLst/>
              <a:gdLst>
                <a:gd name="connsiteX0" fmla="*/ 96195 w 687108"/>
                <a:gd name="connsiteY0" fmla="*/ 593531 h 687108"/>
                <a:gd name="connsiteX1" fmla="*/ 70020 w 687108"/>
                <a:gd name="connsiteY1" fmla="*/ 494718 h 687108"/>
                <a:gd name="connsiteX2" fmla="*/ 38609 w 687108"/>
                <a:gd name="connsiteY2" fmla="*/ 405721 h 687108"/>
                <a:gd name="connsiteX3" fmla="*/ 18977 w 687108"/>
                <a:gd name="connsiteY3" fmla="*/ 369730 h 687108"/>
                <a:gd name="connsiteX4" fmla="*/ 0 w 687108"/>
                <a:gd name="connsiteY4" fmla="*/ 352716 h 687108"/>
                <a:gd name="connsiteX5" fmla="*/ 1309 w 687108"/>
                <a:gd name="connsiteY5" fmla="*/ 347481 h 687108"/>
                <a:gd name="connsiteX6" fmla="*/ 45807 w 687108"/>
                <a:gd name="connsiteY6" fmla="*/ 265682 h 687108"/>
                <a:gd name="connsiteX7" fmla="*/ 83762 w 687108"/>
                <a:gd name="connsiteY7" fmla="*/ 181266 h 687108"/>
                <a:gd name="connsiteX8" fmla="*/ 99467 w 687108"/>
                <a:gd name="connsiteY8" fmla="*/ 124988 h 687108"/>
                <a:gd name="connsiteX9" fmla="*/ 99467 w 687108"/>
                <a:gd name="connsiteY9" fmla="*/ 108629 h 687108"/>
                <a:gd name="connsiteX10" fmla="*/ 104048 w 687108"/>
                <a:gd name="connsiteY10" fmla="*/ 106011 h 687108"/>
                <a:gd name="connsiteX11" fmla="*/ 191736 w 687108"/>
                <a:gd name="connsiteY11" fmla="*/ 80490 h 687108"/>
                <a:gd name="connsiteX12" fmla="*/ 293166 w 687108"/>
                <a:gd name="connsiteY12" fmla="*/ 43190 h 687108"/>
                <a:gd name="connsiteX13" fmla="*/ 317379 w 687108"/>
                <a:gd name="connsiteY13" fmla="*/ 30102 h 687108"/>
                <a:gd name="connsiteX14" fmla="*/ 343554 w 687108"/>
                <a:gd name="connsiteY14" fmla="*/ 0 h 687108"/>
                <a:gd name="connsiteX15" fmla="*/ 435169 w 687108"/>
                <a:gd name="connsiteY15" fmla="*/ 53006 h 687108"/>
                <a:gd name="connsiteX16" fmla="*/ 512387 w 687108"/>
                <a:gd name="connsiteY16" fmla="*/ 89651 h 687108"/>
                <a:gd name="connsiteX17" fmla="*/ 565393 w 687108"/>
                <a:gd name="connsiteY17" fmla="*/ 104702 h 687108"/>
                <a:gd name="connsiteX18" fmla="*/ 584370 w 687108"/>
                <a:gd name="connsiteY18" fmla="*/ 104702 h 687108"/>
                <a:gd name="connsiteX19" fmla="*/ 586987 w 687108"/>
                <a:gd name="connsiteY19" fmla="*/ 108629 h 687108"/>
                <a:gd name="connsiteX20" fmla="*/ 615126 w 687108"/>
                <a:gd name="connsiteY20" fmla="*/ 200898 h 687108"/>
                <a:gd name="connsiteX21" fmla="*/ 649809 w 687108"/>
                <a:gd name="connsiteY21" fmla="*/ 299710 h 687108"/>
                <a:gd name="connsiteX22" fmla="*/ 662242 w 687108"/>
                <a:gd name="connsiteY22" fmla="*/ 321960 h 687108"/>
                <a:gd name="connsiteX23" fmla="*/ 687109 w 687108"/>
                <a:gd name="connsiteY23" fmla="*/ 344863 h 687108"/>
                <a:gd name="connsiteX24" fmla="*/ 685146 w 687108"/>
                <a:gd name="connsiteY24" fmla="*/ 351407 h 687108"/>
                <a:gd name="connsiteX25" fmla="*/ 641956 w 687108"/>
                <a:gd name="connsiteY25" fmla="*/ 427971 h 687108"/>
                <a:gd name="connsiteX26" fmla="*/ 602693 w 687108"/>
                <a:gd name="connsiteY26" fmla="*/ 516968 h 687108"/>
                <a:gd name="connsiteX27" fmla="*/ 586987 w 687108"/>
                <a:gd name="connsiteY27" fmla="*/ 571936 h 687108"/>
                <a:gd name="connsiteX28" fmla="*/ 586987 w 687108"/>
                <a:gd name="connsiteY28" fmla="*/ 589605 h 687108"/>
                <a:gd name="connsiteX29" fmla="*/ 581752 w 687108"/>
                <a:gd name="connsiteY29" fmla="*/ 592877 h 687108"/>
                <a:gd name="connsiteX30" fmla="*/ 492755 w 687108"/>
                <a:gd name="connsiteY30" fmla="*/ 619707 h 687108"/>
                <a:gd name="connsiteX31" fmla="*/ 391325 w 687108"/>
                <a:gd name="connsiteY31" fmla="*/ 656352 h 687108"/>
                <a:gd name="connsiteX32" fmla="*/ 370385 w 687108"/>
                <a:gd name="connsiteY32" fmla="*/ 668132 h 687108"/>
                <a:gd name="connsiteX33" fmla="*/ 347481 w 687108"/>
                <a:gd name="connsiteY33" fmla="*/ 692998 h 687108"/>
                <a:gd name="connsiteX34" fmla="*/ 340937 w 687108"/>
                <a:gd name="connsiteY34" fmla="*/ 691690 h 687108"/>
                <a:gd name="connsiteX35" fmla="*/ 264373 w 687108"/>
                <a:gd name="connsiteY35" fmla="*/ 648500 h 687108"/>
                <a:gd name="connsiteX36" fmla="*/ 173413 w 687108"/>
                <a:gd name="connsiteY36" fmla="*/ 608582 h 687108"/>
                <a:gd name="connsiteX37" fmla="*/ 120408 w 687108"/>
                <a:gd name="connsiteY37" fmla="*/ 593531 h 687108"/>
                <a:gd name="connsiteX38" fmla="*/ 96195 w 687108"/>
                <a:gd name="connsiteY38" fmla="*/ 593531 h 687108"/>
                <a:gd name="connsiteX39" fmla="*/ 420118 w 687108"/>
                <a:gd name="connsiteY39" fmla="*/ 350098 h 687108"/>
                <a:gd name="connsiteX40" fmla="*/ 344863 w 687108"/>
                <a:gd name="connsiteY40" fmla="*/ 272880 h 687108"/>
                <a:gd name="connsiteX41" fmla="*/ 266337 w 687108"/>
                <a:gd name="connsiteY41" fmla="*/ 348135 h 687108"/>
                <a:gd name="connsiteX42" fmla="*/ 342246 w 687108"/>
                <a:gd name="connsiteY42" fmla="*/ 426662 h 687108"/>
                <a:gd name="connsiteX43" fmla="*/ 420118 w 687108"/>
                <a:gd name="connsiteY43" fmla="*/ 350098 h 687108"/>
                <a:gd name="connsiteX44" fmla="*/ 521548 w 687108"/>
                <a:gd name="connsiteY44" fmla="*/ 141348 h 687108"/>
                <a:gd name="connsiteX45" fmla="*/ 363186 w 687108"/>
                <a:gd name="connsiteY45" fmla="*/ 76564 h 687108"/>
                <a:gd name="connsiteX46" fmla="*/ 363186 w 687108"/>
                <a:gd name="connsiteY46" fmla="*/ 225764 h 687108"/>
                <a:gd name="connsiteX47" fmla="*/ 370385 w 687108"/>
                <a:gd name="connsiteY47" fmla="*/ 233617 h 687108"/>
                <a:gd name="connsiteX48" fmla="*/ 412265 w 687108"/>
                <a:gd name="connsiteY48" fmla="*/ 249977 h 687108"/>
                <a:gd name="connsiteX49" fmla="*/ 521548 w 687108"/>
                <a:gd name="connsiteY49" fmla="*/ 141348 h 687108"/>
                <a:gd name="connsiteX50" fmla="*/ 443676 w 687108"/>
                <a:gd name="connsiteY50" fmla="*/ 282696 h 687108"/>
                <a:gd name="connsiteX51" fmla="*/ 458073 w 687108"/>
                <a:gd name="connsiteY51" fmla="*/ 318033 h 687108"/>
                <a:gd name="connsiteX52" fmla="*/ 475741 w 687108"/>
                <a:gd name="connsiteY52" fmla="*/ 330467 h 687108"/>
                <a:gd name="connsiteX53" fmla="*/ 586333 w 687108"/>
                <a:gd name="connsiteY53" fmla="*/ 330467 h 687108"/>
                <a:gd name="connsiteX54" fmla="*/ 617089 w 687108"/>
                <a:gd name="connsiteY54" fmla="*/ 330467 h 687108"/>
                <a:gd name="connsiteX55" fmla="*/ 552959 w 687108"/>
                <a:gd name="connsiteY55" fmla="*/ 173413 h 687108"/>
                <a:gd name="connsiteX56" fmla="*/ 443676 w 687108"/>
                <a:gd name="connsiteY56" fmla="*/ 282696 h 687108"/>
                <a:gd name="connsiteX57" fmla="*/ 223801 w 687108"/>
                <a:gd name="connsiteY57" fmla="*/ 329158 h 687108"/>
                <a:gd name="connsiteX58" fmla="*/ 242124 w 687108"/>
                <a:gd name="connsiteY58" fmla="*/ 285968 h 687108"/>
                <a:gd name="connsiteX59" fmla="*/ 237543 w 687108"/>
                <a:gd name="connsiteY59" fmla="*/ 271572 h 687108"/>
                <a:gd name="connsiteX60" fmla="*/ 181266 w 687108"/>
                <a:gd name="connsiteY60" fmla="*/ 214640 h 687108"/>
                <a:gd name="connsiteX61" fmla="*/ 138076 w 687108"/>
                <a:gd name="connsiteY61" fmla="*/ 168832 h 687108"/>
                <a:gd name="connsiteX62" fmla="*/ 70674 w 687108"/>
                <a:gd name="connsiteY62" fmla="*/ 329812 h 687108"/>
                <a:gd name="connsiteX63" fmla="*/ 223801 w 687108"/>
                <a:gd name="connsiteY63" fmla="*/ 329158 h 687108"/>
                <a:gd name="connsiteX64" fmla="*/ 364495 w 687108"/>
                <a:gd name="connsiteY64" fmla="*/ 622979 h 687108"/>
                <a:gd name="connsiteX65" fmla="*/ 522857 w 687108"/>
                <a:gd name="connsiteY65" fmla="*/ 556885 h 687108"/>
                <a:gd name="connsiteX66" fmla="*/ 418155 w 687108"/>
                <a:gd name="connsiteY66" fmla="*/ 452183 h 687108"/>
                <a:gd name="connsiteX67" fmla="*/ 407684 w 687108"/>
                <a:gd name="connsiteY67" fmla="*/ 450874 h 687108"/>
                <a:gd name="connsiteX68" fmla="*/ 365149 w 687108"/>
                <a:gd name="connsiteY68" fmla="*/ 469852 h 687108"/>
                <a:gd name="connsiteX69" fmla="*/ 364495 w 687108"/>
                <a:gd name="connsiteY69" fmla="*/ 622979 h 687108"/>
                <a:gd name="connsiteX70" fmla="*/ 134150 w 687108"/>
                <a:gd name="connsiteY70" fmla="*/ 524166 h 687108"/>
                <a:gd name="connsiteX71" fmla="*/ 243433 w 687108"/>
                <a:gd name="connsiteY71" fmla="*/ 416192 h 687108"/>
                <a:gd name="connsiteX72" fmla="*/ 224455 w 687108"/>
                <a:gd name="connsiteY72" fmla="*/ 370384 h 687108"/>
                <a:gd name="connsiteX73" fmla="*/ 70674 w 687108"/>
                <a:gd name="connsiteY73" fmla="*/ 370384 h 687108"/>
                <a:gd name="connsiteX74" fmla="*/ 134150 w 687108"/>
                <a:gd name="connsiteY74" fmla="*/ 524166 h 687108"/>
                <a:gd name="connsiteX75" fmla="*/ 323269 w 687108"/>
                <a:gd name="connsiteY75" fmla="*/ 469197 h 687108"/>
                <a:gd name="connsiteX76" fmla="*/ 282696 w 687108"/>
                <a:gd name="connsiteY76" fmla="*/ 452183 h 687108"/>
                <a:gd name="connsiteX77" fmla="*/ 268954 w 687108"/>
                <a:gd name="connsiteY77" fmla="*/ 452837 h 687108"/>
                <a:gd name="connsiteX78" fmla="*/ 164252 w 687108"/>
                <a:gd name="connsiteY78" fmla="*/ 556885 h 687108"/>
                <a:gd name="connsiteX79" fmla="*/ 322614 w 687108"/>
                <a:gd name="connsiteY79" fmla="*/ 622979 h 687108"/>
                <a:gd name="connsiteX80" fmla="*/ 323269 w 687108"/>
                <a:gd name="connsiteY80" fmla="*/ 469197 h 687108"/>
                <a:gd name="connsiteX81" fmla="*/ 322614 w 687108"/>
                <a:gd name="connsiteY81" fmla="*/ 76564 h 687108"/>
                <a:gd name="connsiteX82" fmla="*/ 166215 w 687108"/>
                <a:gd name="connsiteY82" fmla="*/ 140694 h 687108"/>
                <a:gd name="connsiteX83" fmla="*/ 275498 w 687108"/>
                <a:gd name="connsiteY83" fmla="*/ 249977 h 687108"/>
                <a:gd name="connsiteX84" fmla="*/ 322614 w 687108"/>
                <a:gd name="connsiteY84" fmla="*/ 230345 h 687108"/>
                <a:gd name="connsiteX85" fmla="*/ 322614 w 687108"/>
                <a:gd name="connsiteY85" fmla="*/ 76564 h 687108"/>
                <a:gd name="connsiteX86" fmla="*/ 550342 w 687108"/>
                <a:gd name="connsiteY86" fmla="*/ 529401 h 687108"/>
                <a:gd name="connsiteX87" fmla="*/ 616435 w 687108"/>
                <a:gd name="connsiteY87" fmla="*/ 371039 h 687108"/>
                <a:gd name="connsiteX88" fmla="*/ 462653 w 687108"/>
                <a:gd name="connsiteY88" fmla="*/ 371039 h 687108"/>
                <a:gd name="connsiteX89" fmla="*/ 442367 w 687108"/>
                <a:gd name="connsiteY89" fmla="*/ 420118 h 687108"/>
                <a:gd name="connsiteX90" fmla="*/ 451529 w 687108"/>
                <a:gd name="connsiteY90" fmla="*/ 429934 h 687108"/>
                <a:gd name="connsiteX91" fmla="*/ 550342 w 687108"/>
                <a:gd name="connsiteY91" fmla="*/ 529401 h 6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87108" h="687108">
                  <a:moveTo>
                    <a:pt x="96195" y="593531"/>
                  </a:moveTo>
                  <a:cubicBezTo>
                    <a:pt x="109937" y="552305"/>
                    <a:pt x="85071" y="525475"/>
                    <a:pt x="70020" y="494718"/>
                  </a:cubicBezTo>
                  <a:cubicBezTo>
                    <a:pt x="56278" y="466580"/>
                    <a:pt x="46462" y="436478"/>
                    <a:pt x="38609" y="405721"/>
                  </a:cubicBezTo>
                  <a:cubicBezTo>
                    <a:pt x="34683" y="391325"/>
                    <a:pt x="30102" y="378891"/>
                    <a:pt x="18977" y="369730"/>
                  </a:cubicBezTo>
                  <a:cubicBezTo>
                    <a:pt x="12434" y="363840"/>
                    <a:pt x="5890" y="357951"/>
                    <a:pt x="0" y="352716"/>
                  </a:cubicBezTo>
                  <a:cubicBezTo>
                    <a:pt x="655" y="349444"/>
                    <a:pt x="655" y="348135"/>
                    <a:pt x="1309" y="347481"/>
                  </a:cubicBezTo>
                  <a:cubicBezTo>
                    <a:pt x="28793" y="327195"/>
                    <a:pt x="37955" y="297747"/>
                    <a:pt x="45807" y="265682"/>
                  </a:cubicBezTo>
                  <a:cubicBezTo>
                    <a:pt x="53006" y="236235"/>
                    <a:pt x="68057" y="208096"/>
                    <a:pt x="83762" y="181266"/>
                  </a:cubicBezTo>
                  <a:cubicBezTo>
                    <a:pt x="94886" y="162943"/>
                    <a:pt x="101430" y="145929"/>
                    <a:pt x="99467" y="124988"/>
                  </a:cubicBezTo>
                  <a:cubicBezTo>
                    <a:pt x="98813" y="119099"/>
                    <a:pt x="99467" y="113209"/>
                    <a:pt x="99467" y="108629"/>
                  </a:cubicBezTo>
                  <a:cubicBezTo>
                    <a:pt x="102085" y="106665"/>
                    <a:pt x="103393" y="106011"/>
                    <a:pt x="104048" y="106011"/>
                  </a:cubicBezTo>
                  <a:cubicBezTo>
                    <a:pt x="136768" y="109937"/>
                    <a:pt x="163597" y="96195"/>
                    <a:pt x="191736" y="80490"/>
                  </a:cubicBezTo>
                  <a:cubicBezTo>
                    <a:pt x="223147" y="63476"/>
                    <a:pt x="259138" y="55623"/>
                    <a:pt x="293166" y="43190"/>
                  </a:cubicBezTo>
                  <a:cubicBezTo>
                    <a:pt x="301674" y="39918"/>
                    <a:pt x="310835" y="35991"/>
                    <a:pt x="317379" y="30102"/>
                  </a:cubicBezTo>
                  <a:cubicBezTo>
                    <a:pt x="326540" y="22249"/>
                    <a:pt x="333084" y="12433"/>
                    <a:pt x="343554" y="0"/>
                  </a:cubicBezTo>
                  <a:cubicBezTo>
                    <a:pt x="364495" y="39263"/>
                    <a:pt x="401141" y="42535"/>
                    <a:pt x="435169" y="53006"/>
                  </a:cubicBezTo>
                  <a:cubicBezTo>
                    <a:pt x="461999" y="60858"/>
                    <a:pt x="488175" y="74600"/>
                    <a:pt x="512387" y="89651"/>
                  </a:cubicBezTo>
                  <a:cubicBezTo>
                    <a:pt x="529401" y="100122"/>
                    <a:pt x="545106" y="107320"/>
                    <a:pt x="565393" y="104702"/>
                  </a:cubicBezTo>
                  <a:cubicBezTo>
                    <a:pt x="571936" y="104048"/>
                    <a:pt x="578480" y="104702"/>
                    <a:pt x="584370" y="104702"/>
                  </a:cubicBezTo>
                  <a:cubicBezTo>
                    <a:pt x="585678" y="106665"/>
                    <a:pt x="587642" y="107974"/>
                    <a:pt x="586987" y="108629"/>
                  </a:cubicBezTo>
                  <a:cubicBezTo>
                    <a:pt x="581752" y="143966"/>
                    <a:pt x="599421" y="171450"/>
                    <a:pt x="615126" y="200898"/>
                  </a:cubicBezTo>
                  <a:cubicBezTo>
                    <a:pt x="631486" y="231654"/>
                    <a:pt x="638030" y="266336"/>
                    <a:pt x="649809" y="299710"/>
                  </a:cubicBezTo>
                  <a:cubicBezTo>
                    <a:pt x="652426" y="307563"/>
                    <a:pt x="657007" y="316070"/>
                    <a:pt x="662242" y="321960"/>
                  </a:cubicBezTo>
                  <a:cubicBezTo>
                    <a:pt x="670095" y="330467"/>
                    <a:pt x="679911" y="337665"/>
                    <a:pt x="687109" y="344863"/>
                  </a:cubicBezTo>
                  <a:cubicBezTo>
                    <a:pt x="685800" y="349444"/>
                    <a:pt x="685800" y="350753"/>
                    <a:pt x="685146" y="351407"/>
                  </a:cubicBezTo>
                  <a:cubicBezTo>
                    <a:pt x="660279" y="371039"/>
                    <a:pt x="649154" y="396560"/>
                    <a:pt x="641956" y="427971"/>
                  </a:cubicBezTo>
                  <a:cubicBezTo>
                    <a:pt x="634758" y="459381"/>
                    <a:pt x="619053" y="488829"/>
                    <a:pt x="602693" y="516968"/>
                  </a:cubicBezTo>
                  <a:cubicBezTo>
                    <a:pt x="592222" y="534636"/>
                    <a:pt x="585024" y="550996"/>
                    <a:pt x="586987" y="571936"/>
                  </a:cubicBezTo>
                  <a:cubicBezTo>
                    <a:pt x="587642" y="577826"/>
                    <a:pt x="586987" y="583715"/>
                    <a:pt x="586987" y="589605"/>
                  </a:cubicBezTo>
                  <a:cubicBezTo>
                    <a:pt x="585024" y="590914"/>
                    <a:pt x="583061" y="592877"/>
                    <a:pt x="581752" y="592877"/>
                  </a:cubicBezTo>
                  <a:cubicBezTo>
                    <a:pt x="547724" y="587642"/>
                    <a:pt x="521548" y="604656"/>
                    <a:pt x="492755" y="619707"/>
                  </a:cubicBezTo>
                  <a:cubicBezTo>
                    <a:pt x="461344" y="636066"/>
                    <a:pt x="425353" y="643919"/>
                    <a:pt x="391325" y="656352"/>
                  </a:cubicBezTo>
                  <a:cubicBezTo>
                    <a:pt x="384127" y="658970"/>
                    <a:pt x="376274" y="662896"/>
                    <a:pt x="370385" y="668132"/>
                  </a:cubicBezTo>
                  <a:cubicBezTo>
                    <a:pt x="361877" y="675984"/>
                    <a:pt x="354025" y="685800"/>
                    <a:pt x="347481" y="692998"/>
                  </a:cubicBezTo>
                  <a:cubicBezTo>
                    <a:pt x="342900" y="692344"/>
                    <a:pt x="341591" y="692344"/>
                    <a:pt x="340937" y="691690"/>
                  </a:cubicBezTo>
                  <a:cubicBezTo>
                    <a:pt x="321305" y="666823"/>
                    <a:pt x="295130" y="656352"/>
                    <a:pt x="264373" y="648500"/>
                  </a:cubicBezTo>
                  <a:cubicBezTo>
                    <a:pt x="232963" y="639993"/>
                    <a:pt x="202206" y="624942"/>
                    <a:pt x="173413" y="608582"/>
                  </a:cubicBezTo>
                  <a:cubicBezTo>
                    <a:pt x="155745" y="598766"/>
                    <a:pt x="140039" y="591568"/>
                    <a:pt x="120408" y="593531"/>
                  </a:cubicBezTo>
                  <a:cubicBezTo>
                    <a:pt x="114518" y="594185"/>
                    <a:pt x="107974" y="593531"/>
                    <a:pt x="96195" y="593531"/>
                  </a:cubicBezTo>
                  <a:close/>
                  <a:moveTo>
                    <a:pt x="420118" y="350098"/>
                  </a:moveTo>
                  <a:cubicBezTo>
                    <a:pt x="420118" y="307563"/>
                    <a:pt x="387399" y="273535"/>
                    <a:pt x="344863" y="272880"/>
                  </a:cubicBezTo>
                  <a:cubicBezTo>
                    <a:pt x="301019" y="272226"/>
                    <a:pt x="266991" y="305600"/>
                    <a:pt x="266337" y="348135"/>
                  </a:cubicBezTo>
                  <a:cubicBezTo>
                    <a:pt x="265682" y="390670"/>
                    <a:pt x="299710" y="426007"/>
                    <a:pt x="342246" y="426662"/>
                  </a:cubicBezTo>
                  <a:cubicBezTo>
                    <a:pt x="384781" y="427316"/>
                    <a:pt x="420118" y="392634"/>
                    <a:pt x="420118" y="350098"/>
                  </a:cubicBezTo>
                  <a:close/>
                  <a:moveTo>
                    <a:pt x="521548" y="141348"/>
                  </a:moveTo>
                  <a:cubicBezTo>
                    <a:pt x="475741" y="102739"/>
                    <a:pt x="424044" y="81144"/>
                    <a:pt x="363186" y="76564"/>
                  </a:cubicBezTo>
                  <a:cubicBezTo>
                    <a:pt x="363186" y="126952"/>
                    <a:pt x="363186" y="176685"/>
                    <a:pt x="363186" y="225764"/>
                  </a:cubicBezTo>
                  <a:cubicBezTo>
                    <a:pt x="363186" y="228382"/>
                    <a:pt x="367113" y="232308"/>
                    <a:pt x="370385" y="233617"/>
                  </a:cubicBezTo>
                  <a:cubicBezTo>
                    <a:pt x="384127" y="239506"/>
                    <a:pt x="398523" y="244742"/>
                    <a:pt x="412265" y="249977"/>
                  </a:cubicBezTo>
                  <a:cubicBezTo>
                    <a:pt x="448257" y="214640"/>
                    <a:pt x="484248" y="178648"/>
                    <a:pt x="521548" y="141348"/>
                  </a:cubicBezTo>
                  <a:close/>
                  <a:moveTo>
                    <a:pt x="443676" y="282696"/>
                  </a:moveTo>
                  <a:cubicBezTo>
                    <a:pt x="448257" y="293821"/>
                    <a:pt x="454801" y="305600"/>
                    <a:pt x="458073" y="318033"/>
                  </a:cubicBezTo>
                  <a:cubicBezTo>
                    <a:pt x="460690" y="328503"/>
                    <a:pt x="466580" y="330467"/>
                    <a:pt x="475741" y="330467"/>
                  </a:cubicBezTo>
                  <a:cubicBezTo>
                    <a:pt x="512387" y="329812"/>
                    <a:pt x="549687" y="330467"/>
                    <a:pt x="586333" y="330467"/>
                  </a:cubicBezTo>
                  <a:cubicBezTo>
                    <a:pt x="596149" y="330467"/>
                    <a:pt x="605965" y="330467"/>
                    <a:pt x="617089" y="330467"/>
                  </a:cubicBezTo>
                  <a:cubicBezTo>
                    <a:pt x="611854" y="268954"/>
                    <a:pt x="590259" y="217257"/>
                    <a:pt x="552959" y="173413"/>
                  </a:cubicBezTo>
                  <a:cubicBezTo>
                    <a:pt x="515659" y="210059"/>
                    <a:pt x="480322" y="246050"/>
                    <a:pt x="443676" y="282696"/>
                  </a:cubicBezTo>
                  <a:close/>
                  <a:moveTo>
                    <a:pt x="223801" y="329158"/>
                  </a:moveTo>
                  <a:cubicBezTo>
                    <a:pt x="230345" y="314107"/>
                    <a:pt x="237543" y="300365"/>
                    <a:pt x="242124" y="285968"/>
                  </a:cubicBezTo>
                  <a:cubicBezTo>
                    <a:pt x="243433" y="282042"/>
                    <a:pt x="240815" y="274844"/>
                    <a:pt x="237543" y="271572"/>
                  </a:cubicBezTo>
                  <a:cubicBezTo>
                    <a:pt x="219220" y="251940"/>
                    <a:pt x="199589" y="233617"/>
                    <a:pt x="181266" y="214640"/>
                  </a:cubicBezTo>
                  <a:cubicBezTo>
                    <a:pt x="166869" y="199589"/>
                    <a:pt x="153127" y="184538"/>
                    <a:pt x="138076" y="168832"/>
                  </a:cubicBezTo>
                  <a:cubicBezTo>
                    <a:pt x="96850" y="217912"/>
                    <a:pt x="75255" y="269608"/>
                    <a:pt x="70674" y="329812"/>
                  </a:cubicBezTo>
                  <a:cubicBezTo>
                    <a:pt x="123680" y="329158"/>
                    <a:pt x="174068" y="329158"/>
                    <a:pt x="223801" y="329158"/>
                  </a:cubicBezTo>
                  <a:close/>
                  <a:moveTo>
                    <a:pt x="364495" y="622979"/>
                  </a:moveTo>
                  <a:cubicBezTo>
                    <a:pt x="424699" y="617744"/>
                    <a:pt x="476395" y="596803"/>
                    <a:pt x="522857" y="556885"/>
                  </a:cubicBezTo>
                  <a:cubicBezTo>
                    <a:pt x="486866" y="520894"/>
                    <a:pt x="452838" y="486866"/>
                    <a:pt x="418155" y="452183"/>
                  </a:cubicBezTo>
                  <a:cubicBezTo>
                    <a:pt x="416192" y="450220"/>
                    <a:pt x="410302" y="449566"/>
                    <a:pt x="407684" y="450874"/>
                  </a:cubicBezTo>
                  <a:cubicBezTo>
                    <a:pt x="393288" y="456764"/>
                    <a:pt x="379546" y="463308"/>
                    <a:pt x="365149" y="469852"/>
                  </a:cubicBezTo>
                  <a:cubicBezTo>
                    <a:pt x="364495" y="519585"/>
                    <a:pt x="364495" y="570628"/>
                    <a:pt x="364495" y="622979"/>
                  </a:cubicBezTo>
                  <a:close/>
                  <a:moveTo>
                    <a:pt x="134150" y="524166"/>
                  </a:moveTo>
                  <a:cubicBezTo>
                    <a:pt x="170796" y="488174"/>
                    <a:pt x="207442" y="452183"/>
                    <a:pt x="243433" y="416192"/>
                  </a:cubicBezTo>
                  <a:cubicBezTo>
                    <a:pt x="237543" y="401795"/>
                    <a:pt x="230999" y="386090"/>
                    <a:pt x="224455" y="370384"/>
                  </a:cubicBezTo>
                  <a:cubicBezTo>
                    <a:pt x="173413" y="370384"/>
                    <a:pt x="122371" y="370384"/>
                    <a:pt x="70674" y="370384"/>
                  </a:cubicBezTo>
                  <a:cubicBezTo>
                    <a:pt x="74601" y="429279"/>
                    <a:pt x="101430" y="492101"/>
                    <a:pt x="134150" y="524166"/>
                  </a:cubicBezTo>
                  <a:close/>
                  <a:moveTo>
                    <a:pt x="323269" y="469197"/>
                  </a:moveTo>
                  <a:cubicBezTo>
                    <a:pt x="308872" y="463308"/>
                    <a:pt x="296438" y="456764"/>
                    <a:pt x="282696" y="452183"/>
                  </a:cubicBezTo>
                  <a:cubicBezTo>
                    <a:pt x="278770" y="450874"/>
                    <a:pt x="271572" y="450874"/>
                    <a:pt x="268954" y="452837"/>
                  </a:cubicBezTo>
                  <a:cubicBezTo>
                    <a:pt x="234271" y="486866"/>
                    <a:pt x="199589" y="521548"/>
                    <a:pt x="164252" y="556885"/>
                  </a:cubicBezTo>
                  <a:cubicBezTo>
                    <a:pt x="210713" y="596149"/>
                    <a:pt x="262410" y="617744"/>
                    <a:pt x="322614" y="622979"/>
                  </a:cubicBezTo>
                  <a:cubicBezTo>
                    <a:pt x="323269" y="570628"/>
                    <a:pt x="323269" y="520240"/>
                    <a:pt x="323269" y="469197"/>
                  </a:cubicBezTo>
                  <a:close/>
                  <a:moveTo>
                    <a:pt x="322614" y="76564"/>
                  </a:moveTo>
                  <a:cubicBezTo>
                    <a:pt x="262410" y="81799"/>
                    <a:pt x="210713" y="103394"/>
                    <a:pt x="166215" y="140694"/>
                  </a:cubicBezTo>
                  <a:cubicBezTo>
                    <a:pt x="203515" y="177994"/>
                    <a:pt x="240161" y="213985"/>
                    <a:pt x="275498" y="249977"/>
                  </a:cubicBezTo>
                  <a:cubicBezTo>
                    <a:pt x="290549" y="244087"/>
                    <a:pt x="306254" y="237543"/>
                    <a:pt x="322614" y="230345"/>
                  </a:cubicBezTo>
                  <a:cubicBezTo>
                    <a:pt x="322614" y="179957"/>
                    <a:pt x="322614" y="128915"/>
                    <a:pt x="322614" y="76564"/>
                  </a:cubicBezTo>
                  <a:close/>
                  <a:moveTo>
                    <a:pt x="550342" y="529401"/>
                  </a:moveTo>
                  <a:cubicBezTo>
                    <a:pt x="590259" y="482939"/>
                    <a:pt x="611854" y="431243"/>
                    <a:pt x="616435" y="371039"/>
                  </a:cubicBezTo>
                  <a:cubicBezTo>
                    <a:pt x="564084" y="371039"/>
                    <a:pt x="513041" y="371039"/>
                    <a:pt x="462653" y="371039"/>
                  </a:cubicBezTo>
                  <a:cubicBezTo>
                    <a:pt x="456109" y="387399"/>
                    <a:pt x="449566" y="403104"/>
                    <a:pt x="442367" y="420118"/>
                  </a:cubicBezTo>
                  <a:cubicBezTo>
                    <a:pt x="444985" y="422736"/>
                    <a:pt x="448257" y="426662"/>
                    <a:pt x="451529" y="429934"/>
                  </a:cubicBezTo>
                  <a:cubicBezTo>
                    <a:pt x="483594" y="461999"/>
                    <a:pt x="516313" y="495373"/>
                    <a:pt x="550342" y="529401"/>
                  </a:cubicBezTo>
                  <a:close/>
                </a:path>
              </a:pathLst>
            </a:custGeom>
            <a:solidFill>
              <a:srgbClr val="FFFFFF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AA55C07-0425-4D1B-97B9-4B6B71391708}"/>
                </a:ext>
              </a:extLst>
            </p:cNvPr>
            <p:cNvSpPr/>
            <p:nvPr/>
          </p:nvSpPr>
          <p:spPr>
            <a:xfrm>
              <a:off x="9405038" y="804241"/>
              <a:ext cx="92374" cy="92374"/>
            </a:xfrm>
            <a:custGeom>
              <a:avLst/>
              <a:gdLst>
                <a:gd name="connsiteX0" fmla="*/ 153791 w 150509"/>
                <a:gd name="connsiteY0" fmla="*/ 77218 h 150509"/>
                <a:gd name="connsiteX1" fmla="*/ 75918 w 150509"/>
                <a:gd name="connsiteY1" fmla="*/ 153781 h 150509"/>
                <a:gd name="connsiteX2" fmla="*/ 9 w 150509"/>
                <a:gd name="connsiteY2" fmla="*/ 75255 h 150509"/>
                <a:gd name="connsiteX3" fmla="*/ 78536 w 150509"/>
                <a:gd name="connsiteY3" fmla="*/ 0 h 150509"/>
                <a:gd name="connsiteX4" fmla="*/ 153791 w 150509"/>
                <a:gd name="connsiteY4" fmla="*/ 77218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50509">
                  <a:moveTo>
                    <a:pt x="153791" y="77218"/>
                  </a:moveTo>
                  <a:cubicBezTo>
                    <a:pt x="153791" y="119753"/>
                    <a:pt x="118454" y="154436"/>
                    <a:pt x="75918" y="153781"/>
                  </a:cubicBezTo>
                  <a:cubicBezTo>
                    <a:pt x="33383" y="153127"/>
                    <a:pt x="-645" y="117790"/>
                    <a:pt x="9" y="75255"/>
                  </a:cubicBezTo>
                  <a:cubicBezTo>
                    <a:pt x="664" y="32719"/>
                    <a:pt x="35346" y="0"/>
                    <a:pt x="78536" y="0"/>
                  </a:cubicBezTo>
                  <a:cubicBezTo>
                    <a:pt x="121071" y="654"/>
                    <a:pt x="154445" y="34683"/>
                    <a:pt x="153791" y="77218"/>
                  </a:cubicBezTo>
                  <a:close/>
                </a:path>
              </a:pathLst>
            </a:custGeom>
            <a:solidFill>
              <a:schemeClr val="accent6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D5F64CF-4F95-4332-BEFF-05928760AA74}"/>
                </a:ext>
              </a:extLst>
            </p:cNvPr>
            <p:cNvSpPr/>
            <p:nvPr/>
          </p:nvSpPr>
          <p:spPr>
            <a:xfrm>
              <a:off x="9464306" y="683753"/>
              <a:ext cx="96390" cy="104423"/>
            </a:xfrm>
            <a:custGeom>
              <a:avLst/>
              <a:gdLst>
                <a:gd name="connsiteX0" fmla="*/ 158653 w 157053"/>
                <a:gd name="connsiteY0" fmla="*/ 64785 h 170141"/>
                <a:gd name="connsiteX1" fmla="*/ 49370 w 157053"/>
                <a:gd name="connsiteY1" fmla="*/ 173413 h 170141"/>
                <a:gd name="connsiteX2" fmla="*/ 7489 w 157053"/>
                <a:gd name="connsiteY2" fmla="*/ 157053 h 170141"/>
                <a:gd name="connsiteX3" fmla="*/ 291 w 157053"/>
                <a:gd name="connsiteY3" fmla="*/ 149201 h 170141"/>
                <a:gd name="connsiteX4" fmla="*/ 291 w 157053"/>
                <a:gd name="connsiteY4" fmla="*/ 0 h 170141"/>
                <a:gd name="connsiteX5" fmla="*/ 158653 w 157053"/>
                <a:gd name="connsiteY5" fmla="*/ 64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653" y="64785"/>
                  </a:moveTo>
                  <a:cubicBezTo>
                    <a:pt x="121353" y="102085"/>
                    <a:pt x="85361" y="137422"/>
                    <a:pt x="49370" y="173413"/>
                  </a:cubicBezTo>
                  <a:cubicBezTo>
                    <a:pt x="36282" y="168178"/>
                    <a:pt x="21886" y="162943"/>
                    <a:pt x="7489" y="157053"/>
                  </a:cubicBezTo>
                  <a:cubicBezTo>
                    <a:pt x="4217" y="155745"/>
                    <a:pt x="291" y="151818"/>
                    <a:pt x="291" y="149201"/>
                  </a:cubicBezTo>
                  <a:cubicBezTo>
                    <a:pt x="-363" y="100122"/>
                    <a:pt x="291" y="50388"/>
                    <a:pt x="291" y="0"/>
                  </a:cubicBezTo>
                  <a:cubicBezTo>
                    <a:pt x="61149" y="5235"/>
                    <a:pt x="112846" y="26176"/>
                    <a:pt x="158653" y="64785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0B97E2D-6204-44A2-A0A4-774CE39A17C7}"/>
                </a:ext>
              </a:extLst>
            </p:cNvPr>
            <p:cNvSpPr/>
            <p:nvPr/>
          </p:nvSpPr>
          <p:spPr>
            <a:xfrm>
              <a:off x="9513884" y="742792"/>
              <a:ext cx="104423" cy="96390"/>
            </a:xfrm>
            <a:custGeom>
              <a:avLst/>
              <a:gdLst>
                <a:gd name="connsiteX0" fmla="*/ 0 w 170141"/>
                <a:gd name="connsiteY0" fmla="*/ 109937 h 157053"/>
                <a:gd name="connsiteX1" fmla="*/ 109283 w 170141"/>
                <a:gd name="connsiteY1" fmla="*/ 0 h 157053"/>
                <a:gd name="connsiteX2" fmla="*/ 173413 w 170141"/>
                <a:gd name="connsiteY2" fmla="*/ 157053 h 157053"/>
                <a:gd name="connsiteX3" fmla="*/ 142657 w 170141"/>
                <a:gd name="connsiteY3" fmla="*/ 157053 h 157053"/>
                <a:gd name="connsiteX4" fmla="*/ 32065 w 170141"/>
                <a:gd name="connsiteY4" fmla="*/ 157053 h 157053"/>
                <a:gd name="connsiteX5" fmla="*/ 14397 w 170141"/>
                <a:gd name="connsiteY5" fmla="*/ 144620 h 157053"/>
                <a:gd name="connsiteX6" fmla="*/ 0 w 170141"/>
                <a:gd name="connsiteY6" fmla="*/ 10993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0" y="109937"/>
                  </a:moveTo>
                  <a:cubicBezTo>
                    <a:pt x="36646" y="73292"/>
                    <a:pt x="72637" y="37300"/>
                    <a:pt x="109283" y="0"/>
                  </a:cubicBezTo>
                  <a:cubicBezTo>
                    <a:pt x="146583" y="43844"/>
                    <a:pt x="167524" y="95541"/>
                    <a:pt x="173413" y="157053"/>
                  </a:cubicBezTo>
                  <a:cubicBezTo>
                    <a:pt x="162289" y="157053"/>
                    <a:pt x="152473" y="157053"/>
                    <a:pt x="142657" y="157053"/>
                  </a:cubicBezTo>
                  <a:cubicBezTo>
                    <a:pt x="106011" y="157053"/>
                    <a:pt x="68711" y="157053"/>
                    <a:pt x="32065" y="157053"/>
                  </a:cubicBezTo>
                  <a:cubicBezTo>
                    <a:pt x="22249" y="157053"/>
                    <a:pt x="17014" y="155745"/>
                    <a:pt x="14397" y="144620"/>
                  </a:cubicBezTo>
                  <a:cubicBezTo>
                    <a:pt x="11125" y="132841"/>
                    <a:pt x="4581" y="121062"/>
                    <a:pt x="0" y="10993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0D6DB0D-DC1F-440B-B442-91868042AC47}"/>
                </a:ext>
              </a:extLst>
            </p:cNvPr>
            <p:cNvSpPr/>
            <p:nvPr/>
          </p:nvSpPr>
          <p:spPr>
            <a:xfrm>
              <a:off x="9284957" y="739980"/>
              <a:ext cx="104423" cy="96390"/>
            </a:xfrm>
            <a:custGeom>
              <a:avLst/>
              <a:gdLst>
                <a:gd name="connsiteX0" fmla="*/ 153127 w 170141"/>
                <a:gd name="connsiteY0" fmla="*/ 160980 h 157053"/>
                <a:gd name="connsiteX1" fmla="*/ 0 w 170141"/>
                <a:gd name="connsiteY1" fmla="*/ 160980 h 157053"/>
                <a:gd name="connsiteX2" fmla="*/ 67402 w 170141"/>
                <a:gd name="connsiteY2" fmla="*/ 0 h 157053"/>
                <a:gd name="connsiteX3" fmla="*/ 110592 w 170141"/>
                <a:gd name="connsiteY3" fmla="*/ 45807 h 157053"/>
                <a:gd name="connsiteX4" fmla="*/ 166869 w 170141"/>
                <a:gd name="connsiteY4" fmla="*/ 102739 h 157053"/>
                <a:gd name="connsiteX5" fmla="*/ 171450 w 170141"/>
                <a:gd name="connsiteY5" fmla="*/ 117136 h 157053"/>
                <a:gd name="connsiteX6" fmla="*/ 153127 w 170141"/>
                <a:gd name="connsiteY6" fmla="*/ 160980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153127" y="160980"/>
                  </a:moveTo>
                  <a:cubicBezTo>
                    <a:pt x="103394" y="160980"/>
                    <a:pt x="53006" y="160980"/>
                    <a:pt x="0" y="160980"/>
                  </a:cubicBezTo>
                  <a:cubicBezTo>
                    <a:pt x="4581" y="100776"/>
                    <a:pt x="26176" y="49079"/>
                    <a:pt x="67402" y="0"/>
                  </a:cubicBezTo>
                  <a:cubicBezTo>
                    <a:pt x="82453" y="16360"/>
                    <a:pt x="96195" y="31411"/>
                    <a:pt x="110592" y="45807"/>
                  </a:cubicBezTo>
                  <a:cubicBezTo>
                    <a:pt x="129569" y="64785"/>
                    <a:pt x="148546" y="83762"/>
                    <a:pt x="166869" y="102739"/>
                  </a:cubicBezTo>
                  <a:cubicBezTo>
                    <a:pt x="170141" y="106011"/>
                    <a:pt x="172759" y="113209"/>
                    <a:pt x="171450" y="117136"/>
                  </a:cubicBezTo>
                  <a:cubicBezTo>
                    <a:pt x="166869" y="132187"/>
                    <a:pt x="159671" y="146583"/>
                    <a:pt x="153127" y="1609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AA5D43C-F86A-4D30-AF2F-F92E9DC7ADB2}"/>
                </a:ext>
              </a:extLst>
            </p:cNvPr>
            <p:cNvSpPr/>
            <p:nvPr/>
          </p:nvSpPr>
          <p:spPr>
            <a:xfrm>
              <a:off x="9465288" y="913065"/>
              <a:ext cx="96390" cy="104423"/>
            </a:xfrm>
            <a:custGeom>
              <a:avLst/>
              <a:gdLst>
                <a:gd name="connsiteX0" fmla="*/ 0 w 157053"/>
                <a:gd name="connsiteY0" fmla="*/ 172785 h 170141"/>
                <a:gd name="connsiteX1" fmla="*/ 0 w 157053"/>
                <a:gd name="connsiteY1" fmla="*/ 19658 h 170141"/>
                <a:gd name="connsiteX2" fmla="*/ 42535 w 157053"/>
                <a:gd name="connsiteY2" fmla="*/ 681 h 170141"/>
                <a:gd name="connsiteX3" fmla="*/ 53005 w 157053"/>
                <a:gd name="connsiteY3" fmla="*/ 1990 h 170141"/>
                <a:gd name="connsiteX4" fmla="*/ 157708 w 157053"/>
                <a:gd name="connsiteY4" fmla="*/ 106692 h 170141"/>
                <a:gd name="connsiteX5" fmla="*/ 0 w 157053"/>
                <a:gd name="connsiteY5" fmla="*/ 172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0" y="172785"/>
                  </a:moveTo>
                  <a:cubicBezTo>
                    <a:pt x="0" y="120434"/>
                    <a:pt x="0" y="69392"/>
                    <a:pt x="0" y="19658"/>
                  </a:cubicBezTo>
                  <a:cubicBezTo>
                    <a:pt x="14397" y="13114"/>
                    <a:pt x="28793" y="6570"/>
                    <a:pt x="42535" y="681"/>
                  </a:cubicBezTo>
                  <a:cubicBezTo>
                    <a:pt x="45807" y="-628"/>
                    <a:pt x="51042" y="26"/>
                    <a:pt x="53005" y="1990"/>
                  </a:cubicBezTo>
                  <a:cubicBezTo>
                    <a:pt x="87688" y="36018"/>
                    <a:pt x="122371" y="70701"/>
                    <a:pt x="157708" y="106692"/>
                  </a:cubicBezTo>
                  <a:cubicBezTo>
                    <a:pt x="111900" y="145955"/>
                    <a:pt x="60204" y="167550"/>
                    <a:pt x="0" y="172785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02D7124-6F07-49CB-8CE2-CEB0D64AAD7F}"/>
                </a:ext>
              </a:extLst>
            </p:cNvPr>
            <p:cNvSpPr/>
            <p:nvPr/>
          </p:nvSpPr>
          <p:spPr>
            <a:xfrm>
              <a:off x="9285359" y="864485"/>
              <a:ext cx="104423" cy="92374"/>
            </a:xfrm>
            <a:custGeom>
              <a:avLst/>
              <a:gdLst>
                <a:gd name="connsiteX0" fmla="*/ 62821 w 170141"/>
                <a:gd name="connsiteY0" fmla="*/ 153127 h 150509"/>
                <a:gd name="connsiteX1" fmla="*/ 0 w 170141"/>
                <a:gd name="connsiteY1" fmla="*/ 0 h 150509"/>
                <a:gd name="connsiteX2" fmla="*/ 153781 w 170141"/>
                <a:gd name="connsiteY2" fmla="*/ 0 h 150509"/>
                <a:gd name="connsiteX3" fmla="*/ 172759 w 170141"/>
                <a:gd name="connsiteY3" fmla="*/ 45807 h 150509"/>
                <a:gd name="connsiteX4" fmla="*/ 62821 w 170141"/>
                <a:gd name="connsiteY4" fmla="*/ 153127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1" h="150509">
                  <a:moveTo>
                    <a:pt x="62821" y="153127"/>
                  </a:moveTo>
                  <a:cubicBezTo>
                    <a:pt x="30102" y="121062"/>
                    <a:pt x="3272" y="58241"/>
                    <a:pt x="0" y="0"/>
                  </a:cubicBezTo>
                  <a:cubicBezTo>
                    <a:pt x="51697" y="0"/>
                    <a:pt x="102739" y="0"/>
                    <a:pt x="153781" y="0"/>
                  </a:cubicBezTo>
                  <a:cubicBezTo>
                    <a:pt x="160325" y="15705"/>
                    <a:pt x="166869" y="30756"/>
                    <a:pt x="172759" y="45807"/>
                  </a:cubicBezTo>
                  <a:cubicBezTo>
                    <a:pt x="136113" y="81144"/>
                    <a:pt x="99467" y="117136"/>
                    <a:pt x="62821" y="15312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BB65916-0C14-4BC4-A5D4-20265F7C9106}"/>
                </a:ext>
              </a:extLst>
            </p:cNvPr>
            <p:cNvSpPr/>
            <p:nvPr/>
          </p:nvSpPr>
          <p:spPr>
            <a:xfrm>
              <a:off x="9342791" y="913428"/>
              <a:ext cx="96390" cy="104423"/>
            </a:xfrm>
            <a:custGeom>
              <a:avLst/>
              <a:gdLst>
                <a:gd name="connsiteX0" fmla="*/ 158362 w 157053"/>
                <a:gd name="connsiteY0" fmla="*/ 18414 h 170141"/>
                <a:gd name="connsiteX1" fmla="*/ 158362 w 157053"/>
                <a:gd name="connsiteY1" fmla="*/ 172195 h 170141"/>
                <a:gd name="connsiteX2" fmla="*/ 0 w 157053"/>
                <a:gd name="connsiteY2" fmla="*/ 106102 h 170141"/>
                <a:gd name="connsiteX3" fmla="*/ 104702 w 157053"/>
                <a:gd name="connsiteY3" fmla="*/ 2054 h 170141"/>
                <a:gd name="connsiteX4" fmla="*/ 118444 w 157053"/>
                <a:gd name="connsiteY4" fmla="*/ 1399 h 170141"/>
                <a:gd name="connsiteX5" fmla="*/ 158362 w 157053"/>
                <a:gd name="connsiteY5" fmla="*/ 18414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362" y="18414"/>
                  </a:moveTo>
                  <a:cubicBezTo>
                    <a:pt x="158362" y="69456"/>
                    <a:pt x="158362" y="119844"/>
                    <a:pt x="158362" y="172195"/>
                  </a:cubicBezTo>
                  <a:cubicBezTo>
                    <a:pt x="98158" y="167614"/>
                    <a:pt x="46461" y="146019"/>
                    <a:pt x="0" y="106102"/>
                  </a:cubicBezTo>
                  <a:cubicBezTo>
                    <a:pt x="35337" y="70765"/>
                    <a:pt x="69365" y="36082"/>
                    <a:pt x="104702" y="2054"/>
                  </a:cubicBezTo>
                  <a:cubicBezTo>
                    <a:pt x="107320" y="-564"/>
                    <a:pt x="114518" y="-564"/>
                    <a:pt x="118444" y="1399"/>
                  </a:cubicBezTo>
                  <a:cubicBezTo>
                    <a:pt x="130878" y="5980"/>
                    <a:pt x="143966" y="11870"/>
                    <a:pt x="158362" y="18414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B0D5BE0-87EB-49B1-9957-4779BFFDBE10}"/>
                </a:ext>
              </a:extLst>
            </p:cNvPr>
            <p:cNvSpPr/>
            <p:nvPr/>
          </p:nvSpPr>
          <p:spPr>
            <a:xfrm>
              <a:off x="9343595" y="683753"/>
              <a:ext cx="92374" cy="104423"/>
            </a:xfrm>
            <a:custGeom>
              <a:avLst/>
              <a:gdLst>
                <a:gd name="connsiteX0" fmla="*/ 156399 w 150509"/>
                <a:gd name="connsiteY0" fmla="*/ 0 h 170141"/>
                <a:gd name="connsiteX1" fmla="*/ 156399 w 150509"/>
                <a:gd name="connsiteY1" fmla="*/ 153781 h 170141"/>
                <a:gd name="connsiteX2" fmla="*/ 109283 w 150509"/>
                <a:gd name="connsiteY2" fmla="*/ 173413 h 170141"/>
                <a:gd name="connsiteX3" fmla="*/ 0 w 150509"/>
                <a:gd name="connsiteY3" fmla="*/ 64130 h 170141"/>
                <a:gd name="connsiteX4" fmla="*/ 156399 w 150509"/>
                <a:gd name="connsiteY4" fmla="*/ 0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70141">
                  <a:moveTo>
                    <a:pt x="156399" y="0"/>
                  </a:moveTo>
                  <a:cubicBezTo>
                    <a:pt x="156399" y="52351"/>
                    <a:pt x="156399" y="103393"/>
                    <a:pt x="156399" y="153781"/>
                  </a:cubicBezTo>
                  <a:cubicBezTo>
                    <a:pt x="140039" y="160325"/>
                    <a:pt x="124334" y="166869"/>
                    <a:pt x="109283" y="173413"/>
                  </a:cubicBezTo>
                  <a:cubicBezTo>
                    <a:pt x="73292" y="137422"/>
                    <a:pt x="37300" y="101430"/>
                    <a:pt x="0" y="64130"/>
                  </a:cubicBezTo>
                  <a:cubicBezTo>
                    <a:pt x="44498" y="26830"/>
                    <a:pt x="96195" y="5235"/>
                    <a:pt x="156399" y="0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11A3591-E1DC-4ADE-BC49-CF30EDBA8EB5}"/>
                </a:ext>
              </a:extLst>
            </p:cNvPr>
            <p:cNvSpPr/>
            <p:nvPr/>
          </p:nvSpPr>
          <p:spPr>
            <a:xfrm>
              <a:off x="9513082" y="864083"/>
              <a:ext cx="104423" cy="96390"/>
            </a:xfrm>
            <a:custGeom>
              <a:avLst/>
              <a:gdLst>
                <a:gd name="connsiteX0" fmla="*/ 107974 w 170141"/>
                <a:gd name="connsiteY0" fmla="*/ 159017 h 157053"/>
                <a:gd name="connsiteX1" fmla="*/ 9161 w 170141"/>
                <a:gd name="connsiteY1" fmla="*/ 58895 h 157053"/>
                <a:gd name="connsiteX2" fmla="*/ 0 w 170141"/>
                <a:gd name="connsiteY2" fmla="*/ 49079 h 157053"/>
                <a:gd name="connsiteX3" fmla="*/ 20286 w 170141"/>
                <a:gd name="connsiteY3" fmla="*/ 0 h 157053"/>
                <a:gd name="connsiteX4" fmla="*/ 174067 w 170141"/>
                <a:gd name="connsiteY4" fmla="*/ 0 h 157053"/>
                <a:gd name="connsiteX5" fmla="*/ 107974 w 170141"/>
                <a:gd name="connsiteY5" fmla="*/ 15901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41" h="157053">
                  <a:moveTo>
                    <a:pt x="107974" y="159017"/>
                  </a:moveTo>
                  <a:cubicBezTo>
                    <a:pt x="74600" y="124988"/>
                    <a:pt x="41881" y="92269"/>
                    <a:pt x="9161" y="58895"/>
                  </a:cubicBezTo>
                  <a:cubicBezTo>
                    <a:pt x="5889" y="55623"/>
                    <a:pt x="2617" y="51697"/>
                    <a:pt x="0" y="49079"/>
                  </a:cubicBezTo>
                  <a:cubicBezTo>
                    <a:pt x="7198" y="32719"/>
                    <a:pt x="13742" y="17014"/>
                    <a:pt x="20286" y="0"/>
                  </a:cubicBezTo>
                  <a:cubicBezTo>
                    <a:pt x="70674" y="0"/>
                    <a:pt x="121716" y="0"/>
                    <a:pt x="174067" y="0"/>
                  </a:cubicBezTo>
                  <a:cubicBezTo>
                    <a:pt x="169487" y="60204"/>
                    <a:pt x="147892" y="111901"/>
                    <a:pt x="107974" y="1590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BE4A8DE-B9B3-45CF-883A-A0C4382A6A49}"/>
              </a:ext>
            </a:extLst>
          </p:cNvPr>
          <p:cNvGrpSpPr/>
          <p:nvPr/>
        </p:nvGrpSpPr>
        <p:grpSpPr>
          <a:xfrm>
            <a:off x="6036828" y="4818205"/>
            <a:ext cx="3033596" cy="868972"/>
            <a:chOff x="2551705" y="4230851"/>
            <a:chExt cx="3705929" cy="8689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5E500B7-4AD2-4A30-BADF-0AF2E83B602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打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坐时心身非常舒服，可以长时间安住在这个状态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9651DC6-60EA-4650-A507-B29C2AA7CD9D}"/>
                </a:ext>
              </a:extLst>
            </p:cNvPr>
            <p:cNvSpPr txBox="1"/>
            <p:nvPr/>
          </p:nvSpPr>
          <p:spPr>
            <a:xfrm>
              <a:off x="2573939" y="4230851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4.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轻安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4199C58-3674-4490-892F-5926C5175423}"/>
              </a:ext>
            </a:extLst>
          </p:cNvPr>
          <p:cNvGrpSpPr/>
          <p:nvPr/>
        </p:nvGrpSpPr>
        <p:grpSpPr>
          <a:xfrm>
            <a:off x="6134182" y="1590302"/>
            <a:ext cx="2060132" cy="621069"/>
            <a:chOff x="2551706" y="4219140"/>
            <a:chExt cx="3564198" cy="6210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E633B57-D111-408D-8DB8-5F857B812195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对禅定的信任、信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349E859-18F6-48A0-B978-8FC242F0D5A4}"/>
                </a:ext>
              </a:extLst>
            </p:cNvPr>
            <p:cNvSpPr txBox="1"/>
            <p:nvPr/>
          </p:nvSpPr>
          <p:spPr>
            <a:xfrm>
              <a:off x="2563768" y="4219140"/>
              <a:ext cx="355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1. </a:t>
              </a:r>
              <a:r>
                <a:rPr lang="zh-CN" altLang="en-US" sz="1600" b="1" dirty="0">
                  <a:solidFill>
                    <a:schemeClr val="accent4"/>
                  </a:solidFill>
                  <a:cs typeface="Arial" pitchFamily="34" charset="0"/>
                </a:rPr>
                <a:t>信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EB31A65-6ED8-4E68-8BD1-3C707569F5D6}"/>
              </a:ext>
            </a:extLst>
          </p:cNvPr>
          <p:cNvGrpSpPr/>
          <p:nvPr/>
        </p:nvGrpSpPr>
        <p:grpSpPr>
          <a:xfrm>
            <a:off x="6954538" y="2512514"/>
            <a:ext cx="2180042" cy="854512"/>
            <a:chOff x="2551705" y="4263417"/>
            <a:chExt cx="2894332" cy="854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A318266-4448-4429-895C-857596F81545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很想修行，非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常强烈的渴望，想修禅定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2397361-E991-4152-92EA-5D196AA282C0}"/>
                </a:ext>
              </a:extLst>
            </p:cNvPr>
            <p:cNvSpPr txBox="1"/>
            <p:nvPr/>
          </p:nvSpPr>
          <p:spPr>
            <a:xfrm>
              <a:off x="2557075" y="4263417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2.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欲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0072FFC-9D55-4828-AC0B-5BE11127FB77}"/>
              </a:ext>
            </a:extLst>
          </p:cNvPr>
          <p:cNvGrpSpPr/>
          <p:nvPr/>
        </p:nvGrpSpPr>
        <p:grpSpPr>
          <a:xfrm>
            <a:off x="6954539" y="3748263"/>
            <a:ext cx="2048066" cy="604538"/>
            <a:chOff x="2729838" y="4267170"/>
            <a:chExt cx="2220245" cy="6045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6B3B66C-3653-4735-8FD6-7ECBB5BAD127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勤奋，精进地努力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F4BE228-BE9F-4E7E-8E68-74BB4ED05C2E}"/>
                </a:ext>
              </a:extLst>
            </p:cNvPr>
            <p:cNvSpPr txBox="1"/>
            <p:nvPr/>
          </p:nvSpPr>
          <p:spPr>
            <a:xfrm>
              <a:off x="2741519" y="426717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3.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勤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21ABA9E-6C6A-4E40-9199-76F7B5E901D9}"/>
              </a:ext>
            </a:extLst>
          </p:cNvPr>
          <p:cNvGrpSpPr/>
          <p:nvPr/>
        </p:nvGrpSpPr>
        <p:grpSpPr>
          <a:xfrm>
            <a:off x="2793352" y="1447784"/>
            <a:ext cx="2214844" cy="581989"/>
            <a:chOff x="2551705" y="4271613"/>
            <a:chExt cx="3683695" cy="5819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EADD43E-D408-4B2E-88A6-1CC2A05C16D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达到平等，当禅定达到平衡时不去打扰它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EF15B77-0E5B-48A1-8D6D-20C7BAEB1BF2}"/>
                </a:ext>
              </a:extLst>
            </p:cNvPr>
            <p:cNvSpPr txBox="1"/>
            <p:nvPr/>
          </p:nvSpPr>
          <p:spPr>
            <a:xfrm>
              <a:off x="2551705" y="4271613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8.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舍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DF55747-0144-4A2D-A454-30EFBABCFF09}"/>
              </a:ext>
            </a:extLst>
          </p:cNvPr>
          <p:cNvGrpSpPr/>
          <p:nvPr/>
        </p:nvGrpSpPr>
        <p:grpSpPr>
          <a:xfrm>
            <a:off x="3855930" y="4934236"/>
            <a:ext cx="1478474" cy="594788"/>
            <a:chOff x="2551705" y="4245421"/>
            <a:chExt cx="3552136" cy="5947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2DACF66-48C6-4279-9F96-79A39A00C1DF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一直没离开过禅定的对境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F65802D-FC2D-4C95-B7A3-DE27FF503B0D}"/>
                </a:ext>
              </a:extLst>
            </p:cNvPr>
            <p:cNvSpPr txBox="1"/>
            <p:nvPr/>
          </p:nvSpPr>
          <p:spPr>
            <a:xfrm>
              <a:off x="2551705" y="4245421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5. </a:t>
              </a:r>
              <a:r>
                <a:rPr lang="zh-CN" altLang="en-US" sz="1600" b="1" dirty="0" smtClean="0">
                  <a:solidFill>
                    <a:schemeClr val="accent3"/>
                  </a:solidFill>
                  <a:cs typeface="Arial" pitchFamily="34" charset="0"/>
                </a:rPr>
                <a:t>正念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9BC016C-1350-444B-B656-312BED007F2F}"/>
              </a:ext>
            </a:extLst>
          </p:cNvPr>
          <p:cNvGrpSpPr/>
          <p:nvPr/>
        </p:nvGrpSpPr>
        <p:grpSpPr>
          <a:xfrm>
            <a:off x="2573711" y="2580773"/>
            <a:ext cx="1500181" cy="598460"/>
            <a:chOff x="2551705" y="4273248"/>
            <a:chExt cx="2894332" cy="5984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4E80D1B-C9DA-48F5-A251-B7066550D6E6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立即采取措施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FE8748F-3C54-44DA-8C76-EF302DD8AD84}"/>
                </a:ext>
              </a:extLst>
            </p:cNvPr>
            <p:cNvSpPr txBox="1"/>
            <p:nvPr/>
          </p:nvSpPr>
          <p:spPr>
            <a:xfrm>
              <a:off x="2557209" y="4273248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7.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作思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5231279-FC0F-4BF0-BC62-118EF86EA410}"/>
              </a:ext>
            </a:extLst>
          </p:cNvPr>
          <p:cNvGrpSpPr/>
          <p:nvPr/>
        </p:nvGrpSpPr>
        <p:grpSpPr>
          <a:xfrm>
            <a:off x="2013316" y="3626136"/>
            <a:ext cx="2087124" cy="835899"/>
            <a:chOff x="2721381" y="4282030"/>
            <a:chExt cx="2217024" cy="8358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2419073-22AF-4B06-B2B4-5295A6BA9122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要时刻觉照打坐时的状态是否标准或平衡，</a:t>
              </a:r>
              <a:r>
                <a:rPr lang="en-GB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侧面的监督</a:t>
              </a:r>
              <a:r>
                <a:rPr lang="en-GB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408D5B9-2CEF-45CD-BE98-4F4077493D01}"/>
                </a:ext>
              </a:extLst>
            </p:cNvPr>
            <p:cNvSpPr txBox="1"/>
            <p:nvPr/>
          </p:nvSpPr>
          <p:spPr>
            <a:xfrm>
              <a:off x="2721381" y="428203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6.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正知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CDD4DCB-2AE2-4FF6-9FDD-53398D63DE75}"/>
              </a:ext>
            </a:extLst>
          </p:cNvPr>
          <p:cNvSpPr/>
          <p:nvPr/>
        </p:nvSpPr>
        <p:spPr>
          <a:xfrm>
            <a:off x="6406349" y="3749299"/>
            <a:ext cx="343196" cy="371097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EBD27A9-6BA5-4292-92A2-422AEC13796E}"/>
              </a:ext>
            </a:extLst>
          </p:cNvPr>
          <p:cNvSpPr/>
          <p:nvPr/>
        </p:nvSpPr>
        <p:spPr>
          <a:xfrm>
            <a:off x="6476276" y="2871885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欲</a:t>
            </a:r>
            <a:endParaRPr lang="en-US" sz="2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C32E518-E568-4B4A-ADFE-B81FF815BA6A}"/>
              </a:ext>
            </a:extLst>
          </p:cNvPr>
          <p:cNvGrpSpPr/>
          <p:nvPr/>
        </p:nvGrpSpPr>
        <p:grpSpPr>
          <a:xfrm>
            <a:off x="5844180" y="4351040"/>
            <a:ext cx="351791" cy="326866"/>
            <a:chOff x="9521749" y="3621396"/>
            <a:chExt cx="574895" cy="53416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9D3FF94-339F-4CB8-85DB-BB13142DDB6E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37421550-34C2-43D8-A097-73A2369F9D10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7273F059-9086-4EC3-93BD-1C6614002709}"/>
              </a:ext>
            </a:extLst>
          </p:cNvPr>
          <p:cNvGrpSpPr/>
          <p:nvPr/>
        </p:nvGrpSpPr>
        <p:grpSpPr>
          <a:xfrm>
            <a:off x="4328489" y="2875889"/>
            <a:ext cx="362726" cy="371041"/>
            <a:chOff x="10052867" y="2902739"/>
            <a:chExt cx="522114" cy="534082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343EB2DF-E0CA-447D-8C54-99C816063579}"/>
                </a:ext>
              </a:extLst>
            </p:cNvPr>
            <p:cNvSpPr/>
            <p:nvPr/>
          </p:nvSpPr>
          <p:spPr>
            <a:xfrm>
              <a:off x="10052867" y="3011097"/>
              <a:ext cx="522114" cy="425724"/>
            </a:xfrm>
            <a:custGeom>
              <a:avLst/>
              <a:gdLst>
                <a:gd name="connsiteX0" fmla="*/ 436478 w 850706"/>
                <a:gd name="connsiteY0" fmla="*/ 367244 h 693652"/>
                <a:gd name="connsiteX1" fmla="*/ 465925 w 850706"/>
                <a:gd name="connsiteY1" fmla="*/ 464093 h 693652"/>
                <a:gd name="connsiteX2" fmla="*/ 282696 w 850706"/>
                <a:gd name="connsiteY2" fmla="*/ 695747 h 693652"/>
                <a:gd name="connsiteX3" fmla="*/ 88997 w 850706"/>
                <a:gd name="connsiteY3" fmla="*/ 607404 h 693652"/>
                <a:gd name="connsiteX4" fmla="*/ 3272 w 850706"/>
                <a:gd name="connsiteY4" fmla="*/ 403890 h 693652"/>
                <a:gd name="connsiteX5" fmla="*/ 0 w 850706"/>
                <a:gd name="connsiteY5" fmla="*/ 325363 h 693652"/>
                <a:gd name="connsiteX6" fmla="*/ 1963 w 850706"/>
                <a:gd name="connsiteY6" fmla="*/ 305731 h 693652"/>
                <a:gd name="connsiteX7" fmla="*/ 35991 w 850706"/>
                <a:gd name="connsiteY7" fmla="*/ 419595 h 693652"/>
                <a:gd name="connsiteX8" fmla="*/ 94886 w 850706"/>
                <a:gd name="connsiteY8" fmla="*/ 514482 h 693652"/>
                <a:gd name="connsiteX9" fmla="*/ 321305 w 850706"/>
                <a:gd name="connsiteY9" fmla="*/ 558325 h 693652"/>
                <a:gd name="connsiteX10" fmla="*/ 389362 w 850706"/>
                <a:gd name="connsiteY10" fmla="*/ 424175 h 693652"/>
                <a:gd name="connsiteX11" fmla="*/ 282696 w 850706"/>
                <a:gd name="connsiteY11" fmla="*/ 364626 h 693652"/>
                <a:gd name="connsiteX12" fmla="*/ 234271 w 850706"/>
                <a:gd name="connsiteY12" fmla="*/ 376405 h 693652"/>
                <a:gd name="connsiteX13" fmla="*/ 189773 w 850706"/>
                <a:gd name="connsiteY13" fmla="*/ 237675 h 693652"/>
                <a:gd name="connsiteX14" fmla="*/ 241470 w 850706"/>
                <a:gd name="connsiteY14" fmla="*/ 242910 h 693652"/>
                <a:gd name="connsiteX15" fmla="*/ 316070 w 850706"/>
                <a:gd name="connsiteY15" fmla="*/ 237675 h 693652"/>
                <a:gd name="connsiteX16" fmla="*/ 347481 w 850706"/>
                <a:gd name="connsiteY16" fmla="*/ 221315 h 693652"/>
                <a:gd name="connsiteX17" fmla="*/ 371039 w 850706"/>
                <a:gd name="connsiteY17" fmla="*/ 161111 h 693652"/>
                <a:gd name="connsiteX18" fmla="*/ 324577 w 850706"/>
                <a:gd name="connsiteY18" fmla="*/ 121848 h 693652"/>
                <a:gd name="connsiteX19" fmla="*/ 198280 w 850706"/>
                <a:gd name="connsiteY19" fmla="*/ 142134 h 693652"/>
                <a:gd name="connsiteX20" fmla="*/ 138076 w 850706"/>
                <a:gd name="connsiteY20" fmla="*/ 181397 h 693652"/>
                <a:gd name="connsiteX21" fmla="*/ 77218 w 850706"/>
                <a:gd name="connsiteY21" fmla="*/ 70805 h 693652"/>
                <a:gd name="connsiteX22" fmla="*/ 304291 w 850706"/>
                <a:gd name="connsiteY22" fmla="*/ 2094 h 693652"/>
                <a:gd name="connsiteX23" fmla="*/ 423390 w 850706"/>
                <a:gd name="connsiteY23" fmla="*/ 90437 h 693652"/>
                <a:gd name="connsiteX24" fmla="*/ 395251 w 850706"/>
                <a:gd name="connsiteY24" fmla="*/ 242255 h 693652"/>
                <a:gd name="connsiteX25" fmla="*/ 335047 w 850706"/>
                <a:gd name="connsiteY25" fmla="*/ 299842 h 693652"/>
                <a:gd name="connsiteX26" fmla="*/ 403758 w 850706"/>
                <a:gd name="connsiteY26" fmla="*/ 326017 h 693652"/>
                <a:gd name="connsiteX27" fmla="*/ 454801 w 850706"/>
                <a:gd name="connsiteY27" fmla="*/ 305077 h 693652"/>
                <a:gd name="connsiteX28" fmla="*/ 490792 w 850706"/>
                <a:gd name="connsiteY28" fmla="*/ 250108 h 693652"/>
                <a:gd name="connsiteX29" fmla="*/ 547070 w 850706"/>
                <a:gd name="connsiteY29" fmla="*/ 161766 h 693652"/>
                <a:gd name="connsiteX30" fmla="*/ 695616 w 850706"/>
                <a:gd name="connsiteY30" fmla="*/ 111377 h 693652"/>
                <a:gd name="connsiteX31" fmla="*/ 803590 w 850706"/>
                <a:gd name="connsiteY31" fmla="*/ 186632 h 693652"/>
                <a:gd name="connsiteX32" fmla="*/ 809480 w 850706"/>
                <a:gd name="connsiteY32" fmla="*/ 535422 h 693652"/>
                <a:gd name="connsiteX33" fmla="*/ 687763 w 850706"/>
                <a:gd name="connsiteY33" fmla="*/ 623764 h 693652"/>
                <a:gd name="connsiteX34" fmla="*/ 526783 w 850706"/>
                <a:gd name="connsiteY34" fmla="*/ 509246 h 693652"/>
                <a:gd name="connsiteX35" fmla="*/ 528092 w 850706"/>
                <a:gd name="connsiteY35" fmla="*/ 397346 h 693652"/>
                <a:gd name="connsiteX36" fmla="*/ 533982 w 850706"/>
                <a:gd name="connsiteY36" fmla="*/ 415014 h 693652"/>
                <a:gd name="connsiteX37" fmla="*/ 672712 w 850706"/>
                <a:gd name="connsiteY37" fmla="*/ 490269 h 693652"/>
                <a:gd name="connsiteX38" fmla="*/ 753202 w 850706"/>
                <a:gd name="connsiteY38" fmla="*/ 445771 h 693652"/>
                <a:gd name="connsiteX39" fmla="*/ 793774 w 850706"/>
                <a:gd name="connsiteY39" fmla="*/ 372479 h 693652"/>
                <a:gd name="connsiteX40" fmla="*/ 783958 w 850706"/>
                <a:gd name="connsiteY40" fmla="*/ 230476 h 693652"/>
                <a:gd name="connsiteX41" fmla="*/ 658316 w 850706"/>
                <a:gd name="connsiteY41" fmla="*/ 210845 h 693652"/>
                <a:gd name="connsiteX42" fmla="*/ 607928 w 850706"/>
                <a:gd name="connsiteY42" fmla="*/ 288717 h 693652"/>
                <a:gd name="connsiteX43" fmla="*/ 463962 w 850706"/>
                <a:gd name="connsiteY43" fmla="*/ 367898 h 693652"/>
                <a:gd name="connsiteX44" fmla="*/ 436478 w 850706"/>
                <a:gd name="connsiteY44" fmla="*/ 367244 h 6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0706" h="693652">
                  <a:moveTo>
                    <a:pt x="436478" y="367244"/>
                  </a:moveTo>
                  <a:cubicBezTo>
                    <a:pt x="446948" y="400618"/>
                    <a:pt x="458727" y="432028"/>
                    <a:pt x="465925" y="464093"/>
                  </a:cubicBezTo>
                  <a:cubicBezTo>
                    <a:pt x="492755" y="587119"/>
                    <a:pt x="401795" y="701637"/>
                    <a:pt x="282696" y="695747"/>
                  </a:cubicBezTo>
                  <a:cubicBezTo>
                    <a:pt x="206787" y="691821"/>
                    <a:pt x="142003" y="662373"/>
                    <a:pt x="88997" y="607404"/>
                  </a:cubicBezTo>
                  <a:cubicBezTo>
                    <a:pt x="34683" y="550473"/>
                    <a:pt x="11125" y="479799"/>
                    <a:pt x="3272" y="403890"/>
                  </a:cubicBezTo>
                  <a:cubicBezTo>
                    <a:pt x="655" y="377714"/>
                    <a:pt x="655" y="351538"/>
                    <a:pt x="0" y="325363"/>
                  </a:cubicBezTo>
                  <a:cubicBezTo>
                    <a:pt x="0" y="319473"/>
                    <a:pt x="1309" y="312929"/>
                    <a:pt x="1963" y="305731"/>
                  </a:cubicBezTo>
                  <a:cubicBezTo>
                    <a:pt x="13742" y="344995"/>
                    <a:pt x="22904" y="382949"/>
                    <a:pt x="35991" y="419595"/>
                  </a:cubicBezTo>
                  <a:cubicBezTo>
                    <a:pt x="48425" y="455586"/>
                    <a:pt x="68057" y="486997"/>
                    <a:pt x="94886" y="514482"/>
                  </a:cubicBezTo>
                  <a:cubicBezTo>
                    <a:pt x="159017" y="581884"/>
                    <a:pt x="248668" y="585810"/>
                    <a:pt x="321305" y="558325"/>
                  </a:cubicBezTo>
                  <a:cubicBezTo>
                    <a:pt x="372348" y="539348"/>
                    <a:pt x="401795" y="477181"/>
                    <a:pt x="389362" y="424175"/>
                  </a:cubicBezTo>
                  <a:cubicBezTo>
                    <a:pt x="378892" y="379023"/>
                    <a:pt x="336356" y="355465"/>
                    <a:pt x="282696" y="364626"/>
                  </a:cubicBezTo>
                  <a:cubicBezTo>
                    <a:pt x="266991" y="367244"/>
                    <a:pt x="251286" y="371824"/>
                    <a:pt x="234271" y="376405"/>
                  </a:cubicBezTo>
                  <a:cubicBezTo>
                    <a:pt x="219875" y="331253"/>
                    <a:pt x="204824" y="285445"/>
                    <a:pt x="189773" y="237675"/>
                  </a:cubicBezTo>
                  <a:cubicBezTo>
                    <a:pt x="208750" y="239638"/>
                    <a:pt x="225110" y="242910"/>
                    <a:pt x="241470" y="242910"/>
                  </a:cubicBezTo>
                  <a:cubicBezTo>
                    <a:pt x="266337" y="242910"/>
                    <a:pt x="291203" y="241601"/>
                    <a:pt x="316070" y="237675"/>
                  </a:cubicBezTo>
                  <a:cubicBezTo>
                    <a:pt x="327195" y="235711"/>
                    <a:pt x="338319" y="229168"/>
                    <a:pt x="347481" y="221315"/>
                  </a:cubicBezTo>
                  <a:cubicBezTo>
                    <a:pt x="365149" y="205610"/>
                    <a:pt x="376929" y="185978"/>
                    <a:pt x="371039" y="161111"/>
                  </a:cubicBezTo>
                  <a:cubicBezTo>
                    <a:pt x="365804" y="136899"/>
                    <a:pt x="346172" y="127083"/>
                    <a:pt x="324577" y="121848"/>
                  </a:cubicBezTo>
                  <a:cubicBezTo>
                    <a:pt x="279424" y="110723"/>
                    <a:pt x="236889" y="115304"/>
                    <a:pt x="198280" y="142134"/>
                  </a:cubicBezTo>
                  <a:cubicBezTo>
                    <a:pt x="179303" y="155222"/>
                    <a:pt x="159671" y="167655"/>
                    <a:pt x="138076" y="181397"/>
                  </a:cubicBezTo>
                  <a:cubicBezTo>
                    <a:pt x="117136" y="144097"/>
                    <a:pt x="97504" y="108106"/>
                    <a:pt x="77218" y="70805"/>
                  </a:cubicBezTo>
                  <a:cubicBezTo>
                    <a:pt x="147238" y="25653"/>
                    <a:pt x="219220" y="-9030"/>
                    <a:pt x="304291" y="2094"/>
                  </a:cubicBezTo>
                  <a:cubicBezTo>
                    <a:pt x="359260" y="9293"/>
                    <a:pt x="401795" y="36777"/>
                    <a:pt x="423390" y="90437"/>
                  </a:cubicBezTo>
                  <a:cubicBezTo>
                    <a:pt x="445639" y="146060"/>
                    <a:pt x="431897" y="197757"/>
                    <a:pt x="395251" y="242255"/>
                  </a:cubicBezTo>
                  <a:cubicBezTo>
                    <a:pt x="378237" y="263196"/>
                    <a:pt x="356642" y="280210"/>
                    <a:pt x="335047" y="299842"/>
                  </a:cubicBezTo>
                  <a:cubicBezTo>
                    <a:pt x="357297" y="308349"/>
                    <a:pt x="379546" y="320128"/>
                    <a:pt x="403758" y="326017"/>
                  </a:cubicBezTo>
                  <a:cubicBezTo>
                    <a:pt x="422736" y="330598"/>
                    <a:pt x="442367" y="320782"/>
                    <a:pt x="454801" y="305077"/>
                  </a:cubicBezTo>
                  <a:cubicBezTo>
                    <a:pt x="468543" y="288063"/>
                    <a:pt x="479013" y="268431"/>
                    <a:pt x="490792" y="250108"/>
                  </a:cubicBezTo>
                  <a:cubicBezTo>
                    <a:pt x="509769" y="220661"/>
                    <a:pt x="526783" y="189904"/>
                    <a:pt x="547070" y="161766"/>
                  </a:cubicBezTo>
                  <a:cubicBezTo>
                    <a:pt x="584370" y="110723"/>
                    <a:pt x="637375" y="101562"/>
                    <a:pt x="695616" y="111377"/>
                  </a:cubicBezTo>
                  <a:cubicBezTo>
                    <a:pt x="743387" y="119230"/>
                    <a:pt x="781341" y="145406"/>
                    <a:pt x="803590" y="186632"/>
                  </a:cubicBezTo>
                  <a:cubicBezTo>
                    <a:pt x="865757" y="301150"/>
                    <a:pt x="875573" y="418286"/>
                    <a:pt x="809480" y="535422"/>
                  </a:cubicBezTo>
                  <a:cubicBezTo>
                    <a:pt x="782650" y="582538"/>
                    <a:pt x="742732" y="615257"/>
                    <a:pt x="687763" y="623764"/>
                  </a:cubicBezTo>
                  <a:cubicBezTo>
                    <a:pt x="609237" y="636198"/>
                    <a:pt x="543798" y="588427"/>
                    <a:pt x="526783" y="509246"/>
                  </a:cubicBezTo>
                  <a:cubicBezTo>
                    <a:pt x="518931" y="473255"/>
                    <a:pt x="520240" y="437263"/>
                    <a:pt x="528092" y="397346"/>
                  </a:cubicBezTo>
                  <a:cubicBezTo>
                    <a:pt x="530710" y="405198"/>
                    <a:pt x="532673" y="409779"/>
                    <a:pt x="533982" y="415014"/>
                  </a:cubicBezTo>
                  <a:cubicBezTo>
                    <a:pt x="554922" y="481762"/>
                    <a:pt x="605965" y="511864"/>
                    <a:pt x="672712" y="490269"/>
                  </a:cubicBezTo>
                  <a:cubicBezTo>
                    <a:pt x="701505" y="481107"/>
                    <a:pt x="727681" y="462785"/>
                    <a:pt x="753202" y="445771"/>
                  </a:cubicBezTo>
                  <a:cubicBezTo>
                    <a:pt x="778723" y="428756"/>
                    <a:pt x="787230" y="399963"/>
                    <a:pt x="793774" y="372479"/>
                  </a:cubicBezTo>
                  <a:cubicBezTo>
                    <a:pt x="805554" y="324709"/>
                    <a:pt x="802936" y="276284"/>
                    <a:pt x="783958" y="230476"/>
                  </a:cubicBezTo>
                  <a:cubicBezTo>
                    <a:pt x="761055" y="174853"/>
                    <a:pt x="696925" y="164383"/>
                    <a:pt x="658316" y="210845"/>
                  </a:cubicBezTo>
                  <a:cubicBezTo>
                    <a:pt x="638684" y="234403"/>
                    <a:pt x="622979" y="261233"/>
                    <a:pt x="607928" y="288717"/>
                  </a:cubicBezTo>
                  <a:cubicBezTo>
                    <a:pt x="575208" y="350230"/>
                    <a:pt x="533982" y="373133"/>
                    <a:pt x="463962" y="367898"/>
                  </a:cubicBezTo>
                  <a:cubicBezTo>
                    <a:pt x="454146" y="368552"/>
                    <a:pt x="445639" y="367898"/>
                    <a:pt x="436478" y="367244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006D8BB-F1CE-4726-9171-4334B56A772E}"/>
                </a:ext>
              </a:extLst>
            </p:cNvPr>
            <p:cNvSpPr/>
            <p:nvPr/>
          </p:nvSpPr>
          <p:spPr>
            <a:xfrm>
              <a:off x="10278581" y="2936475"/>
              <a:ext cx="249008" cy="128521"/>
            </a:xfrm>
            <a:custGeom>
              <a:avLst/>
              <a:gdLst>
                <a:gd name="connsiteX0" fmla="*/ 2618 w 405721"/>
                <a:gd name="connsiteY0" fmla="*/ 0 h 209404"/>
                <a:gd name="connsiteX1" fmla="*/ 25521 w 405721"/>
                <a:gd name="connsiteY1" fmla="*/ 41881 h 209404"/>
                <a:gd name="connsiteX2" fmla="*/ 240161 w 405721"/>
                <a:gd name="connsiteY2" fmla="*/ 104048 h 209404"/>
                <a:gd name="connsiteX3" fmla="*/ 340282 w 405721"/>
                <a:gd name="connsiteY3" fmla="*/ 39263 h 209404"/>
                <a:gd name="connsiteX4" fmla="*/ 407030 w 405721"/>
                <a:gd name="connsiteY4" fmla="*/ 124988 h 209404"/>
                <a:gd name="connsiteX5" fmla="*/ 393942 w 405721"/>
                <a:gd name="connsiteY5" fmla="*/ 138731 h 209404"/>
                <a:gd name="connsiteX6" fmla="*/ 162288 w 405721"/>
                <a:gd name="connsiteY6" fmla="*/ 210059 h 209404"/>
                <a:gd name="connsiteX7" fmla="*/ 11779 w 405721"/>
                <a:gd name="connsiteY7" fmla="*/ 66748 h 209404"/>
                <a:gd name="connsiteX8" fmla="*/ 0 w 405721"/>
                <a:gd name="connsiteY8" fmla="*/ 654 h 209404"/>
                <a:gd name="connsiteX9" fmla="*/ 2618 w 405721"/>
                <a:gd name="connsiteY9" fmla="*/ 0 h 20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721" h="209404">
                  <a:moveTo>
                    <a:pt x="2618" y="0"/>
                  </a:moveTo>
                  <a:cubicBezTo>
                    <a:pt x="10470" y="13742"/>
                    <a:pt x="17014" y="28139"/>
                    <a:pt x="25521" y="41881"/>
                  </a:cubicBezTo>
                  <a:cubicBezTo>
                    <a:pt x="75909" y="124334"/>
                    <a:pt x="154436" y="148546"/>
                    <a:pt x="240161" y="104048"/>
                  </a:cubicBezTo>
                  <a:cubicBezTo>
                    <a:pt x="274844" y="85725"/>
                    <a:pt x="306254" y="61512"/>
                    <a:pt x="340282" y="39263"/>
                  </a:cubicBezTo>
                  <a:cubicBezTo>
                    <a:pt x="361223" y="66093"/>
                    <a:pt x="383472" y="94886"/>
                    <a:pt x="407030" y="124988"/>
                  </a:cubicBezTo>
                  <a:cubicBezTo>
                    <a:pt x="402449" y="129569"/>
                    <a:pt x="398523" y="134804"/>
                    <a:pt x="393942" y="138731"/>
                  </a:cubicBezTo>
                  <a:cubicBezTo>
                    <a:pt x="326540" y="195662"/>
                    <a:pt x="249977" y="221838"/>
                    <a:pt x="162288" y="210059"/>
                  </a:cubicBezTo>
                  <a:cubicBezTo>
                    <a:pt x="87034" y="200243"/>
                    <a:pt x="32065" y="147238"/>
                    <a:pt x="11779" y="66748"/>
                  </a:cubicBezTo>
                  <a:cubicBezTo>
                    <a:pt x="6544" y="45153"/>
                    <a:pt x="3926" y="22904"/>
                    <a:pt x="0" y="654"/>
                  </a:cubicBezTo>
                  <a:cubicBezTo>
                    <a:pt x="654" y="654"/>
                    <a:pt x="1963" y="0"/>
                    <a:pt x="2618" y="0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4AB18CD9-7F9E-4067-8ACC-C4B6D9C63E9A}"/>
                </a:ext>
              </a:extLst>
            </p:cNvPr>
            <p:cNvSpPr/>
            <p:nvPr/>
          </p:nvSpPr>
          <p:spPr>
            <a:xfrm>
              <a:off x="10329186" y="2902739"/>
              <a:ext cx="96390" cy="92374"/>
            </a:xfrm>
            <a:custGeom>
              <a:avLst/>
              <a:gdLst>
                <a:gd name="connsiteX0" fmla="*/ 159017 w 157053"/>
                <a:gd name="connsiteY0" fmla="*/ 75255 h 150509"/>
                <a:gd name="connsiteX1" fmla="*/ 78527 w 157053"/>
                <a:gd name="connsiteY1" fmla="*/ 153127 h 150509"/>
                <a:gd name="connsiteX2" fmla="*/ 0 w 157053"/>
                <a:gd name="connsiteY2" fmla="*/ 81144 h 150509"/>
                <a:gd name="connsiteX3" fmla="*/ 77872 w 157053"/>
                <a:gd name="connsiteY3" fmla="*/ 0 h 150509"/>
                <a:gd name="connsiteX4" fmla="*/ 159017 w 157053"/>
                <a:gd name="connsiteY4" fmla="*/ 75255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3" h="150509">
                  <a:moveTo>
                    <a:pt x="159017" y="75255"/>
                  </a:moveTo>
                  <a:cubicBezTo>
                    <a:pt x="131533" y="102085"/>
                    <a:pt x="105357" y="126952"/>
                    <a:pt x="78527" y="153127"/>
                  </a:cubicBezTo>
                  <a:cubicBezTo>
                    <a:pt x="53660" y="130224"/>
                    <a:pt x="27484" y="106011"/>
                    <a:pt x="0" y="81144"/>
                  </a:cubicBezTo>
                  <a:cubicBezTo>
                    <a:pt x="26176" y="53660"/>
                    <a:pt x="51697" y="27484"/>
                    <a:pt x="77872" y="0"/>
                  </a:cubicBezTo>
                  <a:cubicBezTo>
                    <a:pt x="104702" y="25521"/>
                    <a:pt x="130878" y="49734"/>
                    <a:pt x="159017" y="75255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0AD2743C-6E9B-4CA2-9134-FB9DEC5ADA3C}"/>
              </a:ext>
            </a:extLst>
          </p:cNvPr>
          <p:cNvSpPr/>
          <p:nvPr/>
        </p:nvSpPr>
        <p:spPr>
          <a:xfrm>
            <a:off x="5786861" y="2307579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/>
              <a:t>信</a:t>
            </a:r>
            <a:endParaRPr lang="en-US" sz="2800" dirty="0"/>
          </a:p>
        </p:txBody>
      </p:sp>
      <p:sp>
        <p:nvSpPr>
          <p:cNvPr id="52" name="Graphic 195">
            <a:extLst>
              <a:ext uri="{FF2B5EF4-FFF2-40B4-BE49-F238E27FC236}">
                <a16:creationId xmlns:a16="http://schemas.microsoft.com/office/drawing/2014/main" xmlns="" id="{95589E77-5A6C-46E3-A7BF-517F4FDBA123}"/>
              </a:ext>
            </a:extLst>
          </p:cNvPr>
          <p:cNvSpPr/>
          <p:nvPr/>
        </p:nvSpPr>
        <p:spPr>
          <a:xfrm>
            <a:off x="4923771" y="2252586"/>
            <a:ext cx="406555" cy="470625"/>
          </a:xfrm>
          <a:custGeom>
            <a:avLst/>
            <a:gdLst>
              <a:gd name="connsiteX0" fmla="*/ 0 w 3324225"/>
              <a:gd name="connsiteY0" fmla="*/ 2900363 h 3848100"/>
              <a:gd name="connsiteX1" fmla="*/ 300038 w 3324225"/>
              <a:gd name="connsiteY1" fmla="*/ 2376488 h 3848100"/>
              <a:gd name="connsiteX2" fmla="*/ 535305 w 3324225"/>
              <a:gd name="connsiteY2" fmla="*/ 1968818 h 3848100"/>
              <a:gd name="connsiteX3" fmla="*/ 535305 w 3324225"/>
              <a:gd name="connsiteY3" fmla="*/ 1886903 h 3848100"/>
              <a:gd name="connsiteX4" fmla="*/ 33338 w 3324225"/>
              <a:gd name="connsiteY4" fmla="*/ 1014413 h 3848100"/>
              <a:gd name="connsiteX5" fmla="*/ 2858 w 3324225"/>
              <a:gd name="connsiteY5" fmla="*/ 959168 h 3848100"/>
              <a:gd name="connsiteX6" fmla="*/ 56198 w 3324225"/>
              <a:gd name="connsiteY6" fmla="*/ 957263 h 3848100"/>
              <a:gd name="connsiteX7" fmla="*/ 1061085 w 3324225"/>
              <a:gd name="connsiteY7" fmla="*/ 958215 h 3848100"/>
              <a:gd name="connsiteX8" fmla="*/ 1143000 w 3324225"/>
              <a:gd name="connsiteY8" fmla="*/ 911543 h 3848100"/>
              <a:gd name="connsiteX9" fmla="*/ 1648778 w 3324225"/>
              <a:gd name="connsiteY9" fmla="*/ 28575 h 3848100"/>
              <a:gd name="connsiteX10" fmla="*/ 1665923 w 3324225"/>
              <a:gd name="connsiteY10" fmla="*/ 0 h 3848100"/>
              <a:gd name="connsiteX11" fmla="*/ 1687830 w 3324225"/>
              <a:gd name="connsiteY11" fmla="*/ 32385 h 3848100"/>
              <a:gd name="connsiteX12" fmla="*/ 2192655 w 3324225"/>
              <a:gd name="connsiteY12" fmla="*/ 915353 h 3848100"/>
              <a:gd name="connsiteX13" fmla="*/ 2266950 w 3324225"/>
              <a:gd name="connsiteY13" fmla="*/ 958215 h 3848100"/>
              <a:gd name="connsiteX14" fmla="*/ 3271838 w 3324225"/>
              <a:gd name="connsiteY14" fmla="*/ 957263 h 3848100"/>
              <a:gd name="connsiteX15" fmla="*/ 3329940 w 3324225"/>
              <a:gd name="connsiteY15" fmla="*/ 957263 h 3848100"/>
              <a:gd name="connsiteX16" fmla="*/ 3305175 w 3324225"/>
              <a:gd name="connsiteY16" fmla="*/ 1006793 h 3848100"/>
              <a:gd name="connsiteX17" fmla="*/ 2798445 w 3324225"/>
              <a:gd name="connsiteY17" fmla="*/ 1888808 h 3848100"/>
              <a:gd name="connsiteX18" fmla="*/ 2799398 w 3324225"/>
              <a:gd name="connsiteY18" fmla="*/ 1969770 h 3848100"/>
              <a:gd name="connsiteX19" fmla="*/ 3308033 w 3324225"/>
              <a:gd name="connsiteY19" fmla="*/ 2855595 h 3848100"/>
              <a:gd name="connsiteX20" fmla="*/ 3330893 w 3324225"/>
              <a:gd name="connsiteY20" fmla="*/ 2897505 h 3848100"/>
              <a:gd name="connsiteX21" fmla="*/ 3276600 w 3324225"/>
              <a:gd name="connsiteY21" fmla="*/ 2899410 h 3848100"/>
              <a:gd name="connsiteX22" fmla="*/ 2266950 w 3324225"/>
              <a:gd name="connsiteY22" fmla="*/ 2898458 h 3848100"/>
              <a:gd name="connsiteX23" fmla="*/ 2193608 w 3324225"/>
              <a:gd name="connsiteY23" fmla="*/ 2941320 h 3848100"/>
              <a:gd name="connsiteX24" fmla="*/ 1698308 w 3324225"/>
              <a:gd name="connsiteY24" fmla="*/ 3807143 h 3848100"/>
              <a:gd name="connsiteX25" fmla="*/ 1667828 w 3324225"/>
              <a:gd name="connsiteY25" fmla="*/ 3857625 h 3848100"/>
              <a:gd name="connsiteX26" fmla="*/ 1505903 w 3324225"/>
              <a:gd name="connsiteY26" fmla="*/ 3574733 h 3848100"/>
              <a:gd name="connsiteX27" fmla="*/ 1140143 w 3324225"/>
              <a:gd name="connsiteY27" fmla="*/ 2935605 h 3848100"/>
              <a:gd name="connsiteX28" fmla="*/ 1072515 w 3324225"/>
              <a:gd name="connsiteY28" fmla="*/ 2898458 h 3848100"/>
              <a:gd name="connsiteX29" fmla="*/ 58103 w 3324225"/>
              <a:gd name="connsiteY29" fmla="*/ 2899410 h 3848100"/>
              <a:gd name="connsiteX30" fmla="*/ 0 w 3324225"/>
              <a:gd name="connsiteY30" fmla="*/ 2900363 h 3848100"/>
              <a:gd name="connsiteX31" fmla="*/ 1664970 w 3324225"/>
              <a:gd name="connsiteY31" fmla="*/ 2588895 h 3848100"/>
              <a:gd name="connsiteX32" fmla="*/ 2003108 w 3324225"/>
              <a:gd name="connsiteY32" fmla="*/ 2587943 h 3848100"/>
              <a:gd name="connsiteX33" fmla="*/ 2053590 w 3324225"/>
              <a:gd name="connsiteY33" fmla="*/ 2558415 h 3848100"/>
              <a:gd name="connsiteX34" fmla="*/ 2396490 w 3324225"/>
              <a:gd name="connsiteY34" fmla="*/ 1961198 h 3848100"/>
              <a:gd name="connsiteX35" fmla="*/ 2397443 w 3324225"/>
              <a:gd name="connsiteY35" fmla="*/ 1898333 h 3848100"/>
              <a:gd name="connsiteX36" fmla="*/ 2054543 w 3324225"/>
              <a:gd name="connsiteY36" fmla="*/ 1301115 h 3848100"/>
              <a:gd name="connsiteX37" fmla="*/ 2004060 w 3324225"/>
              <a:gd name="connsiteY37" fmla="*/ 1270635 h 3848100"/>
              <a:gd name="connsiteX38" fmla="*/ 1328738 w 3324225"/>
              <a:gd name="connsiteY38" fmla="*/ 1270635 h 3848100"/>
              <a:gd name="connsiteX39" fmla="*/ 1278255 w 3324225"/>
              <a:gd name="connsiteY39" fmla="*/ 1301115 h 3848100"/>
              <a:gd name="connsiteX40" fmla="*/ 933450 w 3324225"/>
              <a:gd name="connsiteY40" fmla="*/ 1897380 h 3848100"/>
              <a:gd name="connsiteX41" fmla="*/ 932498 w 3324225"/>
              <a:gd name="connsiteY41" fmla="*/ 1961198 h 3848100"/>
              <a:gd name="connsiteX42" fmla="*/ 1275398 w 3324225"/>
              <a:gd name="connsiteY42" fmla="*/ 2558415 h 3848100"/>
              <a:gd name="connsiteX43" fmla="*/ 1331595 w 3324225"/>
              <a:gd name="connsiteY43" fmla="*/ 2590800 h 3848100"/>
              <a:gd name="connsiteX44" fmla="*/ 1664970 w 3324225"/>
              <a:gd name="connsiteY44" fmla="*/ 2588895 h 3848100"/>
              <a:gd name="connsiteX45" fmla="*/ 2794635 w 3324225"/>
              <a:gd name="connsiteY45" fmla="*/ 2586990 h 3848100"/>
              <a:gd name="connsiteX46" fmla="*/ 2595563 w 3324225"/>
              <a:gd name="connsiteY46" fmla="*/ 2241233 h 3848100"/>
              <a:gd name="connsiteX47" fmla="*/ 2397443 w 3324225"/>
              <a:gd name="connsiteY47" fmla="*/ 2586990 h 3848100"/>
              <a:gd name="connsiteX48" fmla="*/ 2794635 w 3324225"/>
              <a:gd name="connsiteY48" fmla="*/ 2586990 h 3848100"/>
              <a:gd name="connsiteX49" fmla="*/ 935355 w 3324225"/>
              <a:gd name="connsiteY49" fmla="*/ 2586990 h 3848100"/>
              <a:gd name="connsiteX50" fmla="*/ 736283 w 3324225"/>
              <a:gd name="connsiteY50" fmla="*/ 2240280 h 3848100"/>
              <a:gd name="connsiteX51" fmla="*/ 538163 w 3324225"/>
              <a:gd name="connsiteY51" fmla="*/ 2586990 h 3848100"/>
              <a:gd name="connsiteX52" fmla="*/ 935355 w 3324225"/>
              <a:gd name="connsiteY52" fmla="*/ 2586990 h 3848100"/>
              <a:gd name="connsiteX53" fmla="*/ 538163 w 3324225"/>
              <a:gd name="connsiteY53" fmla="*/ 1269683 h 3848100"/>
              <a:gd name="connsiteX54" fmla="*/ 737235 w 3324225"/>
              <a:gd name="connsiteY54" fmla="*/ 1615440 h 3848100"/>
              <a:gd name="connsiteX55" fmla="*/ 935355 w 3324225"/>
              <a:gd name="connsiteY55" fmla="*/ 1269683 h 3848100"/>
              <a:gd name="connsiteX56" fmla="*/ 538163 w 3324225"/>
              <a:gd name="connsiteY56" fmla="*/ 1269683 h 3848100"/>
              <a:gd name="connsiteX57" fmla="*/ 2397443 w 3324225"/>
              <a:gd name="connsiteY57" fmla="*/ 1269683 h 3848100"/>
              <a:gd name="connsiteX58" fmla="*/ 2596515 w 3324225"/>
              <a:gd name="connsiteY58" fmla="*/ 1616393 h 3848100"/>
              <a:gd name="connsiteX59" fmla="*/ 2794635 w 3324225"/>
              <a:gd name="connsiteY59" fmla="*/ 1269683 h 3848100"/>
              <a:gd name="connsiteX60" fmla="*/ 2397443 w 3324225"/>
              <a:gd name="connsiteY60" fmla="*/ 1269683 h 3848100"/>
              <a:gd name="connsiteX61" fmla="*/ 1666875 w 3324225"/>
              <a:gd name="connsiteY61" fmla="*/ 621030 h 3848100"/>
              <a:gd name="connsiteX62" fmla="*/ 1476375 w 3324225"/>
              <a:gd name="connsiteY62" fmla="*/ 954405 h 3848100"/>
              <a:gd name="connsiteX63" fmla="*/ 1858328 w 3324225"/>
              <a:gd name="connsiteY63" fmla="*/ 954405 h 3848100"/>
              <a:gd name="connsiteX64" fmla="*/ 1666875 w 3324225"/>
              <a:gd name="connsiteY64" fmla="*/ 621030 h 3848100"/>
              <a:gd name="connsiteX65" fmla="*/ 1856423 w 3324225"/>
              <a:gd name="connsiteY65" fmla="*/ 2903220 h 3848100"/>
              <a:gd name="connsiteX66" fmla="*/ 1475423 w 3324225"/>
              <a:gd name="connsiteY66" fmla="*/ 2903220 h 3848100"/>
              <a:gd name="connsiteX67" fmla="*/ 1666875 w 3324225"/>
              <a:gd name="connsiteY67" fmla="*/ 3234690 h 3848100"/>
              <a:gd name="connsiteX68" fmla="*/ 1856423 w 3324225"/>
              <a:gd name="connsiteY68" fmla="*/ 290322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324225" h="3848100">
                <a:moveTo>
                  <a:pt x="0" y="2900363"/>
                </a:moveTo>
                <a:cubicBezTo>
                  <a:pt x="102870" y="2720340"/>
                  <a:pt x="201930" y="2548890"/>
                  <a:pt x="300038" y="2376488"/>
                </a:cubicBezTo>
                <a:cubicBezTo>
                  <a:pt x="378143" y="2240280"/>
                  <a:pt x="455295" y="2104073"/>
                  <a:pt x="535305" y="1968818"/>
                </a:cubicBezTo>
                <a:cubicBezTo>
                  <a:pt x="552450" y="1939290"/>
                  <a:pt x="552450" y="1917383"/>
                  <a:pt x="535305" y="1886903"/>
                </a:cubicBezTo>
                <a:cubicBezTo>
                  <a:pt x="366713" y="1597343"/>
                  <a:pt x="200025" y="1305878"/>
                  <a:pt x="33338" y="1014413"/>
                </a:cubicBezTo>
                <a:cubicBezTo>
                  <a:pt x="23813" y="998220"/>
                  <a:pt x="15240" y="982028"/>
                  <a:pt x="2858" y="959168"/>
                </a:cubicBezTo>
                <a:cubicBezTo>
                  <a:pt x="23813" y="958215"/>
                  <a:pt x="40005" y="957263"/>
                  <a:pt x="56198" y="957263"/>
                </a:cubicBezTo>
                <a:cubicBezTo>
                  <a:pt x="391478" y="957263"/>
                  <a:pt x="725805" y="956310"/>
                  <a:pt x="1061085" y="958215"/>
                </a:cubicBezTo>
                <a:cubicBezTo>
                  <a:pt x="1101090" y="958215"/>
                  <a:pt x="1122998" y="946785"/>
                  <a:pt x="1143000" y="911543"/>
                </a:cubicBezTo>
                <a:cubicBezTo>
                  <a:pt x="1310640" y="616268"/>
                  <a:pt x="1479233" y="322898"/>
                  <a:pt x="1648778" y="28575"/>
                </a:cubicBezTo>
                <a:cubicBezTo>
                  <a:pt x="1653540" y="20003"/>
                  <a:pt x="1658303" y="12383"/>
                  <a:pt x="1665923" y="0"/>
                </a:cubicBezTo>
                <a:cubicBezTo>
                  <a:pt x="1674495" y="12383"/>
                  <a:pt x="1682115" y="21908"/>
                  <a:pt x="1687830" y="32385"/>
                </a:cubicBezTo>
                <a:cubicBezTo>
                  <a:pt x="1856423" y="326708"/>
                  <a:pt x="2025968" y="620078"/>
                  <a:pt x="2192655" y="915353"/>
                </a:cubicBezTo>
                <a:cubicBezTo>
                  <a:pt x="2210753" y="946785"/>
                  <a:pt x="2229803" y="958215"/>
                  <a:pt x="2266950" y="958215"/>
                </a:cubicBezTo>
                <a:cubicBezTo>
                  <a:pt x="2602230" y="956310"/>
                  <a:pt x="2936558" y="957263"/>
                  <a:pt x="3271838" y="957263"/>
                </a:cubicBezTo>
                <a:cubicBezTo>
                  <a:pt x="3288983" y="957263"/>
                  <a:pt x="3306128" y="957263"/>
                  <a:pt x="3329940" y="957263"/>
                </a:cubicBezTo>
                <a:cubicBezTo>
                  <a:pt x="3319463" y="977265"/>
                  <a:pt x="3312795" y="992505"/>
                  <a:pt x="3305175" y="1006793"/>
                </a:cubicBezTo>
                <a:cubicBezTo>
                  <a:pt x="3136583" y="1301115"/>
                  <a:pt x="2967990" y="1595438"/>
                  <a:pt x="2798445" y="1888808"/>
                </a:cubicBezTo>
                <a:cubicBezTo>
                  <a:pt x="2780348" y="1919288"/>
                  <a:pt x="2782253" y="1940243"/>
                  <a:pt x="2799398" y="1969770"/>
                </a:cubicBezTo>
                <a:cubicBezTo>
                  <a:pt x="2969895" y="2264093"/>
                  <a:pt x="3138488" y="2560320"/>
                  <a:pt x="3308033" y="2855595"/>
                </a:cubicBezTo>
                <a:cubicBezTo>
                  <a:pt x="3314700" y="2867978"/>
                  <a:pt x="3321368" y="2880360"/>
                  <a:pt x="3330893" y="2897505"/>
                </a:cubicBezTo>
                <a:cubicBezTo>
                  <a:pt x="3309938" y="2898458"/>
                  <a:pt x="3292793" y="2899410"/>
                  <a:pt x="3276600" y="2899410"/>
                </a:cubicBezTo>
                <a:cubicBezTo>
                  <a:pt x="2940368" y="2899410"/>
                  <a:pt x="2604135" y="2900363"/>
                  <a:pt x="2266950" y="2898458"/>
                </a:cubicBezTo>
                <a:cubicBezTo>
                  <a:pt x="2229803" y="2898458"/>
                  <a:pt x="2210753" y="2910840"/>
                  <a:pt x="2193608" y="2941320"/>
                </a:cubicBezTo>
                <a:cubicBezTo>
                  <a:pt x="2028825" y="3230880"/>
                  <a:pt x="1863090" y="3518535"/>
                  <a:pt x="1698308" y="3807143"/>
                </a:cubicBezTo>
                <a:cubicBezTo>
                  <a:pt x="1689735" y="3822383"/>
                  <a:pt x="1680210" y="3836670"/>
                  <a:pt x="1667828" y="3857625"/>
                </a:cubicBezTo>
                <a:cubicBezTo>
                  <a:pt x="1611630" y="3760470"/>
                  <a:pt x="1558290" y="3667125"/>
                  <a:pt x="1505903" y="3574733"/>
                </a:cubicBezTo>
                <a:cubicBezTo>
                  <a:pt x="1383983" y="3362325"/>
                  <a:pt x="1260158" y="3149918"/>
                  <a:pt x="1140143" y="2935605"/>
                </a:cubicBezTo>
                <a:cubicBezTo>
                  <a:pt x="1122998" y="2905125"/>
                  <a:pt x="1103948" y="2898458"/>
                  <a:pt x="1072515" y="2898458"/>
                </a:cubicBezTo>
                <a:cubicBezTo>
                  <a:pt x="734378" y="2899410"/>
                  <a:pt x="396240" y="2899410"/>
                  <a:pt x="58103" y="2899410"/>
                </a:cubicBezTo>
                <a:cubicBezTo>
                  <a:pt x="40005" y="2900363"/>
                  <a:pt x="24765" y="2900363"/>
                  <a:pt x="0" y="2900363"/>
                </a:cubicBezTo>
                <a:close/>
                <a:moveTo>
                  <a:pt x="1664970" y="2588895"/>
                </a:moveTo>
                <a:cubicBezTo>
                  <a:pt x="1777365" y="2588895"/>
                  <a:pt x="1889760" y="2589848"/>
                  <a:pt x="2003108" y="2587943"/>
                </a:cubicBezTo>
                <a:cubicBezTo>
                  <a:pt x="2020253" y="2587943"/>
                  <a:pt x="2045018" y="2573655"/>
                  <a:pt x="2053590" y="2558415"/>
                </a:cubicBezTo>
                <a:cubicBezTo>
                  <a:pt x="2169795" y="2360295"/>
                  <a:pt x="2284095" y="2161223"/>
                  <a:pt x="2396490" y="1961198"/>
                </a:cubicBezTo>
                <a:cubicBezTo>
                  <a:pt x="2406015" y="1945005"/>
                  <a:pt x="2406015" y="1914525"/>
                  <a:pt x="2397443" y="1898333"/>
                </a:cubicBezTo>
                <a:cubicBezTo>
                  <a:pt x="2285048" y="1698308"/>
                  <a:pt x="2170748" y="1499235"/>
                  <a:pt x="2054543" y="1301115"/>
                </a:cubicBezTo>
                <a:cubicBezTo>
                  <a:pt x="2045970" y="1285875"/>
                  <a:pt x="2021205" y="1270635"/>
                  <a:pt x="2004060" y="1270635"/>
                </a:cubicBezTo>
                <a:cubicBezTo>
                  <a:pt x="1779270" y="1268730"/>
                  <a:pt x="1553528" y="1268730"/>
                  <a:pt x="1328738" y="1270635"/>
                </a:cubicBezTo>
                <a:cubicBezTo>
                  <a:pt x="1311593" y="1270635"/>
                  <a:pt x="1286828" y="1285875"/>
                  <a:pt x="1278255" y="1301115"/>
                </a:cubicBezTo>
                <a:cubicBezTo>
                  <a:pt x="1162050" y="1499235"/>
                  <a:pt x="1048703" y="1699260"/>
                  <a:pt x="933450" y="1897380"/>
                </a:cubicBezTo>
                <a:cubicBezTo>
                  <a:pt x="920115" y="1920240"/>
                  <a:pt x="919163" y="1937385"/>
                  <a:pt x="932498" y="1961198"/>
                </a:cubicBezTo>
                <a:cubicBezTo>
                  <a:pt x="1047750" y="2159318"/>
                  <a:pt x="1162050" y="2358390"/>
                  <a:pt x="1275398" y="2558415"/>
                </a:cubicBezTo>
                <a:cubicBezTo>
                  <a:pt x="1288733" y="2583180"/>
                  <a:pt x="1304925" y="2590800"/>
                  <a:pt x="1331595" y="2590800"/>
                </a:cubicBezTo>
                <a:cubicBezTo>
                  <a:pt x="1443038" y="2587943"/>
                  <a:pt x="1554480" y="2588895"/>
                  <a:pt x="1664970" y="2588895"/>
                </a:cubicBezTo>
                <a:close/>
                <a:moveTo>
                  <a:pt x="2794635" y="2586990"/>
                </a:moveTo>
                <a:cubicBezTo>
                  <a:pt x="2727008" y="2469833"/>
                  <a:pt x="2663190" y="2358390"/>
                  <a:pt x="2595563" y="2241233"/>
                </a:cubicBezTo>
                <a:cubicBezTo>
                  <a:pt x="2528888" y="2358390"/>
                  <a:pt x="2464118" y="2469833"/>
                  <a:pt x="2397443" y="2586990"/>
                </a:cubicBezTo>
                <a:cubicBezTo>
                  <a:pt x="2531745" y="2586990"/>
                  <a:pt x="2658428" y="2586990"/>
                  <a:pt x="2794635" y="2586990"/>
                </a:cubicBezTo>
                <a:close/>
                <a:moveTo>
                  <a:pt x="935355" y="2586990"/>
                </a:moveTo>
                <a:cubicBezTo>
                  <a:pt x="867728" y="2468880"/>
                  <a:pt x="803910" y="2357438"/>
                  <a:pt x="736283" y="2240280"/>
                </a:cubicBezTo>
                <a:cubicBezTo>
                  <a:pt x="668655" y="2358390"/>
                  <a:pt x="604838" y="2469833"/>
                  <a:pt x="538163" y="2586990"/>
                </a:cubicBezTo>
                <a:cubicBezTo>
                  <a:pt x="674370" y="2586990"/>
                  <a:pt x="801053" y="2586990"/>
                  <a:pt x="935355" y="2586990"/>
                </a:cubicBezTo>
                <a:close/>
                <a:moveTo>
                  <a:pt x="538163" y="1269683"/>
                </a:moveTo>
                <a:cubicBezTo>
                  <a:pt x="606743" y="1388745"/>
                  <a:pt x="670560" y="1499235"/>
                  <a:pt x="737235" y="1615440"/>
                </a:cubicBezTo>
                <a:cubicBezTo>
                  <a:pt x="805815" y="1496378"/>
                  <a:pt x="869633" y="1384935"/>
                  <a:pt x="935355" y="1269683"/>
                </a:cubicBezTo>
                <a:cubicBezTo>
                  <a:pt x="802005" y="1269683"/>
                  <a:pt x="674370" y="1269683"/>
                  <a:pt x="538163" y="1269683"/>
                </a:cubicBezTo>
                <a:close/>
                <a:moveTo>
                  <a:pt x="2397443" y="1269683"/>
                </a:moveTo>
                <a:cubicBezTo>
                  <a:pt x="2465070" y="1388745"/>
                  <a:pt x="2529840" y="1500188"/>
                  <a:pt x="2596515" y="1616393"/>
                </a:cubicBezTo>
                <a:cubicBezTo>
                  <a:pt x="2664143" y="1498283"/>
                  <a:pt x="2727960" y="1385888"/>
                  <a:pt x="2794635" y="1269683"/>
                </a:cubicBezTo>
                <a:cubicBezTo>
                  <a:pt x="2660333" y="1269683"/>
                  <a:pt x="2533650" y="1269683"/>
                  <a:pt x="2397443" y="1269683"/>
                </a:cubicBezTo>
                <a:close/>
                <a:moveTo>
                  <a:pt x="1666875" y="621030"/>
                </a:moveTo>
                <a:cubicBezTo>
                  <a:pt x="1601153" y="736283"/>
                  <a:pt x="1539240" y="843915"/>
                  <a:pt x="1476375" y="954405"/>
                </a:cubicBezTo>
                <a:cubicBezTo>
                  <a:pt x="1606868" y="954405"/>
                  <a:pt x="1729740" y="954405"/>
                  <a:pt x="1858328" y="954405"/>
                </a:cubicBezTo>
                <a:cubicBezTo>
                  <a:pt x="1793558" y="842963"/>
                  <a:pt x="1732598" y="736283"/>
                  <a:pt x="1666875" y="621030"/>
                </a:cubicBezTo>
                <a:close/>
                <a:moveTo>
                  <a:pt x="1856423" y="2903220"/>
                </a:moveTo>
                <a:cubicBezTo>
                  <a:pt x="1725930" y="2903220"/>
                  <a:pt x="1603058" y="2903220"/>
                  <a:pt x="1475423" y="2903220"/>
                </a:cubicBezTo>
                <a:cubicBezTo>
                  <a:pt x="1540193" y="3014663"/>
                  <a:pt x="1601153" y="3122295"/>
                  <a:pt x="1666875" y="3234690"/>
                </a:cubicBezTo>
                <a:cubicBezTo>
                  <a:pt x="1732598" y="3121343"/>
                  <a:pt x="1793558" y="3014663"/>
                  <a:pt x="1856423" y="29032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C010CDB7-D975-483E-8682-D6D6A8313D1B}"/>
              </a:ext>
            </a:extLst>
          </p:cNvPr>
          <p:cNvSpPr/>
          <p:nvPr/>
        </p:nvSpPr>
        <p:spPr>
          <a:xfrm>
            <a:off x="4942529" y="4351040"/>
            <a:ext cx="372640" cy="372640"/>
          </a:xfrm>
          <a:custGeom>
            <a:avLst/>
            <a:gdLst>
              <a:gd name="connsiteX0" fmla="*/ 298184 w 3276600"/>
              <a:gd name="connsiteY0" fmla="*/ 1754717 h 3276600"/>
              <a:gd name="connsiteX1" fmla="*/ 42914 w 3276600"/>
              <a:gd name="connsiteY1" fmla="*/ 1751859 h 3276600"/>
              <a:gd name="connsiteX2" fmla="*/ 37199 w 3276600"/>
              <a:gd name="connsiteY2" fmla="*/ 1533737 h 3276600"/>
              <a:gd name="connsiteX3" fmla="*/ 298184 w 3276600"/>
              <a:gd name="connsiteY3" fmla="*/ 1523259 h 3276600"/>
              <a:gd name="connsiteX4" fmla="*/ 610604 w 3276600"/>
              <a:gd name="connsiteY4" fmla="*/ 770784 h 3276600"/>
              <a:gd name="connsiteX5" fmla="*/ 457251 w 3276600"/>
              <a:gd name="connsiteY5" fmla="*/ 684107 h 3276600"/>
              <a:gd name="connsiteX6" fmla="*/ 436296 w 3276600"/>
              <a:gd name="connsiteY6" fmla="*/ 570759 h 3276600"/>
              <a:gd name="connsiteX7" fmla="*/ 608699 w 3276600"/>
              <a:gd name="connsiteY7" fmla="*/ 431694 h 3276600"/>
              <a:gd name="connsiteX8" fmla="*/ 769671 w 3276600"/>
              <a:gd name="connsiteY8" fmla="*/ 610764 h 3276600"/>
              <a:gd name="connsiteX9" fmla="*/ 1513574 w 3276600"/>
              <a:gd name="connsiteY9" fmla="*/ 298344 h 3276600"/>
              <a:gd name="connsiteX10" fmla="*/ 1472616 w 3276600"/>
              <a:gd name="connsiteY10" fmla="*/ 159279 h 3276600"/>
              <a:gd name="connsiteX11" fmla="*/ 1537386 w 3276600"/>
              <a:gd name="connsiteY11" fmla="*/ 33549 h 3276600"/>
              <a:gd name="connsiteX12" fmla="*/ 1751699 w 3276600"/>
              <a:gd name="connsiteY12" fmla="*/ 44026 h 3276600"/>
              <a:gd name="connsiteX13" fmla="*/ 1753604 w 3276600"/>
              <a:gd name="connsiteY13" fmla="*/ 298344 h 3276600"/>
              <a:gd name="connsiteX14" fmla="*/ 2500364 w 3276600"/>
              <a:gd name="connsiteY14" fmla="*/ 606002 h 3276600"/>
              <a:gd name="connsiteX15" fmla="*/ 2569896 w 3276600"/>
              <a:gd name="connsiteY15" fmla="*/ 479319 h 3276600"/>
              <a:gd name="connsiteX16" fmla="*/ 2704199 w 3276600"/>
              <a:gd name="connsiteY16" fmla="*/ 434551 h 3276600"/>
              <a:gd name="connsiteX17" fmla="*/ 2850884 w 3276600"/>
              <a:gd name="connsiteY17" fmla="*/ 602191 h 3276600"/>
              <a:gd name="connsiteX18" fmla="*/ 2668956 w 3276600"/>
              <a:gd name="connsiteY18" fmla="*/ 773642 h 3276600"/>
              <a:gd name="connsiteX19" fmla="*/ 2979471 w 3276600"/>
              <a:gd name="connsiteY19" fmla="*/ 1525164 h 3276600"/>
              <a:gd name="connsiteX20" fmla="*/ 3239504 w 3276600"/>
              <a:gd name="connsiteY20" fmla="*/ 1533737 h 3276600"/>
              <a:gd name="connsiteX21" fmla="*/ 3233789 w 3276600"/>
              <a:gd name="connsiteY21" fmla="*/ 1755669 h 3276600"/>
              <a:gd name="connsiteX22" fmla="*/ 2979471 w 3276600"/>
              <a:gd name="connsiteY22" fmla="*/ 1755669 h 3276600"/>
              <a:gd name="connsiteX23" fmla="*/ 2665146 w 3276600"/>
              <a:gd name="connsiteY23" fmla="*/ 2511954 h 3276600"/>
              <a:gd name="connsiteX24" fmla="*/ 2849931 w 3276600"/>
              <a:gd name="connsiteY24" fmla="*/ 2697691 h 3276600"/>
              <a:gd name="connsiteX25" fmla="*/ 2686101 w 3276600"/>
              <a:gd name="connsiteY25" fmla="*/ 2851997 h 3276600"/>
              <a:gd name="connsiteX26" fmla="*/ 2510841 w 3276600"/>
              <a:gd name="connsiteY26" fmla="*/ 2667212 h 3276600"/>
              <a:gd name="connsiteX27" fmla="*/ 1746936 w 3276600"/>
              <a:gd name="connsiteY27" fmla="*/ 2984394 h 3276600"/>
              <a:gd name="connsiteX28" fmla="*/ 1800276 w 3276600"/>
              <a:gd name="connsiteY28" fmla="*/ 3152034 h 3276600"/>
              <a:gd name="connsiteX29" fmla="*/ 1740269 w 3276600"/>
              <a:gd name="connsiteY29" fmla="*/ 3245379 h 3276600"/>
              <a:gd name="connsiteX30" fmla="*/ 1520241 w 3276600"/>
              <a:gd name="connsiteY30" fmla="*/ 3232997 h 3276600"/>
              <a:gd name="connsiteX31" fmla="*/ 1516431 w 3276600"/>
              <a:gd name="connsiteY31" fmla="*/ 2996777 h 3276600"/>
              <a:gd name="connsiteX32" fmla="*/ 1127811 w 3276600"/>
              <a:gd name="connsiteY32" fmla="*/ 2884382 h 3276600"/>
              <a:gd name="connsiteX33" fmla="*/ 767766 w 3276600"/>
              <a:gd name="connsiteY33" fmla="*/ 2688166 h 3276600"/>
              <a:gd name="connsiteX34" fmla="*/ 695376 w 3276600"/>
              <a:gd name="connsiteY34" fmla="*/ 2820564 h 3276600"/>
              <a:gd name="connsiteX35" fmla="*/ 574409 w 3276600"/>
              <a:gd name="connsiteY35" fmla="*/ 2849139 h 3276600"/>
              <a:gd name="connsiteX36" fmla="*/ 431534 w 3276600"/>
              <a:gd name="connsiteY36" fmla="*/ 2691024 h 3276600"/>
              <a:gd name="connsiteX37" fmla="*/ 610604 w 3276600"/>
              <a:gd name="connsiteY37" fmla="*/ 2511954 h 3276600"/>
              <a:gd name="connsiteX38" fmla="*/ 298184 w 3276600"/>
              <a:gd name="connsiteY38" fmla="*/ 1754717 h 3276600"/>
              <a:gd name="connsiteX39" fmla="*/ 1793609 w 3276600"/>
              <a:gd name="connsiteY39" fmla="*/ 1257512 h 3276600"/>
              <a:gd name="connsiteX40" fmla="*/ 1812659 w 3276600"/>
              <a:gd name="connsiteY40" fmla="*/ 1264179 h 3276600"/>
              <a:gd name="connsiteX41" fmla="*/ 1820279 w 3276600"/>
              <a:gd name="connsiteY41" fmla="*/ 1247034 h 3276600"/>
              <a:gd name="connsiteX42" fmla="*/ 1950771 w 3276600"/>
              <a:gd name="connsiteY42" fmla="*/ 1141307 h 3276600"/>
              <a:gd name="connsiteX43" fmla="*/ 1973631 w 3276600"/>
              <a:gd name="connsiteY43" fmla="*/ 1123209 h 3276600"/>
              <a:gd name="connsiteX44" fmla="*/ 2134604 w 3276600"/>
              <a:gd name="connsiteY44" fmla="*/ 972714 h 3276600"/>
              <a:gd name="connsiteX45" fmla="*/ 2235569 w 3276600"/>
              <a:gd name="connsiteY45" fmla="*/ 825076 h 3276600"/>
              <a:gd name="connsiteX46" fmla="*/ 1793609 w 3276600"/>
              <a:gd name="connsiteY46" fmla="*/ 643149 h 3276600"/>
              <a:gd name="connsiteX47" fmla="*/ 1763129 w 3276600"/>
              <a:gd name="connsiteY47" fmla="*/ 830792 h 3276600"/>
              <a:gd name="connsiteX48" fmla="*/ 1763129 w 3276600"/>
              <a:gd name="connsiteY48" fmla="*/ 1065107 h 3276600"/>
              <a:gd name="connsiteX49" fmla="*/ 1793609 w 3276600"/>
              <a:gd name="connsiteY49" fmla="*/ 1257512 h 3276600"/>
              <a:gd name="connsiteX50" fmla="*/ 828726 w 3276600"/>
              <a:gd name="connsiteY50" fmla="*/ 2242397 h 3276600"/>
              <a:gd name="connsiteX51" fmla="*/ 982079 w 3276600"/>
              <a:gd name="connsiteY51" fmla="*/ 2125239 h 3276600"/>
              <a:gd name="connsiteX52" fmla="*/ 1145909 w 3276600"/>
              <a:gd name="connsiteY52" fmla="*/ 1961409 h 3276600"/>
              <a:gd name="connsiteX53" fmla="*/ 1257351 w 3276600"/>
              <a:gd name="connsiteY53" fmla="*/ 1797579 h 3276600"/>
              <a:gd name="connsiteX54" fmla="*/ 1060184 w 3276600"/>
              <a:gd name="connsiteY54" fmla="*/ 1764242 h 3276600"/>
              <a:gd name="connsiteX55" fmla="*/ 827774 w 3276600"/>
              <a:gd name="connsiteY55" fmla="*/ 1764242 h 3276600"/>
              <a:gd name="connsiteX56" fmla="*/ 641084 w 3276600"/>
              <a:gd name="connsiteY56" fmla="*/ 1793769 h 3276600"/>
              <a:gd name="connsiteX57" fmla="*/ 828726 w 3276600"/>
              <a:gd name="connsiteY57" fmla="*/ 2242397 h 3276600"/>
              <a:gd name="connsiteX58" fmla="*/ 1799324 w 3276600"/>
              <a:gd name="connsiteY58" fmla="*/ 2022369 h 3276600"/>
              <a:gd name="connsiteX59" fmla="*/ 1764081 w 3276600"/>
              <a:gd name="connsiteY59" fmla="*/ 2218584 h 3276600"/>
              <a:gd name="connsiteX60" fmla="*/ 1764081 w 3276600"/>
              <a:gd name="connsiteY60" fmla="*/ 2451947 h 3276600"/>
              <a:gd name="connsiteX61" fmla="*/ 1797419 w 3276600"/>
              <a:gd name="connsiteY61" fmla="*/ 2638637 h 3276600"/>
              <a:gd name="connsiteX62" fmla="*/ 2236521 w 3276600"/>
              <a:gd name="connsiteY62" fmla="*/ 2454804 h 3276600"/>
              <a:gd name="connsiteX63" fmla="*/ 2125079 w 3276600"/>
              <a:gd name="connsiteY63" fmla="*/ 2302404 h 3276600"/>
              <a:gd name="connsiteX64" fmla="*/ 1962201 w 3276600"/>
              <a:gd name="connsiteY64" fmla="*/ 2138574 h 3276600"/>
              <a:gd name="connsiteX65" fmla="*/ 1799324 w 3276600"/>
              <a:gd name="connsiteY65" fmla="*/ 2022369 h 3276600"/>
              <a:gd name="connsiteX66" fmla="*/ 829679 w 3276600"/>
              <a:gd name="connsiteY66" fmla="*/ 1517544 h 3276600"/>
              <a:gd name="connsiteX67" fmla="*/ 1063041 w 3276600"/>
              <a:gd name="connsiteY67" fmla="*/ 1517544 h 3276600"/>
              <a:gd name="connsiteX68" fmla="*/ 1259256 w 3276600"/>
              <a:gd name="connsiteY68" fmla="*/ 1480397 h 3276600"/>
              <a:gd name="connsiteX69" fmla="*/ 1136384 w 3276600"/>
              <a:gd name="connsiteY69" fmla="*/ 1319424 h 3276600"/>
              <a:gd name="connsiteX70" fmla="*/ 1118286 w 3276600"/>
              <a:gd name="connsiteY70" fmla="*/ 1308947 h 3276600"/>
              <a:gd name="connsiteX71" fmla="*/ 972554 w 3276600"/>
              <a:gd name="connsiteY71" fmla="*/ 1148927 h 3276600"/>
              <a:gd name="connsiteX72" fmla="*/ 822059 w 3276600"/>
              <a:gd name="connsiteY72" fmla="*/ 1047961 h 3276600"/>
              <a:gd name="connsiteX73" fmla="*/ 642989 w 3276600"/>
              <a:gd name="connsiteY73" fmla="*/ 1487064 h 3276600"/>
              <a:gd name="connsiteX74" fmla="*/ 829679 w 3276600"/>
              <a:gd name="connsiteY74" fmla="*/ 1517544 h 3276600"/>
              <a:gd name="connsiteX75" fmla="*/ 1516431 w 3276600"/>
              <a:gd name="connsiteY75" fmla="*/ 1062249 h 3276600"/>
              <a:gd name="connsiteX76" fmla="*/ 1516431 w 3276600"/>
              <a:gd name="connsiteY76" fmla="*/ 828886 h 3276600"/>
              <a:gd name="connsiteX77" fmla="*/ 1484046 w 3276600"/>
              <a:gd name="connsiteY77" fmla="*/ 642197 h 3276600"/>
              <a:gd name="connsiteX78" fmla="*/ 1046849 w 3276600"/>
              <a:gd name="connsiteY78" fmla="*/ 824124 h 3276600"/>
              <a:gd name="connsiteX79" fmla="*/ 1150671 w 3276600"/>
              <a:gd name="connsiteY79" fmla="*/ 973667 h 3276600"/>
              <a:gd name="connsiteX80" fmla="*/ 1314501 w 3276600"/>
              <a:gd name="connsiteY80" fmla="*/ 1140354 h 3276600"/>
              <a:gd name="connsiteX81" fmla="*/ 1482141 w 3276600"/>
              <a:gd name="connsiteY81" fmla="*/ 1259417 h 3276600"/>
              <a:gd name="connsiteX82" fmla="*/ 1516431 w 3276600"/>
              <a:gd name="connsiteY82" fmla="*/ 1062249 h 3276600"/>
              <a:gd name="connsiteX83" fmla="*/ 2301291 w 3276600"/>
              <a:gd name="connsiteY83" fmla="*/ 2120477 h 3276600"/>
              <a:gd name="connsiteX84" fmla="*/ 2390826 w 3276600"/>
              <a:gd name="connsiteY84" fmla="*/ 2160482 h 3276600"/>
              <a:gd name="connsiteX85" fmla="*/ 2459406 w 3276600"/>
              <a:gd name="connsiteY85" fmla="*/ 2231919 h 3276600"/>
              <a:gd name="connsiteX86" fmla="*/ 2635619 w 3276600"/>
              <a:gd name="connsiteY86" fmla="*/ 1794722 h 3276600"/>
              <a:gd name="connsiteX87" fmla="*/ 2448929 w 3276600"/>
              <a:gd name="connsiteY87" fmla="*/ 1765194 h 3276600"/>
              <a:gd name="connsiteX88" fmla="*/ 2216519 w 3276600"/>
              <a:gd name="connsiteY88" fmla="*/ 1765194 h 3276600"/>
              <a:gd name="connsiteX89" fmla="*/ 2020304 w 3276600"/>
              <a:gd name="connsiteY89" fmla="*/ 1799484 h 3276600"/>
              <a:gd name="connsiteX90" fmla="*/ 2135556 w 3276600"/>
              <a:gd name="connsiteY90" fmla="*/ 1951884 h 3276600"/>
              <a:gd name="connsiteX91" fmla="*/ 2155559 w 3276600"/>
              <a:gd name="connsiteY91" fmla="*/ 1966172 h 3276600"/>
              <a:gd name="connsiteX92" fmla="*/ 2301291 w 3276600"/>
              <a:gd name="connsiteY92" fmla="*/ 2120477 h 3276600"/>
              <a:gd name="connsiteX93" fmla="*/ 1482141 w 3276600"/>
              <a:gd name="connsiteY93" fmla="*/ 2027131 h 3276600"/>
              <a:gd name="connsiteX94" fmla="*/ 1322121 w 3276600"/>
              <a:gd name="connsiteY94" fmla="*/ 2139527 h 3276600"/>
              <a:gd name="connsiteX95" fmla="*/ 1158291 w 3276600"/>
              <a:gd name="connsiteY95" fmla="*/ 2302404 h 3276600"/>
              <a:gd name="connsiteX96" fmla="*/ 1046849 w 3276600"/>
              <a:gd name="connsiteY96" fmla="*/ 2458614 h 3276600"/>
              <a:gd name="connsiteX97" fmla="*/ 1485951 w 3276600"/>
              <a:gd name="connsiteY97" fmla="*/ 2638637 h 3276600"/>
              <a:gd name="connsiteX98" fmla="*/ 1516431 w 3276600"/>
              <a:gd name="connsiteY98" fmla="*/ 2450994 h 3276600"/>
              <a:gd name="connsiteX99" fmla="*/ 1516431 w 3276600"/>
              <a:gd name="connsiteY99" fmla="*/ 2219537 h 3276600"/>
              <a:gd name="connsiteX100" fmla="*/ 1482141 w 3276600"/>
              <a:gd name="connsiteY100" fmla="*/ 2027131 h 3276600"/>
              <a:gd name="connsiteX101" fmla="*/ 2022209 w 3276600"/>
              <a:gd name="connsiteY101" fmla="*/ 1481349 h 3276600"/>
              <a:gd name="connsiteX102" fmla="*/ 2218424 w 3276600"/>
              <a:gd name="connsiteY102" fmla="*/ 1515639 h 3276600"/>
              <a:gd name="connsiteX103" fmla="*/ 2449881 w 3276600"/>
              <a:gd name="connsiteY103" fmla="*/ 1516592 h 3276600"/>
              <a:gd name="connsiteX104" fmla="*/ 2635619 w 3276600"/>
              <a:gd name="connsiteY104" fmla="*/ 1486112 h 3276600"/>
              <a:gd name="connsiteX105" fmla="*/ 2456549 w 3276600"/>
              <a:gd name="connsiteY105" fmla="*/ 1047961 h 3276600"/>
              <a:gd name="connsiteX106" fmla="*/ 2309864 w 3276600"/>
              <a:gd name="connsiteY106" fmla="*/ 1148927 h 3276600"/>
              <a:gd name="connsiteX107" fmla="*/ 2146034 w 3276600"/>
              <a:gd name="connsiteY107" fmla="*/ 1311804 h 3276600"/>
              <a:gd name="connsiteX108" fmla="*/ 2022209 w 3276600"/>
              <a:gd name="connsiteY108" fmla="*/ 1481349 h 3276600"/>
              <a:gd name="connsiteX109" fmla="*/ 1845044 w 3276600"/>
              <a:gd name="connsiteY109" fmla="*/ 1642322 h 3276600"/>
              <a:gd name="connsiteX110" fmla="*/ 1643114 w 3276600"/>
              <a:gd name="connsiteY110" fmla="*/ 1433724 h 3276600"/>
              <a:gd name="connsiteX111" fmla="*/ 1433564 w 3276600"/>
              <a:gd name="connsiteY111" fmla="*/ 1641369 h 3276600"/>
              <a:gd name="connsiteX112" fmla="*/ 1639304 w 3276600"/>
              <a:gd name="connsiteY112" fmla="*/ 1848062 h 3276600"/>
              <a:gd name="connsiteX113" fmla="*/ 1845044 w 3276600"/>
              <a:gd name="connsiteY113" fmla="*/ 1642322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276600" h="3276600">
                <a:moveTo>
                  <a:pt x="298184" y="1754717"/>
                </a:moveTo>
                <a:cubicBezTo>
                  <a:pt x="190551" y="1824249"/>
                  <a:pt x="106731" y="1822344"/>
                  <a:pt x="42914" y="1751859"/>
                </a:cubicBezTo>
                <a:cubicBezTo>
                  <a:pt x="-12331" y="1690899"/>
                  <a:pt x="-14236" y="1596602"/>
                  <a:pt x="37199" y="1533737"/>
                </a:cubicBezTo>
                <a:cubicBezTo>
                  <a:pt x="99111" y="1458489"/>
                  <a:pt x="183884" y="1454679"/>
                  <a:pt x="298184" y="1523259"/>
                </a:cubicBezTo>
                <a:cubicBezTo>
                  <a:pt x="325806" y="1242272"/>
                  <a:pt x="427724" y="992717"/>
                  <a:pt x="610604" y="770784"/>
                </a:cubicBezTo>
                <a:cubicBezTo>
                  <a:pt x="542024" y="764117"/>
                  <a:pt x="484874" y="742209"/>
                  <a:pt x="457251" y="684107"/>
                </a:cubicBezTo>
                <a:cubicBezTo>
                  <a:pt x="441059" y="649817"/>
                  <a:pt x="432486" y="606954"/>
                  <a:pt x="436296" y="570759"/>
                </a:cubicBezTo>
                <a:cubicBezTo>
                  <a:pt x="445821" y="487891"/>
                  <a:pt x="527736" y="426932"/>
                  <a:pt x="608699" y="431694"/>
                </a:cubicBezTo>
                <a:cubicBezTo>
                  <a:pt x="697281" y="437409"/>
                  <a:pt x="759194" y="502179"/>
                  <a:pt x="769671" y="610764"/>
                </a:cubicBezTo>
                <a:cubicBezTo>
                  <a:pt x="990651" y="428836"/>
                  <a:pt x="1241159" y="324061"/>
                  <a:pt x="1513574" y="298344"/>
                </a:cubicBezTo>
                <a:cubicBezTo>
                  <a:pt x="1499286" y="251671"/>
                  <a:pt x="1477379" y="205951"/>
                  <a:pt x="1472616" y="159279"/>
                </a:cubicBezTo>
                <a:cubicBezTo>
                  <a:pt x="1467854" y="108796"/>
                  <a:pt x="1496429" y="64981"/>
                  <a:pt x="1537386" y="33549"/>
                </a:cubicBezTo>
                <a:cubicBezTo>
                  <a:pt x="1600251" y="-15029"/>
                  <a:pt x="1692644" y="-10266"/>
                  <a:pt x="1751699" y="44026"/>
                </a:cubicBezTo>
                <a:cubicBezTo>
                  <a:pt x="1820279" y="106891"/>
                  <a:pt x="1822184" y="189759"/>
                  <a:pt x="1753604" y="298344"/>
                </a:cubicBezTo>
                <a:cubicBezTo>
                  <a:pt x="2036496" y="325966"/>
                  <a:pt x="2287956" y="429789"/>
                  <a:pt x="2500364" y="606002"/>
                </a:cubicBezTo>
                <a:cubicBezTo>
                  <a:pt x="2523224" y="563139"/>
                  <a:pt x="2540369" y="515514"/>
                  <a:pt x="2569896" y="479319"/>
                </a:cubicBezTo>
                <a:cubicBezTo>
                  <a:pt x="2602281" y="439314"/>
                  <a:pt x="2652764" y="426932"/>
                  <a:pt x="2704199" y="434551"/>
                </a:cubicBezTo>
                <a:cubicBezTo>
                  <a:pt x="2788971" y="446934"/>
                  <a:pt x="2851836" y="520276"/>
                  <a:pt x="2850884" y="602191"/>
                </a:cubicBezTo>
                <a:cubicBezTo>
                  <a:pt x="2849931" y="692679"/>
                  <a:pt x="2788971" y="752686"/>
                  <a:pt x="2668956" y="773642"/>
                </a:cubicBezTo>
                <a:cubicBezTo>
                  <a:pt x="2849931" y="993669"/>
                  <a:pt x="2953754" y="1243224"/>
                  <a:pt x="2979471" y="1525164"/>
                </a:cubicBezTo>
                <a:cubicBezTo>
                  <a:pt x="3095676" y="1457537"/>
                  <a:pt x="3179496" y="1460394"/>
                  <a:pt x="3239504" y="1533737"/>
                </a:cubicBezTo>
                <a:cubicBezTo>
                  <a:pt x="3293796" y="1599459"/>
                  <a:pt x="3291891" y="1692804"/>
                  <a:pt x="3233789" y="1755669"/>
                </a:cubicBezTo>
                <a:cubicBezTo>
                  <a:pt x="3169971" y="1824249"/>
                  <a:pt x="3086151" y="1825202"/>
                  <a:pt x="2979471" y="1755669"/>
                </a:cubicBezTo>
                <a:cubicBezTo>
                  <a:pt x="2953754" y="2040467"/>
                  <a:pt x="2848026" y="2291927"/>
                  <a:pt x="2665146" y="2511954"/>
                </a:cubicBezTo>
                <a:cubicBezTo>
                  <a:pt x="2791829" y="2533862"/>
                  <a:pt x="2858504" y="2602441"/>
                  <a:pt x="2849931" y="2697691"/>
                </a:cubicBezTo>
                <a:cubicBezTo>
                  <a:pt x="2842311" y="2785322"/>
                  <a:pt x="2771826" y="2851044"/>
                  <a:pt x="2686101" y="2851997"/>
                </a:cubicBezTo>
                <a:cubicBezTo>
                  <a:pt x="2586089" y="2853902"/>
                  <a:pt x="2526081" y="2792941"/>
                  <a:pt x="2510841" y="2667212"/>
                </a:cubicBezTo>
                <a:cubicBezTo>
                  <a:pt x="2289861" y="2851997"/>
                  <a:pt x="2038401" y="2956772"/>
                  <a:pt x="1746936" y="2984394"/>
                </a:cubicBezTo>
                <a:cubicBezTo>
                  <a:pt x="1796466" y="3033924"/>
                  <a:pt x="1818374" y="3091074"/>
                  <a:pt x="1800276" y="3152034"/>
                </a:cubicBezTo>
                <a:cubicBezTo>
                  <a:pt x="1789799" y="3186324"/>
                  <a:pt x="1767891" y="3221566"/>
                  <a:pt x="1740269" y="3245379"/>
                </a:cubicBezTo>
                <a:cubicBezTo>
                  <a:pt x="1677404" y="3301577"/>
                  <a:pt x="1580249" y="3293004"/>
                  <a:pt x="1520241" y="3232997"/>
                </a:cubicBezTo>
                <a:cubicBezTo>
                  <a:pt x="1452614" y="3165369"/>
                  <a:pt x="1453566" y="3080597"/>
                  <a:pt x="1516431" y="2996777"/>
                </a:cubicBezTo>
                <a:cubicBezTo>
                  <a:pt x="1388796" y="2960582"/>
                  <a:pt x="1252589" y="2935816"/>
                  <a:pt x="1127811" y="2884382"/>
                </a:cubicBezTo>
                <a:cubicBezTo>
                  <a:pt x="1002081" y="2831994"/>
                  <a:pt x="886829" y="2753889"/>
                  <a:pt x="767766" y="2688166"/>
                </a:cubicBezTo>
                <a:cubicBezTo>
                  <a:pt x="765861" y="2735791"/>
                  <a:pt x="748716" y="2791989"/>
                  <a:pt x="695376" y="2820564"/>
                </a:cubicBezTo>
                <a:cubicBezTo>
                  <a:pt x="659181" y="2839614"/>
                  <a:pt x="614414" y="2851044"/>
                  <a:pt x="574409" y="2849139"/>
                </a:cubicBezTo>
                <a:cubicBezTo>
                  <a:pt x="497256" y="2847234"/>
                  <a:pt x="433439" y="2771034"/>
                  <a:pt x="431534" y="2691024"/>
                </a:cubicBezTo>
                <a:cubicBezTo>
                  <a:pt x="428676" y="2594822"/>
                  <a:pt x="489636" y="2532909"/>
                  <a:pt x="610604" y="2511954"/>
                </a:cubicBezTo>
                <a:cubicBezTo>
                  <a:pt x="430581" y="2291927"/>
                  <a:pt x="325806" y="2041419"/>
                  <a:pt x="298184" y="1754717"/>
                </a:cubicBezTo>
                <a:close/>
                <a:moveTo>
                  <a:pt x="1793609" y="1257512"/>
                </a:moveTo>
                <a:cubicBezTo>
                  <a:pt x="1800276" y="1259417"/>
                  <a:pt x="1806944" y="1262274"/>
                  <a:pt x="1812659" y="1264179"/>
                </a:cubicBezTo>
                <a:cubicBezTo>
                  <a:pt x="1815516" y="1258464"/>
                  <a:pt x="1817421" y="1252749"/>
                  <a:pt x="1820279" y="1247034"/>
                </a:cubicBezTo>
                <a:cubicBezTo>
                  <a:pt x="1845044" y="1187979"/>
                  <a:pt x="1886954" y="1152737"/>
                  <a:pt x="1950771" y="1141307"/>
                </a:cubicBezTo>
                <a:cubicBezTo>
                  <a:pt x="1959344" y="1139402"/>
                  <a:pt x="1972679" y="1129877"/>
                  <a:pt x="1973631" y="1123209"/>
                </a:cubicBezTo>
                <a:cubicBezTo>
                  <a:pt x="1988871" y="1031769"/>
                  <a:pt x="2047926" y="987954"/>
                  <a:pt x="2134604" y="972714"/>
                </a:cubicBezTo>
                <a:cubicBezTo>
                  <a:pt x="2142224" y="906992"/>
                  <a:pt x="2174609" y="857461"/>
                  <a:pt x="2235569" y="825076"/>
                </a:cubicBezTo>
                <a:cubicBezTo>
                  <a:pt x="2099361" y="728874"/>
                  <a:pt x="1956486" y="666961"/>
                  <a:pt x="1793609" y="643149"/>
                </a:cubicBezTo>
                <a:cubicBezTo>
                  <a:pt x="1817421" y="714586"/>
                  <a:pt x="1806944" y="775547"/>
                  <a:pt x="1763129" y="830792"/>
                </a:cubicBezTo>
                <a:cubicBezTo>
                  <a:pt x="1824089" y="909849"/>
                  <a:pt x="1817421" y="987954"/>
                  <a:pt x="1763129" y="1065107"/>
                </a:cubicBezTo>
                <a:cubicBezTo>
                  <a:pt x="1815516" y="1122257"/>
                  <a:pt x="1812659" y="1188932"/>
                  <a:pt x="1793609" y="1257512"/>
                </a:cubicBezTo>
                <a:close/>
                <a:moveTo>
                  <a:pt x="828726" y="2242397"/>
                </a:moveTo>
                <a:cubicBezTo>
                  <a:pt x="859206" y="2169054"/>
                  <a:pt x="913499" y="2135717"/>
                  <a:pt x="982079" y="2125239"/>
                </a:cubicBezTo>
                <a:cubicBezTo>
                  <a:pt x="997319" y="2028084"/>
                  <a:pt x="1052564" y="1975697"/>
                  <a:pt x="1145909" y="1961409"/>
                </a:cubicBezTo>
                <a:cubicBezTo>
                  <a:pt x="1152576" y="1887114"/>
                  <a:pt x="1196391" y="1838537"/>
                  <a:pt x="1257351" y="1797579"/>
                </a:cubicBezTo>
                <a:cubicBezTo>
                  <a:pt x="1182104" y="1821392"/>
                  <a:pt x="1117334" y="1809962"/>
                  <a:pt x="1060184" y="1764242"/>
                </a:cubicBezTo>
                <a:cubicBezTo>
                  <a:pt x="981126" y="1826154"/>
                  <a:pt x="903974" y="1821392"/>
                  <a:pt x="827774" y="1764242"/>
                </a:cubicBezTo>
                <a:cubicBezTo>
                  <a:pt x="771576" y="1809962"/>
                  <a:pt x="710616" y="1820439"/>
                  <a:pt x="641084" y="1793769"/>
                </a:cubicBezTo>
                <a:cubicBezTo>
                  <a:pt x="668706" y="1960456"/>
                  <a:pt x="729666" y="2105237"/>
                  <a:pt x="828726" y="2242397"/>
                </a:cubicBezTo>
                <a:close/>
                <a:moveTo>
                  <a:pt x="1799324" y="2022369"/>
                </a:moveTo>
                <a:cubicBezTo>
                  <a:pt x="1813611" y="2094759"/>
                  <a:pt x="1814564" y="2162387"/>
                  <a:pt x="1764081" y="2218584"/>
                </a:cubicBezTo>
                <a:cubicBezTo>
                  <a:pt x="1823136" y="2298594"/>
                  <a:pt x="1821231" y="2374794"/>
                  <a:pt x="1764081" y="2451947"/>
                </a:cubicBezTo>
                <a:cubicBezTo>
                  <a:pt x="1813611" y="2506239"/>
                  <a:pt x="1813611" y="2571009"/>
                  <a:pt x="1797419" y="2638637"/>
                </a:cubicBezTo>
                <a:cubicBezTo>
                  <a:pt x="1960296" y="2611014"/>
                  <a:pt x="2104124" y="2552912"/>
                  <a:pt x="2236521" y="2454804"/>
                </a:cubicBezTo>
                <a:cubicBezTo>
                  <a:pt x="2166036" y="2423372"/>
                  <a:pt x="2134604" y="2369079"/>
                  <a:pt x="2125079" y="2302404"/>
                </a:cubicBezTo>
                <a:cubicBezTo>
                  <a:pt x="2028876" y="2288117"/>
                  <a:pt x="1975536" y="2233824"/>
                  <a:pt x="1962201" y="2138574"/>
                </a:cubicBezTo>
                <a:cubicBezTo>
                  <a:pt x="1886001" y="2131907"/>
                  <a:pt x="1836471" y="2087139"/>
                  <a:pt x="1799324" y="2022369"/>
                </a:cubicBezTo>
                <a:close/>
                <a:moveTo>
                  <a:pt x="829679" y="1517544"/>
                </a:moveTo>
                <a:cubicBezTo>
                  <a:pt x="908736" y="1455631"/>
                  <a:pt x="985889" y="1458489"/>
                  <a:pt x="1063041" y="1517544"/>
                </a:cubicBezTo>
                <a:cubicBezTo>
                  <a:pt x="1120191" y="1465156"/>
                  <a:pt x="1186866" y="1465156"/>
                  <a:pt x="1259256" y="1480397"/>
                </a:cubicBezTo>
                <a:cubicBezTo>
                  <a:pt x="1191629" y="1443249"/>
                  <a:pt x="1146861" y="1394672"/>
                  <a:pt x="1136384" y="1319424"/>
                </a:cubicBezTo>
                <a:cubicBezTo>
                  <a:pt x="1135431" y="1314662"/>
                  <a:pt x="1124954" y="1309899"/>
                  <a:pt x="1118286" y="1308947"/>
                </a:cubicBezTo>
                <a:cubicBezTo>
                  <a:pt x="1028751" y="1293706"/>
                  <a:pt x="986841" y="1234652"/>
                  <a:pt x="972554" y="1148927"/>
                </a:cubicBezTo>
                <a:cubicBezTo>
                  <a:pt x="904926" y="1144164"/>
                  <a:pt x="857301" y="1106064"/>
                  <a:pt x="822059" y="1047961"/>
                </a:cubicBezTo>
                <a:cubicBezTo>
                  <a:pt x="727761" y="1182264"/>
                  <a:pt x="667754" y="1324187"/>
                  <a:pt x="642989" y="1487064"/>
                </a:cubicBezTo>
                <a:cubicBezTo>
                  <a:pt x="711569" y="1460394"/>
                  <a:pt x="772529" y="1469919"/>
                  <a:pt x="829679" y="1517544"/>
                </a:cubicBezTo>
                <a:close/>
                <a:moveTo>
                  <a:pt x="1516431" y="1062249"/>
                </a:moveTo>
                <a:cubicBezTo>
                  <a:pt x="1456424" y="984144"/>
                  <a:pt x="1457376" y="906992"/>
                  <a:pt x="1516431" y="828886"/>
                </a:cubicBezTo>
                <a:cubicBezTo>
                  <a:pt x="1468806" y="773642"/>
                  <a:pt x="1463091" y="710776"/>
                  <a:pt x="1484046" y="642197"/>
                </a:cubicBezTo>
                <a:cubicBezTo>
                  <a:pt x="1321169" y="669819"/>
                  <a:pt x="1178294" y="727922"/>
                  <a:pt x="1046849" y="824124"/>
                </a:cubicBezTo>
                <a:cubicBezTo>
                  <a:pt x="1112571" y="857461"/>
                  <a:pt x="1141146" y="909849"/>
                  <a:pt x="1150671" y="973667"/>
                </a:cubicBezTo>
                <a:cubicBezTo>
                  <a:pt x="1248779" y="987001"/>
                  <a:pt x="1300214" y="1045104"/>
                  <a:pt x="1314501" y="1140354"/>
                </a:cubicBezTo>
                <a:cubicBezTo>
                  <a:pt x="1397369" y="1141307"/>
                  <a:pt x="1440231" y="1195599"/>
                  <a:pt x="1482141" y="1259417"/>
                </a:cubicBezTo>
                <a:cubicBezTo>
                  <a:pt x="1460234" y="1185122"/>
                  <a:pt x="1466901" y="1120352"/>
                  <a:pt x="1516431" y="1062249"/>
                </a:cubicBezTo>
                <a:close/>
                <a:moveTo>
                  <a:pt x="2301291" y="2120477"/>
                </a:moveTo>
                <a:cubicBezTo>
                  <a:pt x="2334629" y="2134764"/>
                  <a:pt x="2366061" y="2142384"/>
                  <a:pt x="2390826" y="2160482"/>
                </a:cubicBezTo>
                <a:cubicBezTo>
                  <a:pt x="2416544" y="2178579"/>
                  <a:pt x="2435594" y="2206202"/>
                  <a:pt x="2459406" y="2231919"/>
                </a:cubicBezTo>
                <a:cubicBezTo>
                  <a:pt x="2549894" y="2099522"/>
                  <a:pt x="2614664" y="1958552"/>
                  <a:pt x="2635619" y="1794722"/>
                </a:cubicBezTo>
                <a:cubicBezTo>
                  <a:pt x="2562276" y="1822344"/>
                  <a:pt x="2503221" y="1807104"/>
                  <a:pt x="2448929" y="1765194"/>
                </a:cubicBezTo>
                <a:cubicBezTo>
                  <a:pt x="2371776" y="1826154"/>
                  <a:pt x="2294624" y="1824249"/>
                  <a:pt x="2216519" y="1765194"/>
                </a:cubicBezTo>
                <a:cubicBezTo>
                  <a:pt x="2159369" y="1814724"/>
                  <a:pt x="2093646" y="1820439"/>
                  <a:pt x="2020304" y="1799484"/>
                </a:cubicBezTo>
                <a:cubicBezTo>
                  <a:pt x="2084121" y="1835679"/>
                  <a:pt x="2124126" y="1882352"/>
                  <a:pt x="2135556" y="1951884"/>
                </a:cubicBezTo>
                <a:cubicBezTo>
                  <a:pt x="2136509" y="1957599"/>
                  <a:pt x="2147939" y="1964267"/>
                  <a:pt x="2155559" y="1966172"/>
                </a:cubicBezTo>
                <a:cubicBezTo>
                  <a:pt x="2243189" y="1984269"/>
                  <a:pt x="2288909" y="2040467"/>
                  <a:pt x="2301291" y="2120477"/>
                </a:cubicBezTo>
                <a:close/>
                <a:moveTo>
                  <a:pt x="1482141" y="2027131"/>
                </a:moveTo>
                <a:cubicBezTo>
                  <a:pt x="1446899" y="2092854"/>
                  <a:pt x="1393559" y="2130954"/>
                  <a:pt x="1322121" y="2139527"/>
                </a:cubicBezTo>
                <a:cubicBezTo>
                  <a:pt x="1306881" y="2236682"/>
                  <a:pt x="1252589" y="2290022"/>
                  <a:pt x="1158291" y="2302404"/>
                </a:cubicBezTo>
                <a:cubicBezTo>
                  <a:pt x="1151624" y="2374794"/>
                  <a:pt x="1111619" y="2423372"/>
                  <a:pt x="1046849" y="2458614"/>
                </a:cubicBezTo>
                <a:cubicBezTo>
                  <a:pt x="1181151" y="2553864"/>
                  <a:pt x="1323074" y="2613872"/>
                  <a:pt x="1485951" y="2638637"/>
                </a:cubicBezTo>
                <a:cubicBezTo>
                  <a:pt x="1458329" y="2567199"/>
                  <a:pt x="1471664" y="2507191"/>
                  <a:pt x="1516431" y="2450994"/>
                </a:cubicBezTo>
                <a:cubicBezTo>
                  <a:pt x="1455471" y="2373842"/>
                  <a:pt x="1457376" y="2296689"/>
                  <a:pt x="1516431" y="2219537"/>
                </a:cubicBezTo>
                <a:cubicBezTo>
                  <a:pt x="1470711" y="2161434"/>
                  <a:pt x="1457376" y="2099522"/>
                  <a:pt x="1482141" y="2027131"/>
                </a:cubicBezTo>
                <a:close/>
                <a:moveTo>
                  <a:pt x="2022209" y="1481349"/>
                </a:moveTo>
                <a:cubicBezTo>
                  <a:pt x="2096504" y="1458489"/>
                  <a:pt x="2161274" y="1469919"/>
                  <a:pt x="2218424" y="1515639"/>
                </a:cubicBezTo>
                <a:cubicBezTo>
                  <a:pt x="2298434" y="1455631"/>
                  <a:pt x="2375586" y="1458489"/>
                  <a:pt x="2449881" y="1516592"/>
                </a:cubicBezTo>
                <a:cubicBezTo>
                  <a:pt x="2506079" y="1470872"/>
                  <a:pt x="2565134" y="1461347"/>
                  <a:pt x="2635619" y="1486112"/>
                </a:cubicBezTo>
                <a:cubicBezTo>
                  <a:pt x="2611806" y="1323234"/>
                  <a:pt x="2551799" y="1181312"/>
                  <a:pt x="2456549" y="1047961"/>
                </a:cubicBezTo>
                <a:cubicBezTo>
                  <a:pt x="2423211" y="1112732"/>
                  <a:pt x="2371776" y="1140354"/>
                  <a:pt x="2309864" y="1148927"/>
                </a:cubicBezTo>
                <a:cubicBezTo>
                  <a:pt x="2294624" y="1243224"/>
                  <a:pt x="2243189" y="1298469"/>
                  <a:pt x="2146034" y="1311804"/>
                </a:cubicBezTo>
                <a:cubicBezTo>
                  <a:pt x="2139366" y="1391814"/>
                  <a:pt x="2092694" y="1443249"/>
                  <a:pt x="2022209" y="1481349"/>
                </a:cubicBezTo>
                <a:close/>
                <a:moveTo>
                  <a:pt x="1845044" y="1642322"/>
                </a:moveTo>
                <a:cubicBezTo>
                  <a:pt x="1845996" y="1528022"/>
                  <a:pt x="1756461" y="1435629"/>
                  <a:pt x="1643114" y="1433724"/>
                </a:cubicBezTo>
                <a:cubicBezTo>
                  <a:pt x="1529766" y="1431819"/>
                  <a:pt x="1433564" y="1526117"/>
                  <a:pt x="1433564" y="1641369"/>
                </a:cubicBezTo>
                <a:cubicBezTo>
                  <a:pt x="1433564" y="1753764"/>
                  <a:pt x="1526909" y="1847109"/>
                  <a:pt x="1639304" y="1848062"/>
                </a:cubicBezTo>
                <a:cubicBezTo>
                  <a:pt x="1751699" y="1848062"/>
                  <a:pt x="1844091" y="1755669"/>
                  <a:pt x="1845044" y="16423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0CE74E5A-DDD8-404D-B78D-DAC6FF659115}"/>
              </a:ext>
            </a:extLst>
          </p:cNvPr>
          <p:cNvSpPr/>
          <p:nvPr/>
        </p:nvSpPr>
        <p:spPr>
          <a:xfrm>
            <a:off x="4322521" y="3773721"/>
            <a:ext cx="381342" cy="346675"/>
          </a:xfrm>
          <a:custGeom>
            <a:avLst/>
            <a:gdLst>
              <a:gd name="connsiteX0" fmla="*/ 916058 w 3352800"/>
              <a:gd name="connsiteY0" fmla="*/ 1500576 h 3048000"/>
              <a:gd name="connsiteX1" fmla="*/ 916058 w 3352800"/>
              <a:gd name="connsiteY1" fmla="*/ 1250069 h 3048000"/>
              <a:gd name="connsiteX2" fmla="*/ 863670 w 3352800"/>
              <a:gd name="connsiteY2" fmla="*/ 1250069 h 3048000"/>
              <a:gd name="connsiteX3" fmla="*/ 496958 w 3352800"/>
              <a:gd name="connsiteY3" fmla="*/ 1250069 h 3048000"/>
              <a:gd name="connsiteX4" fmla="*/ 429330 w 3352800"/>
              <a:gd name="connsiteY4" fmla="*/ 1181489 h 3048000"/>
              <a:gd name="connsiteX5" fmla="*/ 430283 w 3352800"/>
              <a:gd name="connsiteY5" fmla="*/ 948126 h 3048000"/>
              <a:gd name="connsiteX6" fmla="*/ 447428 w 3352800"/>
              <a:gd name="connsiteY6" fmla="*/ 910026 h 3048000"/>
              <a:gd name="connsiteX7" fmla="*/ 504578 w 3352800"/>
              <a:gd name="connsiteY7" fmla="*/ 916694 h 3048000"/>
              <a:gd name="connsiteX8" fmla="*/ 553155 w 3352800"/>
              <a:gd name="connsiteY8" fmla="*/ 934791 h 3048000"/>
              <a:gd name="connsiteX9" fmla="*/ 791280 w 3352800"/>
              <a:gd name="connsiteY9" fmla="*/ 934791 h 3048000"/>
              <a:gd name="connsiteX10" fmla="*/ 844620 w 3352800"/>
              <a:gd name="connsiteY10" fmla="*/ 909074 h 3048000"/>
              <a:gd name="connsiteX11" fmla="*/ 943680 w 3352800"/>
              <a:gd name="connsiteY11" fmla="*/ 852876 h 3048000"/>
              <a:gd name="connsiteX12" fmla="*/ 770325 w 3352800"/>
              <a:gd name="connsiteY12" fmla="*/ 765246 h 3048000"/>
              <a:gd name="connsiteX13" fmla="*/ 542678 w 3352800"/>
              <a:gd name="connsiteY13" fmla="*/ 765246 h 3048000"/>
              <a:gd name="connsiteX14" fmla="*/ 427425 w 3352800"/>
              <a:gd name="connsiteY14" fmla="*/ 661424 h 3048000"/>
              <a:gd name="connsiteX15" fmla="*/ 376943 w 3352800"/>
              <a:gd name="connsiteY15" fmla="*/ 584271 h 3048000"/>
              <a:gd name="connsiteX16" fmla="*/ 287408 w 3352800"/>
              <a:gd name="connsiteY16" fmla="*/ 530931 h 3048000"/>
              <a:gd name="connsiteX17" fmla="*/ 140723 w 3352800"/>
              <a:gd name="connsiteY17" fmla="*/ 341384 h 3048000"/>
              <a:gd name="connsiteX18" fmla="*/ 31185 w 3352800"/>
              <a:gd name="connsiteY18" fmla="*/ 125166 h 3048000"/>
              <a:gd name="connsiteX19" fmla="*/ 8325 w 3352800"/>
              <a:gd name="connsiteY19" fmla="*/ 31821 h 3048000"/>
              <a:gd name="connsiteX20" fmla="*/ 95003 w 3352800"/>
              <a:gd name="connsiteY20" fmla="*/ 2294 h 3048000"/>
              <a:gd name="connsiteX21" fmla="*/ 153105 w 3352800"/>
              <a:gd name="connsiteY21" fmla="*/ 22296 h 3048000"/>
              <a:gd name="connsiteX22" fmla="*/ 783660 w 3352800"/>
              <a:gd name="connsiteY22" fmla="*/ 219464 h 3048000"/>
              <a:gd name="connsiteX23" fmla="*/ 1940948 w 3352800"/>
              <a:gd name="connsiteY23" fmla="*/ 276614 h 3048000"/>
              <a:gd name="connsiteX24" fmla="*/ 3012510 w 3352800"/>
              <a:gd name="connsiteY24" fmla="*/ 107069 h 3048000"/>
              <a:gd name="connsiteX25" fmla="*/ 3204915 w 3352800"/>
              <a:gd name="connsiteY25" fmla="*/ 26106 h 3048000"/>
              <a:gd name="connsiteX26" fmla="*/ 3300165 w 3352800"/>
              <a:gd name="connsiteY26" fmla="*/ 4199 h 3048000"/>
              <a:gd name="connsiteX27" fmla="*/ 3353505 w 3352800"/>
              <a:gd name="connsiteY27" fmla="*/ 36584 h 3048000"/>
              <a:gd name="connsiteX28" fmla="*/ 3346838 w 3352800"/>
              <a:gd name="connsiteY28" fmla="*/ 105164 h 3048000"/>
              <a:gd name="connsiteX29" fmla="*/ 3295403 w 3352800"/>
              <a:gd name="connsiteY29" fmla="*/ 167076 h 3048000"/>
              <a:gd name="connsiteX30" fmla="*/ 3220155 w 3352800"/>
              <a:gd name="connsiteY30" fmla="*/ 343289 h 3048000"/>
              <a:gd name="connsiteX31" fmla="*/ 3083948 w 3352800"/>
              <a:gd name="connsiteY31" fmla="*/ 525216 h 3048000"/>
              <a:gd name="connsiteX32" fmla="*/ 2984888 w 3352800"/>
              <a:gd name="connsiteY32" fmla="*/ 581414 h 3048000"/>
              <a:gd name="connsiteX33" fmla="*/ 2933453 w 3352800"/>
              <a:gd name="connsiteY33" fmla="*/ 682379 h 3048000"/>
              <a:gd name="connsiteX34" fmla="*/ 2880113 w 3352800"/>
              <a:gd name="connsiteY34" fmla="*/ 751911 h 3048000"/>
              <a:gd name="connsiteX35" fmla="*/ 2762955 w 3352800"/>
              <a:gd name="connsiteY35" fmla="*/ 769056 h 3048000"/>
              <a:gd name="connsiteX36" fmla="*/ 2586743 w 3352800"/>
              <a:gd name="connsiteY36" fmla="*/ 769056 h 3048000"/>
              <a:gd name="connsiteX37" fmla="*/ 2402910 w 3352800"/>
              <a:gd name="connsiteY37" fmla="*/ 866211 h 3048000"/>
              <a:gd name="connsiteX38" fmla="*/ 2526735 w 3352800"/>
              <a:gd name="connsiteY38" fmla="*/ 929076 h 3048000"/>
              <a:gd name="connsiteX39" fmla="*/ 2561025 w 3352800"/>
              <a:gd name="connsiteY39" fmla="*/ 936696 h 3048000"/>
              <a:gd name="connsiteX40" fmla="*/ 2784863 w 3352800"/>
              <a:gd name="connsiteY40" fmla="*/ 936696 h 3048000"/>
              <a:gd name="connsiteX41" fmla="*/ 2860110 w 3352800"/>
              <a:gd name="connsiteY41" fmla="*/ 912884 h 3048000"/>
              <a:gd name="connsiteX42" fmla="*/ 2929643 w 3352800"/>
              <a:gd name="connsiteY42" fmla="*/ 947174 h 3048000"/>
              <a:gd name="connsiteX43" fmla="*/ 2929643 w 3352800"/>
              <a:gd name="connsiteY43" fmla="*/ 1190061 h 3048000"/>
              <a:gd name="connsiteX44" fmla="*/ 2863920 w 3352800"/>
              <a:gd name="connsiteY44" fmla="*/ 1251021 h 3048000"/>
              <a:gd name="connsiteX45" fmla="*/ 2497208 w 3352800"/>
              <a:gd name="connsiteY45" fmla="*/ 1251021 h 3048000"/>
              <a:gd name="connsiteX46" fmla="*/ 2441963 w 3352800"/>
              <a:gd name="connsiteY46" fmla="*/ 1251021 h 3048000"/>
              <a:gd name="connsiteX47" fmla="*/ 2441963 w 3352800"/>
              <a:gd name="connsiteY47" fmla="*/ 1500576 h 3048000"/>
              <a:gd name="connsiteX48" fmla="*/ 2542928 w 3352800"/>
              <a:gd name="connsiteY48" fmla="*/ 1533914 h 3048000"/>
              <a:gd name="connsiteX49" fmla="*/ 2567693 w 3352800"/>
              <a:gd name="connsiteY49" fmla="*/ 1601541 h 3048000"/>
              <a:gd name="connsiteX50" fmla="*/ 2484825 w 3352800"/>
              <a:gd name="connsiteY50" fmla="*/ 1990161 h 3048000"/>
              <a:gd name="connsiteX51" fmla="*/ 2486730 w 3352800"/>
              <a:gd name="connsiteY51" fmla="*/ 2923611 h 3048000"/>
              <a:gd name="connsiteX52" fmla="*/ 2427675 w 3352800"/>
              <a:gd name="connsiteY52" fmla="*/ 3036959 h 3048000"/>
              <a:gd name="connsiteX53" fmla="*/ 2254320 w 3352800"/>
              <a:gd name="connsiteY53" fmla="*/ 3008384 h 3048000"/>
              <a:gd name="connsiteX54" fmla="*/ 2230508 w 3352800"/>
              <a:gd name="connsiteY54" fmla="*/ 2924564 h 3048000"/>
              <a:gd name="connsiteX55" fmla="*/ 2229555 w 3352800"/>
              <a:gd name="connsiteY55" fmla="*/ 1324364 h 3048000"/>
              <a:gd name="connsiteX56" fmla="*/ 2229555 w 3352800"/>
              <a:gd name="connsiteY56" fmla="*/ 1259594 h 3048000"/>
              <a:gd name="connsiteX57" fmla="*/ 1125608 w 3352800"/>
              <a:gd name="connsiteY57" fmla="*/ 1259594 h 3048000"/>
              <a:gd name="connsiteX58" fmla="*/ 1125608 w 3352800"/>
              <a:gd name="connsiteY58" fmla="*/ 1317696 h 3048000"/>
              <a:gd name="connsiteX59" fmla="*/ 1125608 w 3352800"/>
              <a:gd name="connsiteY59" fmla="*/ 2922659 h 3048000"/>
              <a:gd name="connsiteX60" fmla="*/ 1070363 w 3352800"/>
              <a:gd name="connsiteY60" fmla="*/ 3032196 h 3048000"/>
              <a:gd name="connsiteX61" fmla="*/ 903675 w 3352800"/>
              <a:gd name="connsiteY61" fmla="*/ 3018861 h 3048000"/>
              <a:gd name="connsiteX62" fmla="*/ 870338 w 3352800"/>
              <a:gd name="connsiteY62" fmla="*/ 2925516 h 3048000"/>
              <a:gd name="connsiteX63" fmla="*/ 870338 w 3352800"/>
              <a:gd name="connsiteY63" fmla="*/ 1953966 h 3048000"/>
              <a:gd name="connsiteX64" fmla="*/ 791280 w 3352800"/>
              <a:gd name="connsiteY64" fmla="*/ 1607257 h 3048000"/>
              <a:gd name="connsiteX65" fmla="*/ 819855 w 3352800"/>
              <a:gd name="connsiteY65" fmla="*/ 1530104 h 3048000"/>
              <a:gd name="connsiteX66" fmla="*/ 916058 w 3352800"/>
              <a:gd name="connsiteY66" fmla="*/ 1500576 h 3048000"/>
              <a:gd name="connsiteX67" fmla="*/ 1526610 w 3352800"/>
              <a:gd name="connsiteY67" fmla="*/ 967176 h 3048000"/>
              <a:gd name="connsiteX68" fmla="*/ 1526610 w 3352800"/>
              <a:gd name="connsiteY68" fmla="*/ 767151 h 3048000"/>
              <a:gd name="connsiteX69" fmla="*/ 1306583 w 3352800"/>
              <a:gd name="connsiteY69" fmla="*/ 765246 h 3048000"/>
              <a:gd name="connsiteX70" fmla="*/ 1126560 w 3352800"/>
              <a:gd name="connsiteY70" fmla="*/ 865259 h 3048000"/>
              <a:gd name="connsiteX71" fmla="*/ 1272293 w 3352800"/>
              <a:gd name="connsiteY71" fmla="*/ 950031 h 3048000"/>
              <a:gd name="connsiteX72" fmla="*/ 1298010 w 3352800"/>
              <a:gd name="connsiteY72" fmla="*/ 966224 h 3048000"/>
              <a:gd name="connsiteX73" fmla="*/ 1526610 w 3352800"/>
              <a:gd name="connsiteY73" fmla="*/ 967176 h 3048000"/>
              <a:gd name="connsiteX74" fmla="*/ 2228603 w 3352800"/>
              <a:gd name="connsiteY74" fmla="*/ 854781 h 3048000"/>
              <a:gd name="connsiteX75" fmla="*/ 2128590 w 3352800"/>
              <a:gd name="connsiteY75" fmla="*/ 774771 h 3048000"/>
              <a:gd name="connsiteX76" fmla="*/ 1832363 w 3352800"/>
              <a:gd name="connsiteY76" fmla="*/ 770961 h 3048000"/>
              <a:gd name="connsiteX77" fmla="*/ 1832363 w 3352800"/>
              <a:gd name="connsiteY77" fmla="*/ 967176 h 3048000"/>
              <a:gd name="connsiteX78" fmla="*/ 2061915 w 3352800"/>
              <a:gd name="connsiteY78" fmla="*/ 966224 h 3048000"/>
              <a:gd name="connsiteX79" fmla="*/ 2087633 w 3352800"/>
              <a:gd name="connsiteY79" fmla="*/ 950031 h 3048000"/>
              <a:gd name="connsiteX80" fmla="*/ 2228603 w 3352800"/>
              <a:gd name="connsiteY80" fmla="*/ 854781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52800" h="3048000">
                <a:moveTo>
                  <a:pt x="916058" y="1500576"/>
                </a:moveTo>
                <a:cubicBezTo>
                  <a:pt x="916058" y="1417709"/>
                  <a:pt x="916058" y="1336746"/>
                  <a:pt x="916058" y="1250069"/>
                </a:cubicBezTo>
                <a:cubicBezTo>
                  <a:pt x="897008" y="1250069"/>
                  <a:pt x="880815" y="1250069"/>
                  <a:pt x="863670" y="1250069"/>
                </a:cubicBezTo>
                <a:cubicBezTo>
                  <a:pt x="741750" y="1250069"/>
                  <a:pt x="618878" y="1250069"/>
                  <a:pt x="496958" y="1250069"/>
                </a:cubicBezTo>
                <a:cubicBezTo>
                  <a:pt x="444570" y="1250069"/>
                  <a:pt x="429330" y="1234829"/>
                  <a:pt x="429330" y="1181489"/>
                </a:cubicBezTo>
                <a:cubicBezTo>
                  <a:pt x="428378" y="1103384"/>
                  <a:pt x="428378" y="1026231"/>
                  <a:pt x="430283" y="948126"/>
                </a:cubicBezTo>
                <a:cubicBezTo>
                  <a:pt x="430283" y="934791"/>
                  <a:pt x="438855" y="911931"/>
                  <a:pt x="447428" y="910026"/>
                </a:cubicBezTo>
                <a:cubicBezTo>
                  <a:pt x="465525" y="906216"/>
                  <a:pt x="485528" y="911931"/>
                  <a:pt x="504578" y="916694"/>
                </a:cubicBezTo>
                <a:cubicBezTo>
                  <a:pt x="521723" y="920504"/>
                  <a:pt x="536963" y="934791"/>
                  <a:pt x="553155" y="934791"/>
                </a:cubicBezTo>
                <a:cubicBezTo>
                  <a:pt x="632213" y="936696"/>
                  <a:pt x="712223" y="937649"/>
                  <a:pt x="791280" y="934791"/>
                </a:cubicBezTo>
                <a:cubicBezTo>
                  <a:pt x="809378" y="933839"/>
                  <a:pt x="826523" y="918599"/>
                  <a:pt x="844620" y="909074"/>
                </a:cubicBezTo>
                <a:cubicBezTo>
                  <a:pt x="877005" y="890976"/>
                  <a:pt x="909390" y="872879"/>
                  <a:pt x="943680" y="852876"/>
                </a:cubicBezTo>
                <a:cubicBezTo>
                  <a:pt x="898913" y="809061"/>
                  <a:pt x="858908" y="751911"/>
                  <a:pt x="770325" y="765246"/>
                </a:cubicBezTo>
                <a:cubicBezTo>
                  <a:pt x="696030" y="775724"/>
                  <a:pt x="617925" y="769056"/>
                  <a:pt x="542678" y="765246"/>
                </a:cubicBezTo>
                <a:cubicBezTo>
                  <a:pt x="456953" y="760484"/>
                  <a:pt x="444570" y="742386"/>
                  <a:pt x="427425" y="661424"/>
                </a:cubicBezTo>
                <a:cubicBezTo>
                  <a:pt x="421710" y="632849"/>
                  <a:pt x="398850" y="604274"/>
                  <a:pt x="376943" y="584271"/>
                </a:cubicBezTo>
                <a:cubicBezTo>
                  <a:pt x="351225" y="561411"/>
                  <a:pt x="318840" y="545219"/>
                  <a:pt x="287408" y="530931"/>
                </a:cubicBezTo>
                <a:cubicBezTo>
                  <a:pt x="204540" y="492831"/>
                  <a:pt x="150248" y="432824"/>
                  <a:pt x="140723" y="341384"/>
                </a:cubicBezTo>
                <a:cubicBezTo>
                  <a:pt x="132150" y="253754"/>
                  <a:pt x="87383" y="187079"/>
                  <a:pt x="31185" y="125166"/>
                </a:cubicBezTo>
                <a:cubicBezTo>
                  <a:pt x="5468" y="97544"/>
                  <a:pt x="-10725" y="70874"/>
                  <a:pt x="8325" y="31821"/>
                </a:cubicBezTo>
                <a:cubicBezTo>
                  <a:pt x="27375" y="-7231"/>
                  <a:pt x="63570" y="-564"/>
                  <a:pt x="95003" y="2294"/>
                </a:cubicBezTo>
                <a:cubicBezTo>
                  <a:pt x="115005" y="4199"/>
                  <a:pt x="135008" y="11819"/>
                  <a:pt x="153105" y="22296"/>
                </a:cubicBezTo>
                <a:cubicBezTo>
                  <a:pt x="347415" y="139454"/>
                  <a:pt x="564585" y="184221"/>
                  <a:pt x="783660" y="219464"/>
                </a:cubicBezTo>
                <a:cubicBezTo>
                  <a:pt x="1167518" y="281376"/>
                  <a:pt x="1554233" y="294711"/>
                  <a:pt x="1940948" y="276614"/>
                </a:cubicBezTo>
                <a:cubicBezTo>
                  <a:pt x="2303850" y="259469"/>
                  <a:pt x="2664848" y="223274"/>
                  <a:pt x="3012510" y="107069"/>
                </a:cubicBezTo>
                <a:cubicBezTo>
                  <a:pt x="3078233" y="85161"/>
                  <a:pt x="3140145" y="51824"/>
                  <a:pt x="3204915" y="26106"/>
                </a:cubicBezTo>
                <a:cubicBezTo>
                  <a:pt x="3235395" y="14676"/>
                  <a:pt x="3267780" y="4199"/>
                  <a:pt x="3300165" y="4199"/>
                </a:cubicBezTo>
                <a:cubicBezTo>
                  <a:pt x="3319215" y="4199"/>
                  <a:pt x="3346838" y="20391"/>
                  <a:pt x="3353505" y="36584"/>
                </a:cubicBezTo>
                <a:cubicBezTo>
                  <a:pt x="3361125" y="55634"/>
                  <a:pt x="3356363" y="85161"/>
                  <a:pt x="3346838" y="105164"/>
                </a:cubicBezTo>
                <a:cubicBezTo>
                  <a:pt x="3335408" y="128976"/>
                  <a:pt x="3313500" y="147074"/>
                  <a:pt x="3295403" y="167076"/>
                </a:cubicBezTo>
                <a:cubicBezTo>
                  <a:pt x="3251588" y="217559"/>
                  <a:pt x="3228728" y="277566"/>
                  <a:pt x="3220155" y="343289"/>
                </a:cubicBezTo>
                <a:cubicBezTo>
                  <a:pt x="3208725" y="429014"/>
                  <a:pt x="3160148" y="487116"/>
                  <a:pt x="3083948" y="525216"/>
                </a:cubicBezTo>
                <a:cubicBezTo>
                  <a:pt x="3049658" y="542361"/>
                  <a:pt x="3016320" y="559506"/>
                  <a:pt x="2984888" y="581414"/>
                </a:cubicBezTo>
                <a:cubicBezTo>
                  <a:pt x="2951550" y="605226"/>
                  <a:pt x="2928690" y="636659"/>
                  <a:pt x="2933453" y="682379"/>
                </a:cubicBezTo>
                <a:cubicBezTo>
                  <a:pt x="2937263" y="720479"/>
                  <a:pt x="2912498" y="743339"/>
                  <a:pt x="2880113" y="751911"/>
                </a:cubicBezTo>
                <a:cubicBezTo>
                  <a:pt x="2842013" y="761436"/>
                  <a:pt x="2802008" y="767151"/>
                  <a:pt x="2762955" y="769056"/>
                </a:cubicBezTo>
                <a:cubicBezTo>
                  <a:pt x="2703900" y="771914"/>
                  <a:pt x="2643893" y="778581"/>
                  <a:pt x="2586743" y="769056"/>
                </a:cubicBezTo>
                <a:cubicBezTo>
                  <a:pt x="2501018" y="754769"/>
                  <a:pt x="2459108" y="810014"/>
                  <a:pt x="2402910" y="866211"/>
                </a:cubicBezTo>
                <a:cubicBezTo>
                  <a:pt x="2461013" y="866211"/>
                  <a:pt x="2503875" y="879546"/>
                  <a:pt x="2526735" y="929076"/>
                </a:cubicBezTo>
                <a:cubicBezTo>
                  <a:pt x="2529593" y="935744"/>
                  <a:pt x="2549595" y="936696"/>
                  <a:pt x="2561025" y="936696"/>
                </a:cubicBezTo>
                <a:cubicBezTo>
                  <a:pt x="2635320" y="937649"/>
                  <a:pt x="2710568" y="937649"/>
                  <a:pt x="2784863" y="936696"/>
                </a:cubicBezTo>
                <a:cubicBezTo>
                  <a:pt x="2811533" y="936696"/>
                  <a:pt x="2837250" y="942411"/>
                  <a:pt x="2860110" y="912884"/>
                </a:cubicBezTo>
                <a:cubicBezTo>
                  <a:pt x="2882018" y="886214"/>
                  <a:pt x="2928690" y="910979"/>
                  <a:pt x="2929643" y="947174"/>
                </a:cubicBezTo>
                <a:cubicBezTo>
                  <a:pt x="2930595" y="1028136"/>
                  <a:pt x="2930595" y="1109099"/>
                  <a:pt x="2929643" y="1190061"/>
                </a:cubicBezTo>
                <a:cubicBezTo>
                  <a:pt x="2929643" y="1233876"/>
                  <a:pt x="2906783" y="1251974"/>
                  <a:pt x="2863920" y="1251021"/>
                </a:cubicBezTo>
                <a:cubicBezTo>
                  <a:pt x="2742000" y="1250069"/>
                  <a:pt x="2619128" y="1251021"/>
                  <a:pt x="2497208" y="1251021"/>
                </a:cubicBezTo>
                <a:cubicBezTo>
                  <a:pt x="2480063" y="1251021"/>
                  <a:pt x="2462918" y="1251021"/>
                  <a:pt x="2441963" y="1251021"/>
                </a:cubicBezTo>
                <a:cubicBezTo>
                  <a:pt x="2441963" y="1336746"/>
                  <a:pt x="2441963" y="1417709"/>
                  <a:pt x="2441963" y="1500576"/>
                </a:cubicBezTo>
                <a:cubicBezTo>
                  <a:pt x="2475300" y="1511054"/>
                  <a:pt x="2509590" y="1520579"/>
                  <a:pt x="2542928" y="1533914"/>
                </a:cubicBezTo>
                <a:cubicBezTo>
                  <a:pt x="2574360" y="1546296"/>
                  <a:pt x="2587695" y="1569157"/>
                  <a:pt x="2567693" y="1601541"/>
                </a:cubicBezTo>
                <a:cubicBezTo>
                  <a:pt x="2495303" y="1721557"/>
                  <a:pt x="2482920" y="1853001"/>
                  <a:pt x="2484825" y="1990161"/>
                </a:cubicBezTo>
                <a:cubicBezTo>
                  <a:pt x="2489588" y="2301629"/>
                  <a:pt x="2485778" y="2612144"/>
                  <a:pt x="2486730" y="2923611"/>
                </a:cubicBezTo>
                <a:cubicBezTo>
                  <a:pt x="2486730" y="2973141"/>
                  <a:pt x="2478158" y="3015051"/>
                  <a:pt x="2427675" y="3036959"/>
                </a:cubicBezTo>
                <a:cubicBezTo>
                  <a:pt x="2374335" y="3058866"/>
                  <a:pt x="2280990" y="3047436"/>
                  <a:pt x="2254320" y="3008384"/>
                </a:cubicBezTo>
                <a:cubicBezTo>
                  <a:pt x="2239080" y="2985524"/>
                  <a:pt x="2231460" y="2953139"/>
                  <a:pt x="2230508" y="2924564"/>
                </a:cubicBezTo>
                <a:cubicBezTo>
                  <a:pt x="2229555" y="2391164"/>
                  <a:pt x="2229555" y="1857764"/>
                  <a:pt x="2229555" y="1324364"/>
                </a:cubicBezTo>
                <a:cubicBezTo>
                  <a:pt x="2229555" y="1304361"/>
                  <a:pt x="2229555" y="1283407"/>
                  <a:pt x="2229555" y="1259594"/>
                </a:cubicBezTo>
                <a:cubicBezTo>
                  <a:pt x="1860938" y="1259594"/>
                  <a:pt x="1495178" y="1259594"/>
                  <a:pt x="1125608" y="1259594"/>
                </a:cubicBezTo>
                <a:cubicBezTo>
                  <a:pt x="1125608" y="1280549"/>
                  <a:pt x="1125608" y="1298646"/>
                  <a:pt x="1125608" y="1317696"/>
                </a:cubicBezTo>
                <a:cubicBezTo>
                  <a:pt x="1125608" y="1853001"/>
                  <a:pt x="1125608" y="2387354"/>
                  <a:pt x="1125608" y="2922659"/>
                </a:cubicBezTo>
                <a:cubicBezTo>
                  <a:pt x="1125608" y="2970284"/>
                  <a:pt x="1121798" y="3013146"/>
                  <a:pt x="1070363" y="3032196"/>
                </a:cubicBezTo>
                <a:cubicBezTo>
                  <a:pt x="1013213" y="3053151"/>
                  <a:pt x="952253" y="3062676"/>
                  <a:pt x="903675" y="3018861"/>
                </a:cubicBezTo>
                <a:cubicBezTo>
                  <a:pt x="881768" y="2998859"/>
                  <a:pt x="871290" y="2957901"/>
                  <a:pt x="870338" y="2925516"/>
                </a:cubicBezTo>
                <a:cubicBezTo>
                  <a:pt x="868433" y="2601666"/>
                  <a:pt x="865575" y="2277816"/>
                  <a:pt x="870338" y="1953966"/>
                </a:cubicBezTo>
                <a:cubicBezTo>
                  <a:pt x="872243" y="1830141"/>
                  <a:pt x="855098" y="1713936"/>
                  <a:pt x="791280" y="1607257"/>
                </a:cubicBezTo>
                <a:cubicBezTo>
                  <a:pt x="767468" y="1567251"/>
                  <a:pt x="783660" y="1544391"/>
                  <a:pt x="819855" y="1530104"/>
                </a:cubicBezTo>
                <a:cubicBezTo>
                  <a:pt x="852240" y="1517721"/>
                  <a:pt x="882720" y="1511054"/>
                  <a:pt x="916058" y="1500576"/>
                </a:cubicBezTo>
                <a:close/>
                <a:moveTo>
                  <a:pt x="1526610" y="967176"/>
                </a:moveTo>
                <a:cubicBezTo>
                  <a:pt x="1526610" y="898596"/>
                  <a:pt x="1526610" y="836684"/>
                  <a:pt x="1526610" y="767151"/>
                </a:cubicBezTo>
                <a:cubicBezTo>
                  <a:pt x="1451363" y="767151"/>
                  <a:pt x="1377068" y="775724"/>
                  <a:pt x="1306583" y="765246"/>
                </a:cubicBezTo>
                <a:cubicBezTo>
                  <a:pt x="1218953" y="752864"/>
                  <a:pt x="1182758" y="811919"/>
                  <a:pt x="1126560" y="865259"/>
                </a:cubicBezTo>
                <a:cubicBezTo>
                  <a:pt x="1198950" y="864306"/>
                  <a:pt x="1240860" y="898596"/>
                  <a:pt x="1272293" y="950031"/>
                </a:cubicBezTo>
                <a:cubicBezTo>
                  <a:pt x="1277055" y="957651"/>
                  <a:pt x="1289438" y="966224"/>
                  <a:pt x="1298010" y="966224"/>
                </a:cubicBezTo>
                <a:cubicBezTo>
                  <a:pt x="1373258" y="967176"/>
                  <a:pt x="1448505" y="967176"/>
                  <a:pt x="1526610" y="967176"/>
                </a:cubicBezTo>
                <a:close/>
                <a:moveTo>
                  <a:pt x="2228603" y="854781"/>
                </a:moveTo>
                <a:cubicBezTo>
                  <a:pt x="2195265" y="827159"/>
                  <a:pt x="2164785" y="779534"/>
                  <a:pt x="2128590" y="774771"/>
                </a:cubicBezTo>
                <a:cubicBezTo>
                  <a:pt x="2032388" y="763341"/>
                  <a:pt x="1933328" y="770961"/>
                  <a:pt x="1832363" y="770961"/>
                </a:cubicBezTo>
                <a:cubicBezTo>
                  <a:pt x="1832363" y="837636"/>
                  <a:pt x="1832363" y="899549"/>
                  <a:pt x="1832363" y="967176"/>
                </a:cubicBezTo>
                <a:cubicBezTo>
                  <a:pt x="1910468" y="967176"/>
                  <a:pt x="1986668" y="968129"/>
                  <a:pt x="2061915" y="966224"/>
                </a:cubicBezTo>
                <a:cubicBezTo>
                  <a:pt x="2070488" y="966224"/>
                  <a:pt x="2081918" y="957651"/>
                  <a:pt x="2087633" y="950031"/>
                </a:cubicBezTo>
                <a:cubicBezTo>
                  <a:pt x="2120018" y="899549"/>
                  <a:pt x="2160975" y="862401"/>
                  <a:pt x="2228603" y="8547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BDB937A-AA1D-4CD6-9D77-8FFF5BBFD630}"/>
              </a:ext>
            </a:extLst>
          </p:cNvPr>
          <p:cNvGrpSpPr/>
          <p:nvPr/>
        </p:nvGrpSpPr>
        <p:grpSpPr>
          <a:xfrm>
            <a:off x="5205156" y="3325003"/>
            <a:ext cx="672977" cy="377531"/>
            <a:chOff x="190565" y="3459487"/>
            <a:chExt cx="1003083" cy="562716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71F7ABA3-F2B6-4342-A021-145C4BA1C69D}"/>
                </a:ext>
              </a:extLst>
            </p:cNvPr>
            <p:cNvSpPr/>
            <p:nvPr/>
          </p:nvSpPr>
          <p:spPr>
            <a:xfrm>
              <a:off x="603084" y="3665471"/>
              <a:ext cx="181389" cy="356732"/>
            </a:xfrm>
            <a:custGeom>
              <a:avLst/>
              <a:gdLst>
                <a:gd name="connsiteX0" fmla="*/ 196350 w 398720"/>
                <a:gd name="connsiteY0" fmla="*/ 790736 h 784151"/>
                <a:gd name="connsiteX1" fmla="*/ 183724 w 398720"/>
                <a:gd name="connsiteY1" fmla="*/ 784091 h 784151"/>
                <a:gd name="connsiteX2" fmla="*/ 312 w 398720"/>
                <a:gd name="connsiteY2" fmla="*/ 530903 h 784151"/>
                <a:gd name="connsiteX3" fmla="*/ 32210 w 398720"/>
                <a:gd name="connsiteY3" fmla="*/ 330878 h 784151"/>
                <a:gd name="connsiteX4" fmla="*/ 192363 w 398720"/>
                <a:gd name="connsiteY4" fmla="*/ 6585 h 784151"/>
                <a:gd name="connsiteX5" fmla="*/ 205654 w 398720"/>
                <a:gd name="connsiteY5" fmla="*/ 5920 h 784151"/>
                <a:gd name="connsiteX6" fmla="*/ 390394 w 398720"/>
                <a:gd name="connsiteY6" fmla="*/ 426570 h 784151"/>
                <a:gd name="connsiteX7" fmla="*/ 393717 w 398720"/>
                <a:gd name="connsiteY7" fmla="*/ 574097 h 784151"/>
                <a:gd name="connsiteX8" fmla="*/ 226919 w 398720"/>
                <a:gd name="connsiteY8" fmla="*/ 778774 h 784151"/>
                <a:gd name="connsiteX9" fmla="*/ 202996 w 398720"/>
                <a:gd name="connsiteY9" fmla="*/ 789406 h 784151"/>
                <a:gd name="connsiteX10" fmla="*/ 196350 w 398720"/>
                <a:gd name="connsiteY10" fmla="*/ 790736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784151">
                  <a:moveTo>
                    <a:pt x="196350" y="790736"/>
                  </a:moveTo>
                  <a:cubicBezTo>
                    <a:pt x="192363" y="788742"/>
                    <a:pt x="188376" y="786084"/>
                    <a:pt x="183724" y="784091"/>
                  </a:cubicBezTo>
                  <a:cubicBezTo>
                    <a:pt x="68095" y="740896"/>
                    <a:pt x="4964" y="653842"/>
                    <a:pt x="312" y="530903"/>
                  </a:cubicBezTo>
                  <a:cubicBezTo>
                    <a:pt x="-2346" y="462456"/>
                    <a:pt x="12274" y="396002"/>
                    <a:pt x="32210" y="330878"/>
                  </a:cubicBezTo>
                  <a:cubicBezTo>
                    <a:pt x="68759" y="214584"/>
                    <a:pt x="131890" y="111581"/>
                    <a:pt x="192363" y="6585"/>
                  </a:cubicBezTo>
                  <a:cubicBezTo>
                    <a:pt x="197015" y="-1390"/>
                    <a:pt x="200337" y="-2719"/>
                    <a:pt x="205654" y="5920"/>
                  </a:cubicBezTo>
                  <a:cubicBezTo>
                    <a:pt x="284069" y="138827"/>
                    <a:pt x="363149" y="271734"/>
                    <a:pt x="390394" y="426570"/>
                  </a:cubicBezTo>
                  <a:cubicBezTo>
                    <a:pt x="399033" y="475746"/>
                    <a:pt x="402356" y="524922"/>
                    <a:pt x="393717" y="574097"/>
                  </a:cubicBezTo>
                  <a:cubicBezTo>
                    <a:pt x="376439" y="673113"/>
                    <a:pt x="319289" y="740231"/>
                    <a:pt x="226919" y="778774"/>
                  </a:cubicBezTo>
                  <a:cubicBezTo>
                    <a:pt x="218944" y="782097"/>
                    <a:pt x="209641" y="783426"/>
                    <a:pt x="202996" y="789406"/>
                  </a:cubicBezTo>
                  <a:cubicBezTo>
                    <a:pt x="201666" y="790736"/>
                    <a:pt x="199008" y="790736"/>
                    <a:pt x="196350" y="7907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DD98A28-5239-42AF-B0C8-A3756283DD97}"/>
                </a:ext>
              </a:extLst>
            </p:cNvPr>
            <p:cNvSpPr/>
            <p:nvPr/>
          </p:nvSpPr>
          <p:spPr>
            <a:xfrm>
              <a:off x="921564" y="3678141"/>
              <a:ext cx="272084" cy="281153"/>
            </a:xfrm>
            <a:custGeom>
              <a:avLst/>
              <a:gdLst>
                <a:gd name="connsiteX0" fmla="*/ 598746 w 598081"/>
                <a:gd name="connsiteY0" fmla="*/ 0 h 618017"/>
                <a:gd name="connsiteX1" fmla="*/ 477136 w 598081"/>
                <a:gd name="connsiteY1" fmla="*/ 227936 h 618017"/>
                <a:gd name="connsiteX2" fmla="*/ 211987 w 598081"/>
                <a:gd name="connsiteY2" fmla="*/ 551564 h 618017"/>
                <a:gd name="connsiteX3" fmla="*/ 13291 w 598081"/>
                <a:gd name="connsiteY3" fmla="*/ 618682 h 618017"/>
                <a:gd name="connsiteX4" fmla="*/ 0 w 598081"/>
                <a:gd name="connsiteY4" fmla="*/ 620011 h 618017"/>
                <a:gd name="connsiteX5" fmla="*/ 1329 w 598081"/>
                <a:gd name="connsiteY5" fmla="*/ 614695 h 618017"/>
                <a:gd name="connsiteX6" fmla="*/ 103003 w 598081"/>
                <a:gd name="connsiteY6" fmla="*/ 404702 h 618017"/>
                <a:gd name="connsiteX7" fmla="*/ 108984 w 598081"/>
                <a:gd name="connsiteY7" fmla="*/ 215974 h 618017"/>
                <a:gd name="connsiteX8" fmla="*/ 116958 w 598081"/>
                <a:gd name="connsiteY8" fmla="*/ 192051 h 618017"/>
                <a:gd name="connsiteX9" fmla="*/ 275782 w 598081"/>
                <a:gd name="connsiteY9" fmla="*/ 79080 h 618017"/>
                <a:gd name="connsiteX10" fmla="*/ 598746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598746" y="0"/>
                  </a:moveTo>
                  <a:cubicBezTo>
                    <a:pt x="528970" y="60473"/>
                    <a:pt x="501724" y="142875"/>
                    <a:pt x="477136" y="227936"/>
                  </a:cubicBezTo>
                  <a:cubicBezTo>
                    <a:pt x="434606" y="372804"/>
                    <a:pt x="344229" y="479794"/>
                    <a:pt x="211987" y="551564"/>
                  </a:cubicBezTo>
                  <a:cubicBezTo>
                    <a:pt x="149520" y="585456"/>
                    <a:pt x="83067" y="607385"/>
                    <a:pt x="13291" y="618682"/>
                  </a:cubicBezTo>
                  <a:cubicBezTo>
                    <a:pt x="9304" y="619347"/>
                    <a:pt x="5316" y="619347"/>
                    <a:pt x="0" y="620011"/>
                  </a:cubicBezTo>
                  <a:cubicBezTo>
                    <a:pt x="665" y="617353"/>
                    <a:pt x="665" y="615360"/>
                    <a:pt x="1329" y="614695"/>
                  </a:cubicBezTo>
                  <a:cubicBezTo>
                    <a:pt x="61802" y="557545"/>
                    <a:pt x="89048" y="484446"/>
                    <a:pt x="103003" y="404702"/>
                  </a:cubicBezTo>
                  <a:cubicBezTo>
                    <a:pt x="113635" y="342235"/>
                    <a:pt x="114965" y="279105"/>
                    <a:pt x="108984" y="215974"/>
                  </a:cubicBezTo>
                  <a:cubicBezTo>
                    <a:pt x="108319" y="206006"/>
                    <a:pt x="110977" y="199360"/>
                    <a:pt x="116958" y="192051"/>
                  </a:cubicBezTo>
                  <a:cubicBezTo>
                    <a:pt x="161482" y="142211"/>
                    <a:pt x="215974" y="106990"/>
                    <a:pt x="275782" y="79080"/>
                  </a:cubicBezTo>
                  <a:cubicBezTo>
                    <a:pt x="378120" y="32562"/>
                    <a:pt x="486440" y="9304"/>
                    <a:pt x="598746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7F0BA6A2-AABC-4BF0-9FAC-E273BFCF4AA0}"/>
                </a:ext>
              </a:extLst>
            </p:cNvPr>
            <p:cNvSpPr/>
            <p:nvPr/>
          </p:nvSpPr>
          <p:spPr>
            <a:xfrm>
              <a:off x="190565" y="3678443"/>
              <a:ext cx="269061" cy="281153"/>
            </a:xfrm>
            <a:custGeom>
              <a:avLst/>
              <a:gdLst>
                <a:gd name="connsiteX0" fmla="*/ 0 w 591436"/>
                <a:gd name="connsiteY0" fmla="*/ 0 h 618017"/>
                <a:gd name="connsiteX1" fmla="*/ 154837 w 591436"/>
                <a:gd name="connsiteY1" fmla="*/ 22594 h 618017"/>
                <a:gd name="connsiteX2" fmla="*/ 406031 w 591436"/>
                <a:gd name="connsiteY2" fmla="*/ 125597 h 618017"/>
                <a:gd name="connsiteX3" fmla="*/ 479130 w 591436"/>
                <a:gd name="connsiteY3" fmla="*/ 188728 h 618017"/>
                <a:gd name="connsiteX4" fmla="*/ 489098 w 591436"/>
                <a:gd name="connsiteY4" fmla="*/ 219297 h 618017"/>
                <a:gd name="connsiteX5" fmla="*/ 507040 w 591436"/>
                <a:gd name="connsiteY5" fmla="*/ 456536 h 618017"/>
                <a:gd name="connsiteX6" fmla="*/ 592101 w 591436"/>
                <a:gd name="connsiteY6" fmla="*/ 608714 h 618017"/>
                <a:gd name="connsiteX7" fmla="*/ 596752 w 591436"/>
                <a:gd name="connsiteY7" fmla="*/ 618682 h 618017"/>
                <a:gd name="connsiteX8" fmla="*/ 539602 w 591436"/>
                <a:gd name="connsiteY8" fmla="*/ 608714 h 618017"/>
                <a:gd name="connsiteX9" fmla="*/ 126926 w 591436"/>
                <a:gd name="connsiteY9" fmla="*/ 245878 h 618017"/>
                <a:gd name="connsiteX10" fmla="*/ 105661 w 591436"/>
                <a:gd name="connsiteY10" fmla="*/ 174108 h 618017"/>
                <a:gd name="connsiteX11" fmla="*/ 0 w 591436"/>
                <a:gd name="connsiteY11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436" h="618017">
                  <a:moveTo>
                    <a:pt x="0" y="0"/>
                  </a:moveTo>
                  <a:cubicBezTo>
                    <a:pt x="52498" y="1994"/>
                    <a:pt x="104332" y="10632"/>
                    <a:pt x="154837" y="22594"/>
                  </a:cubicBezTo>
                  <a:cubicBezTo>
                    <a:pt x="243884" y="43195"/>
                    <a:pt x="329609" y="73763"/>
                    <a:pt x="406031" y="125597"/>
                  </a:cubicBezTo>
                  <a:cubicBezTo>
                    <a:pt x="432612" y="143539"/>
                    <a:pt x="456536" y="164805"/>
                    <a:pt x="479130" y="188728"/>
                  </a:cubicBezTo>
                  <a:cubicBezTo>
                    <a:pt x="487769" y="198031"/>
                    <a:pt x="490427" y="206670"/>
                    <a:pt x="489098" y="219297"/>
                  </a:cubicBezTo>
                  <a:cubicBezTo>
                    <a:pt x="481788" y="299041"/>
                    <a:pt x="485775" y="378785"/>
                    <a:pt x="507040" y="456536"/>
                  </a:cubicBezTo>
                  <a:cubicBezTo>
                    <a:pt x="522989" y="514350"/>
                    <a:pt x="548241" y="566848"/>
                    <a:pt x="592101" y="608714"/>
                  </a:cubicBezTo>
                  <a:cubicBezTo>
                    <a:pt x="594759" y="610707"/>
                    <a:pt x="598081" y="612701"/>
                    <a:pt x="596752" y="618682"/>
                  </a:cubicBezTo>
                  <a:cubicBezTo>
                    <a:pt x="577481" y="618017"/>
                    <a:pt x="558209" y="613366"/>
                    <a:pt x="539602" y="608714"/>
                  </a:cubicBezTo>
                  <a:cubicBezTo>
                    <a:pt x="340906" y="557545"/>
                    <a:pt x="196702" y="443245"/>
                    <a:pt x="126926" y="245878"/>
                  </a:cubicBezTo>
                  <a:cubicBezTo>
                    <a:pt x="118287" y="222619"/>
                    <a:pt x="113635" y="197367"/>
                    <a:pt x="105661" y="174108"/>
                  </a:cubicBezTo>
                  <a:cubicBezTo>
                    <a:pt x="84396" y="107655"/>
                    <a:pt x="55156" y="46517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53E0D1F4-DF29-4066-9A04-872633112D44}"/>
                </a:ext>
              </a:extLst>
            </p:cNvPr>
            <p:cNvSpPr/>
            <p:nvPr/>
          </p:nvSpPr>
          <p:spPr>
            <a:xfrm>
              <a:off x="767685" y="3742534"/>
              <a:ext cx="181389" cy="263014"/>
            </a:xfrm>
            <a:custGeom>
              <a:avLst/>
              <a:gdLst>
                <a:gd name="connsiteX0" fmla="*/ 404037 w 398720"/>
                <a:gd name="connsiteY0" fmla="*/ 0 h 578145"/>
                <a:gd name="connsiteX1" fmla="*/ 394069 w 398720"/>
                <a:gd name="connsiteY1" fmla="*/ 118952 h 578145"/>
                <a:gd name="connsiteX2" fmla="*/ 328945 w 398720"/>
                <a:gd name="connsiteY2" fmla="*/ 437264 h 578145"/>
                <a:gd name="connsiteX3" fmla="*/ 17278 w 398720"/>
                <a:gd name="connsiteY3" fmla="*/ 578810 h 578145"/>
                <a:gd name="connsiteX4" fmla="*/ 0 w 398720"/>
                <a:gd name="connsiteY4" fmla="*/ 572164 h 578145"/>
                <a:gd name="connsiteX5" fmla="*/ 23923 w 398720"/>
                <a:gd name="connsiteY5" fmla="*/ 546247 h 578145"/>
                <a:gd name="connsiteX6" fmla="*/ 84396 w 398720"/>
                <a:gd name="connsiteY6" fmla="*/ 392076 h 578145"/>
                <a:gd name="connsiteX7" fmla="*/ 81738 w 398720"/>
                <a:gd name="connsiteY7" fmla="*/ 228600 h 578145"/>
                <a:gd name="connsiteX8" fmla="*/ 86390 w 398720"/>
                <a:gd name="connsiteY8" fmla="*/ 200689 h 578145"/>
                <a:gd name="connsiteX9" fmla="*/ 136230 w 398720"/>
                <a:gd name="connsiteY9" fmla="*/ 136230 h 578145"/>
                <a:gd name="connsiteX10" fmla="*/ 344229 w 398720"/>
                <a:gd name="connsiteY10" fmla="*/ 20600 h 578145"/>
                <a:gd name="connsiteX11" fmla="*/ 404037 w 398720"/>
                <a:gd name="connsiteY11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4037" y="0"/>
                  </a:moveTo>
                  <a:cubicBezTo>
                    <a:pt x="385430" y="41201"/>
                    <a:pt x="390747" y="80409"/>
                    <a:pt x="394069" y="118952"/>
                  </a:cubicBezTo>
                  <a:cubicBezTo>
                    <a:pt x="402044" y="231258"/>
                    <a:pt x="388088" y="338248"/>
                    <a:pt x="328945" y="437264"/>
                  </a:cubicBezTo>
                  <a:cubicBezTo>
                    <a:pt x="261162" y="550235"/>
                    <a:pt x="147527" y="602733"/>
                    <a:pt x="17278" y="578810"/>
                  </a:cubicBezTo>
                  <a:cubicBezTo>
                    <a:pt x="11297" y="577481"/>
                    <a:pt x="5316" y="578145"/>
                    <a:pt x="0" y="572164"/>
                  </a:cubicBezTo>
                  <a:cubicBezTo>
                    <a:pt x="7974" y="563526"/>
                    <a:pt x="16613" y="555551"/>
                    <a:pt x="23923" y="546247"/>
                  </a:cubicBezTo>
                  <a:cubicBezTo>
                    <a:pt x="61137" y="501724"/>
                    <a:pt x="77086" y="448561"/>
                    <a:pt x="84396" y="392076"/>
                  </a:cubicBezTo>
                  <a:cubicBezTo>
                    <a:pt x="91706" y="337584"/>
                    <a:pt x="90377" y="283092"/>
                    <a:pt x="81738" y="228600"/>
                  </a:cubicBezTo>
                  <a:cubicBezTo>
                    <a:pt x="80409" y="218632"/>
                    <a:pt x="82402" y="209993"/>
                    <a:pt x="86390" y="200689"/>
                  </a:cubicBezTo>
                  <a:cubicBezTo>
                    <a:pt x="97687" y="174773"/>
                    <a:pt x="115629" y="154172"/>
                    <a:pt x="136230" y="136230"/>
                  </a:cubicBezTo>
                  <a:cubicBezTo>
                    <a:pt x="197367" y="83731"/>
                    <a:pt x="269801" y="50504"/>
                    <a:pt x="344229" y="20600"/>
                  </a:cubicBezTo>
                  <a:cubicBezTo>
                    <a:pt x="363501" y="13955"/>
                    <a:pt x="382107" y="7974"/>
                    <a:pt x="40403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F8982E9D-4B32-46F5-BA90-409F3C93255F}"/>
                </a:ext>
              </a:extLst>
            </p:cNvPr>
            <p:cNvSpPr/>
            <p:nvPr/>
          </p:nvSpPr>
          <p:spPr>
            <a:xfrm>
              <a:off x="435291" y="3744033"/>
              <a:ext cx="181389" cy="263014"/>
            </a:xfrm>
            <a:custGeom>
              <a:avLst/>
              <a:gdLst>
                <a:gd name="connsiteX0" fmla="*/ 403038 w 398720"/>
                <a:gd name="connsiteY0" fmla="*/ 570864 h 578145"/>
                <a:gd name="connsiteX1" fmla="*/ 201684 w 398720"/>
                <a:gd name="connsiteY1" fmla="*/ 554915 h 578145"/>
                <a:gd name="connsiteX2" fmla="*/ 72764 w 398720"/>
                <a:gd name="connsiteY2" fmla="*/ 435963 h 578145"/>
                <a:gd name="connsiteX3" fmla="*/ 4982 w 398720"/>
                <a:gd name="connsiteY3" fmla="*/ 204040 h 578145"/>
                <a:gd name="connsiteX4" fmla="*/ 8969 w 398720"/>
                <a:gd name="connsiteY4" fmla="*/ 68475 h 578145"/>
                <a:gd name="connsiteX5" fmla="*/ 1659 w 398720"/>
                <a:gd name="connsiteY5" fmla="*/ 10661 h 578145"/>
                <a:gd name="connsiteX6" fmla="*/ 10298 w 398720"/>
                <a:gd name="connsiteY6" fmla="*/ 1357 h 578145"/>
                <a:gd name="connsiteX7" fmla="*/ 264815 w 398720"/>
                <a:gd name="connsiteY7" fmla="*/ 134264 h 578145"/>
                <a:gd name="connsiteX8" fmla="*/ 288738 w 398720"/>
                <a:gd name="connsiteY8" fmla="*/ 158188 h 578145"/>
                <a:gd name="connsiteX9" fmla="*/ 316649 w 398720"/>
                <a:gd name="connsiteY9" fmla="*/ 247900 h 578145"/>
                <a:gd name="connsiteX10" fmla="*/ 323294 w 398720"/>
                <a:gd name="connsiteY10" fmla="*/ 428653 h 578145"/>
                <a:gd name="connsiteX11" fmla="*/ 403038 w 398720"/>
                <a:gd name="connsiteY11" fmla="*/ 570864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3038" y="570864"/>
                  </a:moveTo>
                  <a:cubicBezTo>
                    <a:pt x="330604" y="587477"/>
                    <a:pt x="264815" y="583490"/>
                    <a:pt x="201684" y="554915"/>
                  </a:cubicBezTo>
                  <a:cubicBezTo>
                    <a:pt x="145199" y="529662"/>
                    <a:pt x="103998" y="487797"/>
                    <a:pt x="72764" y="435963"/>
                  </a:cubicBezTo>
                  <a:cubicBezTo>
                    <a:pt x="29570" y="364858"/>
                    <a:pt x="7640" y="287107"/>
                    <a:pt x="4982" y="204040"/>
                  </a:cubicBezTo>
                  <a:cubicBezTo>
                    <a:pt x="3653" y="158852"/>
                    <a:pt x="6975" y="113664"/>
                    <a:pt x="8969" y="68475"/>
                  </a:cubicBezTo>
                  <a:cubicBezTo>
                    <a:pt x="9634" y="48539"/>
                    <a:pt x="8969" y="29268"/>
                    <a:pt x="1659" y="10661"/>
                  </a:cubicBezTo>
                  <a:cubicBezTo>
                    <a:pt x="-2328" y="693"/>
                    <a:pt x="995" y="-1965"/>
                    <a:pt x="10298" y="1357"/>
                  </a:cubicBezTo>
                  <a:cubicBezTo>
                    <a:pt x="101339" y="33920"/>
                    <a:pt x="190387" y="71133"/>
                    <a:pt x="264815" y="134264"/>
                  </a:cubicBezTo>
                  <a:cubicBezTo>
                    <a:pt x="273454" y="141574"/>
                    <a:pt x="281428" y="150213"/>
                    <a:pt x="288738" y="158188"/>
                  </a:cubicBezTo>
                  <a:cubicBezTo>
                    <a:pt x="311332" y="184104"/>
                    <a:pt x="321965" y="211350"/>
                    <a:pt x="316649" y="247900"/>
                  </a:cubicBezTo>
                  <a:cubicBezTo>
                    <a:pt x="307345" y="308372"/>
                    <a:pt x="309339" y="368845"/>
                    <a:pt x="323294" y="428653"/>
                  </a:cubicBezTo>
                  <a:cubicBezTo>
                    <a:pt x="333927" y="483145"/>
                    <a:pt x="356521" y="531656"/>
                    <a:pt x="403038" y="57086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D4C3D94E-CE32-40C9-9309-75B1C1721566}"/>
                </a:ext>
              </a:extLst>
            </p:cNvPr>
            <p:cNvSpPr/>
            <p:nvPr/>
          </p:nvSpPr>
          <p:spPr>
            <a:xfrm>
              <a:off x="601260" y="3459487"/>
              <a:ext cx="178366" cy="293246"/>
            </a:xfrm>
            <a:custGeom>
              <a:avLst/>
              <a:gdLst>
                <a:gd name="connsiteX0" fmla="*/ 370481 w 392075"/>
                <a:gd name="connsiteY0" fmla="*/ 648098 h 644598"/>
                <a:gd name="connsiteX1" fmla="*/ 365829 w 392075"/>
                <a:gd name="connsiteY1" fmla="*/ 638795 h 644598"/>
                <a:gd name="connsiteX2" fmla="*/ 208334 w 392075"/>
                <a:gd name="connsiteY2" fmla="*/ 319818 h 644598"/>
                <a:gd name="connsiteX3" fmla="*/ 190392 w 392075"/>
                <a:gd name="connsiteY3" fmla="*/ 321812 h 644598"/>
                <a:gd name="connsiteX4" fmla="*/ 32897 w 392075"/>
                <a:gd name="connsiteY4" fmla="*/ 640788 h 644598"/>
                <a:gd name="connsiteX5" fmla="*/ 29574 w 392075"/>
                <a:gd name="connsiteY5" fmla="*/ 646105 h 644598"/>
                <a:gd name="connsiteX6" fmla="*/ 18277 w 392075"/>
                <a:gd name="connsiteY6" fmla="*/ 624839 h 644598"/>
                <a:gd name="connsiteX7" fmla="*/ 8974 w 392075"/>
                <a:gd name="connsiteY7" fmla="*/ 424150 h 644598"/>
                <a:gd name="connsiteX8" fmla="*/ 96692 w 392075"/>
                <a:gd name="connsiteY8" fmla="*/ 178272 h 644598"/>
                <a:gd name="connsiteX9" fmla="*/ 191056 w 392075"/>
                <a:gd name="connsiteY9" fmla="*/ 10145 h 644598"/>
                <a:gd name="connsiteX10" fmla="*/ 205676 w 392075"/>
                <a:gd name="connsiteY10" fmla="*/ 6822 h 644598"/>
                <a:gd name="connsiteX11" fmla="*/ 369816 w 392075"/>
                <a:gd name="connsiteY11" fmla="*/ 342412 h 644598"/>
                <a:gd name="connsiteX12" fmla="*/ 392410 w 392075"/>
                <a:gd name="connsiteY12" fmla="*/ 579651 h 644598"/>
                <a:gd name="connsiteX13" fmla="*/ 370481 w 392075"/>
                <a:gd name="connsiteY13" fmla="*/ 648098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075" h="644598">
                  <a:moveTo>
                    <a:pt x="370481" y="648098"/>
                  </a:moveTo>
                  <a:cubicBezTo>
                    <a:pt x="368487" y="643446"/>
                    <a:pt x="366493" y="641453"/>
                    <a:pt x="365829" y="638795"/>
                  </a:cubicBezTo>
                  <a:cubicBezTo>
                    <a:pt x="330608" y="523830"/>
                    <a:pt x="267478" y="422821"/>
                    <a:pt x="208334" y="319818"/>
                  </a:cubicBezTo>
                  <a:cubicBezTo>
                    <a:pt x="199695" y="304533"/>
                    <a:pt x="195708" y="312508"/>
                    <a:pt x="190392" y="321812"/>
                  </a:cubicBezTo>
                  <a:cubicBezTo>
                    <a:pt x="130583" y="424814"/>
                    <a:pt x="68782" y="526488"/>
                    <a:pt x="32897" y="640788"/>
                  </a:cubicBezTo>
                  <a:cubicBezTo>
                    <a:pt x="32232" y="642117"/>
                    <a:pt x="31568" y="644111"/>
                    <a:pt x="29574" y="646105"/>
                  </a:cubicBezTo>
                  <a:cubicBezTo>
                    <a:pt x="22264" y="640788"/>
                    <a:pt x="20935" y="632149"/>
                    <a:pt x="18277" y="624839"/>
                  </a:cubicBezTo>
                  <a:cubicBezTo>
                    <a:pt x="-4982" y="559051"/>
                    <a:pt x="-3653" y="491268"/>
                    <a:pt x="8974" y="424150"/>
                  </a:cubicBezTo>
                  <a:cubicBezTo>
                    <a:pt x="25587" y="337760"/>
                    <a:pt x="56156" y="256022"/>
                    <a:pt x="96692" y="178272"/>
                  </a:cubicBezTo>
                  <a:cubicBezTo>
                    <a:pt x="126596" y="121122"/>
                    <a:pt x="157829" y="65301"/>
                    <a:pt x="191056" y="10145"/>
                  </a:cubicBezTo>
                  <a:cubicBezTo>
                    <a:pt x="194379" y="4828"/>
                    <a:pt x="197702" y="-7798"/>
                    <a:pt x="205676" y="6822"/>
                  </a:cubicBezTo>
                  <a:cubicBezTo>
                    <a:pt x="268807" y="114477"/>
                    <a:pt x="333931" y="221467"/>
                    <a:pt x="369816" y="342412"/>
                  </a:cubicBezTo>
                  <a:cubicBezTo>
                    <a:pt x="393075" y="420163"/>
                    <a:pt x="407695" y="498578"/>
                    <a:pt x="392410" y="579651"/>
                  </a:cubicBezTo>
                  <a:cubicBezTo>
                    <a:pt x="389088" y="602910"/>
                    <a:pt x="383107" y="625504"/>
                    <a:pt x="370481" y="64809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926ED5D-345B-479E-BF65-0533ECF929E5}"/>
                </a:ext>
              </a:extLst>
            </p:cNvPr>
            <p:cNvSpPr/>
            <p:nvPr/>
          </p:nvSpPr>
          <p:spPr>
            <a:xfrm>
              <a:off x="465386" y="3537650"/>
              <a:ext cx="120926" cy="220690"/>
            </a:xfrm>
            <a:custGeom>
              <a:avLst/>
              <a:gdLst>
                <a:gd name="connsiteX0" fmla="*/ 269101 w 265813"/>
                <a:gd name="connsiteY0" fmla="*/ 485586 h 485110"/>
                <a:gd name="connsiteX1" fmla="*/ 212616 w 265813"/>
                <a:gd name="connsiteY1" fmla="*/ 411822 h 485110"/>
                <a:gd name="connsiteX2" fmla="*/ 36514 w 265813"/>
                <a:gd name="connsiteY2" fmla="*/ 269612 h 485110"/>
                <a:gd name="connsiteX3" fmla="*/ 10597 w 265813"/>
                <a:gd name="connsiteY3" fmla="*/ 232398 h 485110"/>
                <a:gd name="connsiteX4" fmla="*/ 5945 w 265813"/>
                <a:gd name="connsiteY4" fmla="*/ 10443 h 485110"/>
                <a:gd name="connsiteX5" fmla="*/ 22559 w 265813"/>
                <a:gd name="connsiteY5" fmla="*/ 3133 h 485110"/>
                <a:gd name="connsiteX6" fmla="*/ 239862 w 265813"/>
                <a:gd name="connsiteY6" fmla="*/ 130724 h 485110"/>
                <a:gd name="connsiteX7" fmla="*/ 258469 w 265813"/>
                <a:gd name="connsiteY7" fmla="*/ 193855 h 485110"/>
                <a:gd name="connsiteX8" fmla="*/ 255146 w 265813"/>
                <a:gd name="connsiteY8" fmla="*/ 423119 h 485110"/>
                <a:gd name="connsiteX9" fmla="*/ 269101 w 265813"/>
                <a:gd name="connsiteY9" fmla="*/ 485586 h 4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85110">
                  <a:moveTo>
                    <a:pt x="269101" y="485586"/>
                  </a:moveTo>
                  <a:cubicBezTo>
                    <a:pt x="248501" y="458340"/>
                    <a:pt x="230558" y="435081"/>
                    <a:pt x="212616" y="411822"/>
                  </a:cubicBezTo>
                  <a:cubicBezTo>
                    <a:pt x="165434" y="350020"/>
                    <a:pt x="104297" y="304832"/>
                    <a:pt x="36514" y="269612"/>
                  </a:cubicBezTo>
                  <a:cubicBezTo>
                    <a:pt x="19901" y="260973"/>
                    <a:pt x="13255" y="249676"/>
                    <a:pt x="10597" y="232398"/>
                  </a:cubicBezTo>
                  <a:cubicBezTo>
                    <a:pt x="-3358" y="158634"/>
                    <a:pt x="-2029" y="84871"/>
                    <a:pt x="5945" y="10443"/>
                  </a:cubicBezTo>
                  <a:cubicBezTo>
                    <a:pt x="7275" y="-4177"/>
                    <a:pt x="14584" y="-190"/>
                    <a:pt x="22559" y="3133"/>
                  </a:cubicBezTo>
                  <a:cubicBezTo>
                    <a:pt x="102303" y="33702"/>
                    <a:pt x="174073" y="76897"/>
                    <a:pt x="239862" y="130724"/>
                  </a:cubicBezTo>
                  <a:cubicBezTo>
                    <a:pt x="270430" y="155976"/>
                    <a:pt x="269766" y="155976"/>
                    <a:pt x="258469" y="193855"/>
                  </a:cubicBezTo>
                  <a:cubicBezTo>
                    <a:pt x="235210" y="270276"/>
                    <a:pt x="240526" y="346698"/>
                    <a:pt x="255146" y="423119"/>
                  </a:cubicBezTo>
                  <a:cubicBezTo>
                    <a:pt x="258469" y="442391"/>
                    <a:pt x="263785" y="461662"/>
                    <a:pt x="269101" y="48558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8023EDA4-6E2C-44FE-9CB8-DB3A270389DB}"/>
                </a:ext>
              </a:extLst>
            </p:cNvPr>
            <p:cNvSpPr/>
            <p:nvPr/>
          </p:nvSpPr>
          <p:spPr>
            <a:xfrm>
              <a:off x="807567" y="3537520"/>
              <a:ext cx="120926" cy="217667"/>
            </a:xfrm>
            <a:custGeom>
              <a:avLst/>
              <a:gdLst>
                <a:gd name="connsiteX0" fmla="*/ 52 w 265813"/>
                <a:gd name="connsiteY0" fmla="*/ 483215 h 478465"/>
                <a:gd name="connsiteX1" fmla="*/ 25969 w 265813"/>
                <a:gd name="connsiteY1" fmla="*/ 293822 h 478465"/>
                <a:gd name="connsiteX2" fmla="*/ 2046 w 265813"/>
                <a:gd name="connsiteY2" fmla="*/ 170219 h 478465"/>
                <a:gd name="connsiteX3" fmla="*/ 6698 w 265813"/>
                <a:gd name="connsiteY3" fmla="*/ 150283 h 478465"/>
                <a:gd name="connsiteX4" fmla="*/ 248588 w 265813"/>
                <a:gd name="connsiteY4" fmla="*/ 2092 h 478465"/>
                <a:gd name="connsiteX5" fmla="*/ 264537 w 265813"/>
                <a:gd name="connsiteY5" fmla="*/ 10066 h 478465"/>
                <a:gd name="connsiteX6" fmla="*/ 257227 w 265813"/>
                <a:gd name="connsiteY6" fmla="*/ 240659 h 478465"/>
                <a:gd name="connsiteX7" fmla="*/ 241278 w 265813"/>
                <a:gd name="connsiteY7" fmla="*/ 264583 h 478465"/>
                <a:gd name="connsiteX8" fmla="*/ 13343 w 265813"/>
                <a:gd name="connsiteY8" fmla="*/ 469924 h 478465"/>
                <a:gd name="connsiteX9" fmla="*/ 6033 w 265813"/>
                <a:gd name="connsiteY9" fmla="*/ 479892 h 478465"/>
                <a:gd name="connsiteX10" fmla="*/ 52 w 265813"/>
                <a:gd name="connsiteY10" fmla="*/ 48321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52" y="483215"/>
                  </a:moveTo>
                  <a:cubicBezTo>
                    <a:pt x="18659" y="419419"/>
                    <a:pt x="27298" y="357618"/>
                    <a:pt x="25969" y="293822"/>
                  </a:cubicBezTo>
                  <a:cubicBezTo>
                    <a:pt x="25305" y="251292"/>
                    <a:pt x="19324" y="209426"/>
                    <a:pt x="2046" y="170219"/>
                  </a:cubicBezTo>
                  <a:cubicBezTo>
                    <a:pt x="-1941" y="161580"/>
                    <a:pt x="52" y="156263"/>
                    <a:pt x="6698" y="150283"/>
                  </a:cubicBezTo>
                  <a:cubicBezTo>
                    <a:pt x="78467" y="86487"/>
                    <a:pt x="158876" y="35983"/>
                    <a:pt x="248588" y="2092"/>
                  </a:cubicBezTo>
                  <a:cubicBezTo>
                    <a:pt x="257227" y="-1231"/>
                    <a:pt x="263208" y="-1896"/>
                    <a:pt x="264537" y="10066"/>
                  </a:cubicBezTo>
                  <a:cubicBezTo>
                    <a:pt x="271182" y="87152"/>
                    <a:pt x="273841" y="164238"/>
                    <a:pt x="257227" y="240659"/>
                  </a:cubicBezTo>
                  <a:cubicBezTo>
                    <a:pt x="255234" y="250627"/>
                    <a:pt x="251246" y="259266"/>
                    <a:pt x="241278" y="264583"/>
                  </a:cubicBezTo>
                  <a:cubicBezTo>
                    <a:pt x="146250" y="311765"/>
                    <a:pt x="71822" y="382205"/>
                    <a:pt x="13343" y="469924"/>
                  </a:cubicBezTo>
                  <a:cubicBezTo>
                    <a:pt x="11349" y="473247"/>
                    <a:pt x="8691" y="476569"/>
                    <a:pt x="6033" y="479892"/>
                  </a:cubicBezTo>
                  <a:cubicBezTo>
                    <a:pt x="4704" y="480557"/>
                    <a:pt x="3375" y="481221"/>
                    <a:pt x="52" y="48321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C6FA6CAC-F33D-409F-B0FD-60A53261CDD5}"/>
                </a:ext>
              </a:extLst>
            </p:cNvPr>
            <p:cNvSpPr/>
            <p:nvPr/>
          </p:nvSpPr>
          <p:spPr>
            <a:xfrm>
              <a:off x="820893" y="3620351"/>
              <a:ext cx="241852" cy="157204"/>
            </a:xfrm>
            <a:custGeom>
              <a:avLst/>
              <a:gdLst>
                <a:gd name="connsiteX0" fmla="*/ 0 w 531627"/>
                <a:gd name="connsiteY0" fmla="*/ 345663 h 345558"/>
                <a:gd name="connsiteX1" fmla="*/ 67783 w 531627"/>
                <a:gd name="connsiteY1" fmla="*/ 265918 h 345558"/>
                <a:gd name="connsiteX2" fmla="*/ 515015 w 531627"/>
                <a:gd name="connsiteY2" fmla="*/ 3427 h 345558"/>
                <a:gd name="connsiteX3" fmla="*/ 535615 w 531627"/>
                <a:gd name="connsiteY3" fmla="*/ 18711 h 345558"/>
                <a:gd name="connsiteX4" fmla="*/ 527641 w 531627"/>
                <a:gd name="connsiteY4" fmla="*/ 87823 h 345558"/>
                <a:gd name="connsiteX5" fmla="*/ 471155 w 531627"/>
                <a:gd name="connsiteY5" fmla="*/ 167567 h 345558"/>
                <a:gd name="connsiteX6" fmla="*/ 342900 w 531627"/>
                <a:gd name="connsiteY6" fmla="*/ 255950 h 345558"/>
                <a:gd name="connsiteX7" fmla="*/ 354197 w 531627"/>
                <a:gd name="connsiteY7" fmla="*/ 183516 h 345558"/>
                <a:gd name="connsiteX8" fmla="*/ 340907 w 531627"/>
                <a:gd name="connsiteY8" fmla="*/ 171554 h 345558"/>
                <a:gd name="connsiteX9" fmla="*/ 78415 w 531627"/>
                <a:gd name="connsiteY9" fmla="*/ 294493 h 345558"/>
                <a:gd name="connsiteX10" fmla="*/ 0 w 531627"/>
                <a:gd name="connsiteY10" fmla="*/ 345663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27" h="345558">
                  <a:moveTo>
                    <a:pt x="0" y="345663"/>
                  </a:moveTo>
                  <a:cubicBezTo>
                    <a:pt x="19272" y="315759"/>
                    <a:pt x="43195" y="290506"/>
                    <a:pt x="67783" y="265918"/>
                  </a:cubicBezTo>
                  <a:cubicBezTo>
                    <a:pt x="195373" y="141650"/>
                    <a:pt x="343565" y="51938"/>
                    <a:pt x="515015" y="3427"/>
                  </a:cubicBezTo>
                  <a:cubicBezTo>
                    <a:pt x="535615" y="-2554"/>
                    <a:pt x="535615" y="-2554"/>
                    <a:pt x="535615" y="18711"/>
                  </a:cubicBezTo>
                  <a:cubicBezTo>
                    <a:pt x="535615" y="41970"/>
                    <a:pt x="532957" y="65229"/>
                    <a:pt x="527641" y="87823"/>
                  </a:cubicBezTo>
                  <a:cubicBezTo>
                    <a:pt x="519666" y="121714"/>
                    <a:pt x="503718" y="149625"/>
                    <a:pt x="471155" y="167567"/>
                  </a:cubicBezTo>
                  <a:cubicBezTo>
                    <a:pt x="426632" y="192155"/>
                    <a:pt x="384766" y="221394"/>
                    <a:pt x="342900" y="255950"/>
                  </a:cubicBezTo>
                  <a:cubicBezTo>
                    <a:pt x="343565" y="229369"/>
                    <a:pt x="347552" y="206110"/>
                    <a:pt x="354197" y="183516"/>
                  </a:cubicBezTo>
                  <a:cubicBezTo>
                    <a:pt x="358849" y="167567"/>
                    <a:pt x="352868" y="168232"/>
                    <a:pt x="340907" y="171554"/>
                  </a:cubicBezTo>
                  <a:cubicBezTo>
                    <a:pt x="247207" y="199465"/>
                    <a:pt x="160818" y="243324"/>
                    <a:pt x="78415" y="294493"/>
                  </a:cubicBezTo>
                  <a:cubicBezTo>
                    <a:pt x="51834" y="311107"/>
                    <a:pt x="26581" y="328385"/>
                    <a:pt x="0" y="34566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90AC529-AF8A-4B12-A0CD-10BB181FF671}"/>
                </a:ext>
              </a:extLst>
            </p:cNvPr>
            <p:cNvSpPr/>
            <p:nvPr/>
          </p:nvSpPr>
          <p:spPr>
            <a:xfrm>
              <a:off x="321467" y="3619096"/>
              <a:ext cx="241852" cy="157204"/>
            </a:xfrm>
            <a:custGeom>
              <a:avLst/>
              <a:gdLst>
                <a:gd name="connsiteX0" fmla="*/ 537611 w 531627"/>
                <a:gd name="connsiteY0" fmla="*/ 345762 h 345558"/>
                <a:gd name="connsiteX1" fmla="*/ 345560 w 531627"/>
                <a:gd name="connsiteY1" fmla="*/ 232127 h 345558"/>
                <a:gd name="connsiteX2" fmla="*/ 198033 w 531627"/>
                <a:gd name="connsiteY2" fmla="*/ 172983 h 345558"/>
                <a:gd name="connsiteX3" fmla="*/ 182749 w 531627"/>
                <a:gd name="connsiteY3" fmla="*/ 186274 h 345558"/>
                <a:gd name="connsiteX4" fmla="*/ 193381 w 531627"/>
                <a:gd name="connsiteY4" fmla="*/ 256050 h 345558"/>
                <a:gd name="connsiteX5" fmla="*/ 164806 w 531627"/>
                <a:gd name="connsiteY5" fmla="*/ 234121 h 345558"/>
                <a:gd name="connsiteX6" fmla="*/ 57816 w 531627"/>
                <a:gd name="connsiteY6" fmla="*/ 163015 h 345558"/>
                <a:gd name="connsiteX7" fmla="*/ 14622 w 531627"/>
                <a:gd name="connsiteY7" fmla="*/ 110517 h 345558"/>
                <a:gd name="connsiteX8" fmla="*/ 2 w 531627"/>
                <a:gd name="connsiteY8" fmla="*/ 22799 h 345558"/>
                <a:gd name="connsiteX9" fmla="*/ 23925 w 531627"/>
                <a:gd name="connsiteY9" fmla="*/ 4192 h 345558"/>
                <a:gd name="connsiteX10" fmla="*/ 410684 w 531627"/>
                <a:gd name="connsiteY10" fmla="*/ 212856 h 345558"/>
                <a:gd name="connsiteX11" fmla="*/ 537611 w 531627"/>
                <a:gd name="connsiteY11" fmla="*/ 34576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7611" y="345762"/>
                  </a:moveTo>
                  <a:cubicBezTo>
                    <a:pt x="475144" y="303897"/>
                    <a:pt x="412013" y="265354"/>
                    <a:pt x="345560" y="232127"/>
                  </a:cubicBezTo>
                  <a:cubicBezTo>
                    <a:pt x="297713" y="208868"/>
                    <a:pt x="249202" y="188268"/>
                    <a:pt x="198033" y="172983"/>
                  </a:cubicBezTo>
                  <a:cubicBezTo>
                    <a:pt x="178762" y="167003"/>
                    <a:pt x="178762" y="167667"/>
                    <a:pt x="182749" y="186274"/>
                  </a:cubicBezTo>
                  <a:cubicBezTo>
                    <a:pt x="187401" y="208204"/>
                    <a:pt x="192052" y="230134"/>
                    <a:pt x="193381" y="256050"/>
                  </a:cubicBezTo>
                  <a:cubicBezTo>
                    <a:pt x="182749" y="248076"/>
                    <a:pt x="174110" y="240766"/>
                    <a:pt x="164806" y="234121"/>
                  </a:cubicBezTo>
                  <a:cubicBezTo>
                    <a:pt x="130251" y="208204"/>
                    <a:pt x="95030" y="184281"/>
                    <a:pt x="57816" y="163015"/>
                  </a:cubicBezTo>
                  <a:cubicBezTo>
                    <a:pt x="35887" y="150389"/>
                    <a:pt x="23260" y="133111"/>
                    <a:pt x="14622" y="110517"/>
                  </a:cubicBezTo>
                  <a:cubicBezTo>
                    <a:pt x="3989" y="82607"/>
                    <a:pt x="2" y="52703"/>
                    <a:pt x="2" y="22799"/>
                  </a:cubicBezTo>
                  <a:cubicBezTo>
                    <a:pt x="2" y="-3118"/>
                    <a:pt x="-663" y="-3118"/>
                    <a:pt x="23925" y="4192"/>
                  </a:cubicBezTo>
                  <a:cubicBezTo>
                    <a:pt x="168129" y="45393"/>
                    <a:pt x="296384" y="116498"/>
                    <a:pt x="410684" y="212856"/>
                  </a:cubicBezTo>
                  <a:cubicBezTo>
                    <a:pt x="457202" y="253392"/>
                    <a:pt x="501061" y="295922"/>
                    <a:pt x="537611" y="34576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Left Brace 3"/>
          <p:cNvSpPr/>
          <p:nvPr/>
        </p:nvSpPr>
        <p:spPr>
          <a:xfrm rot="10800000">
            <a:off x="9070424" y="1647861"/>
            <a:ext cx="286281" cy="175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439010" y="2342873"/>
            <a:ext cx="117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断除懈怠</a:t>
            </a:r>
            <a:endParaRPr lang="en-GB" dirty="0"/>
          </a:p>
        </p:txBody>
      </p:sp>
      <p:sp>
        <p:nvSpPr>
          <p:cNvPr id="66" name="Left Brace 65"/>
          <p:cNvSpPr/>
          <p:nvPr/>
        </p:nvSpPr>
        <p:spPr>
          <a:xfrm rot="10800000">
            <a:off x="9081142" y="3630975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9439010" y="3849702"/>
            <a:ext cx="15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遗忘圣言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9070421" y="4677905"/>
            <a:ext cx="286281" cy="10092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9367423" y="5019692"/>
            <a:ext cx="11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沉掉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xmlns="" id="{0EBD27A9-6BA5-4292-92A2-422AEC13796E}"/>
              </a:ext>
            </a:extLst>
          </p:cNvPr>
          <p:cNvSpPr/>
          <p:nvPr/>
        </p:nvSpPr>
        <p:spPr>
          <a:xfrm>
            <a:off x="6430458" y="3739752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勤</a:t>
            </a:r>
            <a:endParaRPr lang="en-US" sz="2800" dirty="0"/>
          </a:p>
        </p:txBody>
      </p:sp>
      <p:sp>
        <p:nvSpPr>
          <p:cNvPr id="72" name="Freeform: Shape 39">
            <a:extLst>
              <a:ext uri="{FF2B5EF4-FFF2-40B4-BE49-F238E27FC236}">
                <a16:creationId xmlns:a16="http://schemas.microsoft.com/office/drawing/2014/main" xmlns="" id="{0EBD27A9-6BA5-4292-92A2-422AEC13796E}"/>
              </a:ext>
            </a:extLst>
          </p:cNvPr>
          <p:cNvSpPr/>
          <p:nvPr/>
        </p:nvSpPr>
        <p:spPr>
          <a:xfrm>
            <a:off x="5561678" y="4361182"/>
            <a:ext cx="996654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轻安</a:t>
            </a:r>
            <a:endParaRPr lang="en-US" sz="2800" dirty="0"/>
          </a:p>
        </p:txBody>
      </p:sp>
      <p:sp>
        <p:nvSpPr>
          <p:cNvPr id="73" name="Freeform: Shape 39">
            <a:extLst>
              <a:ext uri="{FF2B5EF4-FFF2-40B4-BE49-F238E27FC236}">
                <a16:creationId xmlns:a16="http://schemas.microsoft.com/office/drawing/2014/main" xmlns="" id="{0EBD27A9-6BA5-4292-92A2-422AEC13796E}"/>
              </a:ext>
            </a:extLst>
          </p:cNvPr>
          <p:cNvSpPr/>
          <p:nvPr/>
        </p:nvSpPr>
        <p:spPr>
          <a:xfrm>
            <a:off x="4622390" y="4368684"/>
            <a:ext cx="1021458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正念</a:t>
            </a:r>
            <a:endParaRPr lang="en-US" altLang="zh-CN" sz="2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86283" y="3612305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4106666" y="2898059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作思</a:t>
            </a:r>
            <a:endParaRPr lang="en-GB" sz="2800" dirty="0"/>
          </a:p>
        </p:txBody>
      </p:sp>
      <p:sp>
        <p:nvSpPr>
          <p:cNvPr id="76" name="Freeform: Shape 48">
            <a:extLst>
              <a:ext uri="{FF2B5EF4-FFF2-40B4-BE49-F238E27FC236}">
                <a16:creationId xmlns:a16="http://schemas.microsoft.com/office/drawing/2014/main" xmlns="" id="{0AD2743C-6E9B-4CA2-9134-FB9DEC5ADA3C}"/>
              </a:ext>
            </a:extLst>
          </p:cNvPr>
          <p:cNvSpPr/>
          <p:nvPr/>
        </p:nvSpPr>
        <p:spPr>
          <a:xfrm>
            <a:off x="4958563" y="2299890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舍</a:t>
            </a:r>
            <a:endParaRPr lang="en-US" sz="2800" dirty="0"/>
          </a:p>
        </p:txBody>
      </p:sp>
      <p:sp>
        <p:nvSpPr>
          <p:cNvPr id="77" name="Left Brace 76"/>
          <p:cNvSpPr/>
          <p:nvPr/>
        </p:nvSpPr>
        <p:spPr>
          <a:xfrm>
            <a:off x="1710531" y="2574912"/>
            <a:ext cx="286281" cy="3106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568812" y="3832326"/>
            <a:ext cx="116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不行对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Left Brace 78"/>
          <p:cNvSpPr/>
          <p:nvPr/>
        </p:nvSpPr>
        <p:spPr>
          <a:xfrm>
            <a:off x="1734996" y="1477927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370487" y="1617061"/>
            <a:ext cx="150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无沉掉时行对治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六力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A1206D2-5BB5-40EC-B4F2-E43AA6D6CAB6}"/>
              </a:ext>
            </a:extLst>
          </p:cNvPr>
          <p:cNvGrpSpPr/>
          <p:nvPr/>
        </p:nvGrpSpPr>
        <p:grpSpPr>
          <a:xfrm>
            <a:off x="3727110" y="1725865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650E6651-D4BA-43A5-A7B7-71F61F5832A2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7E8EB0-2190-41B2-B85E-2A354D575E37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1D415C26-28A2-4E8B-91CC-21D03020E9A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2E80E290-0F24-476B-AEC7-032B8D89802D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385D86E-8A3B-44D6-80D9-F77E01419A3C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C1365A3-9E37-4EA8-8925-C6EC3E1CB68E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F978E6F-1AAB-415F-A8D9-E30642375B80}"/>
                </a:ext>
              </a:extLst>
            </p:cNvPr>
            <p:cNvSpPr/>
            <p:nvPr/>
          </p:nvSpPr>
          <p:spPr>
            <a:xfrm>
              <a:off x="5406355" y="2833886"/>
              <a:ext cx="1173614" cy="11736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0351E8D-5650-4353-A3BF-315EA1ABBA35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8093DD2-E187-4F0A-A667-9F61B1170351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18C68AF1-98EE-48B6-AEC3-35A792715615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3F0918F-4791-4CF0-8CD4-75D26BEFE205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5C1664D8-725C-4B9C-BA4F-E013E30C112B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C752BC7-4FF7-482E-ACA1-A624A46BEC85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xmlns="" id="{531D556B-4986-4DEB-AFEE-3077F39451DC}"/>
              </a:ext>
            </a:extLst>
          </p:cNvPr>
          <p:cNvSpPr/>
          <p:nvPr/>
        </p:nvSpPr>
        <p:spPr>
          <a:xfrm>
            <a:off x="4016612" y="300363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xmlns="" id="{D6BD7F72-286C-4243-A518-04A59BB6DC15}"/>
              </a:ext>
            </a:extLst>
          </p:cNvPr>
          <p:cNvSpPr/>
          <p:nvPr/>
        </p:nvSpPr>
        <p:spPr>
          <a:xfrm>
            <a:off x="5799740" y="541270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DE663BAD-BDC3-4D50-9FC9-26EF440BD24D}"/>
              </a:ext>
            </a:extLst>
          </p:cNvPr>
          <p:cNvSpPr/>
          <p:nvPr/>
        </p:nvSpPr>
        <p:spPr>
          <a:xfrm rot="2700000">
            <a:off x="7600278" y="440381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35E6F5-4756-422F-8FE9-C44A19A93A5E}"/>
              </a:ext>
            </a:extLst>
          </p:cNvPr>
          <p:cNvSpPr/>
          <p:nvPr/>
        </p:nvSpPr>
        <p:spPr>
          <a:xfrm>
            <a:off x="4027127" y="448798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xmlns="" id="{88E4972A-CEE4-4874-BE49-24F64E0EB8F4}"/>
              </a:ext>
            </a:extLst>
          </p:cNvPr>
          <p:cNvSpPr/>
          <p:nvPr/>
        </p:nvSpPr>
        <p:spPr>
          <a:xfrm flipH="1">
            <a:off x="7530250" y="304222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xmlns="" id="{E8E3D0F2-FC6C-44DF-A5EA-5F97BA2ACC8B}"/>
              </a:ext>
            </a:extLst>
          </p:cNvPr>
          <p:cNvSpPr/>
          <p:nvPr/>
        </p:nvSpPr>
        <p:spPr>
          <a:xfrm>
            <a:off x="5716202" y="207580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6430B761-A136-4558-9B4F-80A66ECFCAE1}"/>
              </a:ext>
            </a:extLst>
          </p:cNvPr>
          <p:cNvSpPr/>
          <p:nvPr/>
        </p:nvSpPr>
        <p:spPr>
          <a:xfrm>
            <a:off x="5578305" y="3457141"/>
            <a:ext cx="802452" cy="867692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15833" y="1057821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把禅定从无到有，再从有到发展的</a:t>
            </a:r>
            <a:r>
              <a:rPr lang="zh-CN" altLang="en-US" dirty="0"/>
              <a:t>六</a:t>
            </a:r>
            <a:r>
              <a:rPr lang="zh-CN" altLang="en-US" dirty="0" smtClean="0"/>
              <a:t>个推动力</a:t>
            </a:r>
            <a:endParaRPr lang="en-US" altLang="zh-CN" dirty="0"/>
          </a:p>
        </p:txBody>
      </p:sp>
      <p:sp>
        <p:nvSpPr>
          <p:cNvPr id="41" name="TextBox 40"/>
          <p:cNvSpPr txBox="1"/>
          <p:nvPr/>
        </p:nvSpPr>
        <p:spPr>
          <a:xfrm>
            <a:off x="5661731" y="1928692"/>
            <a:ext cx="59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闻</a:t>
            </a:r>
            <a:endParaRPr lang="en-GB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448718" y="2915416"/>
            <a:ext cx="59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思</a:t>
            </a:r>
            <a:endParaRPr lang="en-GB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3761366" y="2864137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串习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294552" y="4356198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5419" y="531668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正念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761366" y="440251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精进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327874" y="3494318"/>
            <a:ext cx="123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禅定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5000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6658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九住心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2024" y="773825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种把心安住的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7397"/>
              </p:ext>
            </p:extLst>
          </p:nvPr>
        </p:nvGraphicFramePr>
        <p:xfrm>
          <a:off x="147286" y="1143157"/>
          <a:ext cx="11917885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8"/>
                <a:gridCol w="1006454"/>
                <a:gridCol w="3663737"/>
                <a:gridCol w="3995130"/>
                <a:gridCol w="1288751"/>
                <a:gridCol w="1264205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数目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九住心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标准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心的状态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对治力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六力</a:t>
                      </a:r>
                      <a:endParaRPr lang="en-GB" sz="1600" dirty="0"/>
                    </a:p>
                  </a:txBody>
                  <a:tcPr/>
                </a:tc>
              </a:tr>
              <a:tr h="45549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安住心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心静下来，什么都不想</a:t>
                      </a:r>
                      <a:endParaRPr lang="en-US" altLang="zh-CN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像闪电和流星，一刹那都静不下来，杂念很多，急如陡山水。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信、欲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闻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摄住心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把前面的安住状态连接下去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安住的状态会间断，急如陡山水。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信、欲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思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解住心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一旦发现离开主题，立即发誓改正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稍不注意就会离开主题，会散乱或昏沉，急如陡山水。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正知、正念、勤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正知、正念、精进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转住心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禅定时不会彻底离开主题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主题离开的时间较短，专注力很快回到主题，像峡谷的水。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正知、正念、勤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正知、正念、精进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伏住心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开始调伏杂念，虽然还有细微杂念，但专注力很快回到主题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心平静很多，像峡谷的水。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正知、正念、勤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</a:t>
                      </a: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念、精进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息住心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能安住在平等的状态，不要打扰它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很多杂念已经停止了，心开始能安静下来， 像流动的江水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舍、正知、正念、作思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正知、精进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灭住心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毁灭随烦恼及粗大的杂念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随烦恼暂时能控制住；有细微的杂念，像平静的江水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舍、正知、作思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正知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性住心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心很平静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虽然还有很细微的杂念，整体来说心很平静，像离涛大海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勤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精进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持住心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有验相：如山王 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内心不容易动摇）；会体验禅悦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心自然而然就可以专注在禅定的境界当中，非常平静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轻安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串习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657" y="6250350"/>
            <a:ext cx="183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</a:t>
            </a:r>
            <a:r>
              <a:rPr lang="zh-CN" altLang="en-US" sz="1200" dirty="0" smtClean="0"/>
              <a:t>最艰难的时候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322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BCD2405-BC7F-408A-8C04-91640446BB3A}"/>
              </a:ext>
            </a:extLst>
          </p:cNvPr>
          <p:cNvGrpSpPr/>
          <p:nvPr/>
        </p:nvGrpSpPr>
        <p:grpSpPr>
          <a:xfrm>
            <a:off x="2899678" y="2653997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FDC44B3-DAAF-4135-81C0-E841C3AFFEE2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="" xmlns:a16="http://schemas.microsoft.com/office/drawing/2014/main" id="{D0C806E8-3172-474D-8F47-074C8F2C2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="" xmlns:a16="http://schemas.microsoft.com/office/drawing/2014/main" id="{EF8964ED-BE18-49A1-8816-8F01D03DD17E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="" xmlns:a16="http://schemas.microsoft.com/office/drawing/2014/main" id="{E7168D8A-B139-4831-A4E2-802E8C8F44AB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="" xmlns:a16="http://schemas.microsoft.com/office/drawing/2014/main" id="{550E7041-D601-4622-8180-3ACD194EA33B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CF70BC5A-0253-4CBA-9DBF-23FDC4941B7F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="" xmlns:a16="http://schemas.microsoft.com/office/drawing/2014/main" id="{F4B7E276-0B07-4270-A5EA-D2E7DF990DE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="" xmlns:a16="http://schemas.microsoft.com/office/drawing/2014/main" id="{984DF385-460E-47AF-A364-D0A4E0063CDC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="" xmlns:a16="http://schemas.microsoft.com/office/drawing/2014/main" id="{761FA38B-6303-4775-ACA2-7C845492507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="" xmlns:a16="http://schemas.microsoft.com/office/drawing/2014/main" id="{31224AEF-7FB7-467A-8689-9CFDD5A9FBC3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作意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485FE7A-4B97-47DF-80E1-F1054851E926}"/>
              </a:ext>
            </a:extLst>
          </p:cNvPr>
          <p:cNvGrpSpPr/>
          <p:nvPr/>
        </p:nvGrpSpPr>
        <p:grpSpPr>
          <a:xfrm>
            <a:off x="512100" y="3004963"/>
            <a:ext cx="2262362" cy="1047981"/>
            <a:chOff x="3233964" y="1954419"/>
            <a:chExt cx="1410044" cy="104798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4B1AE01-7E4A-46CE-BC26-1E8FA0A65A4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力励运转作意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0181F06-A71B-44F8-B746-27BEA5378E3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为了修禅定要</a:t>
              </a:r>
              <a:r>
                <a:rPr lang="zh-CN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努力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zh-CN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下功夫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zh-CN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投入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，来调整自己的心态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像为了抗洪，修</a:t>
              </a:r>
              <a:r>
                <a:rPr lang="zh-CN" altLang="en-US" sz="1200" dirty="0"/>
                <a:t>堤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坝一样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5DFE336-802C-4077-B097-4D465C05F443}"/>
              </a:ext>
            </a:extLst>
          </p:cNvPr>
          <p:cNvGrpSpPr/>
          <p:nvPr/>
        </p:nvGrpSpPr>
        <p:grpSpPr>
          <a:xfrm>
            <a:off x="2641484" y="1856783"/>
            <a:ext cx="1791382" cy="493983"/>
            <a:chOff x="2828147" y="1954419"/>
            <a:chExt cx="1410043" cy="493983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41C3F6B-FBD6-47FF-8968-3FC18BB78D10}"/>
                </a:ext>
              </a:extLst>
            </p:cNvPr>
            <p:cNvSpPr txBox="1"/>
            <p:nvPr/>
          </p:nvSpPr>
          <p:spPr>
            <a:xfrm>
              <a:off x="2828147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有间运转作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45DA6C1-14CA-478E-ADD7-38C6E4393560}"/>
                </a:ext>
              </a:extLst>
            </p:cNvPr>
            <p:cNvSpPr txBox="1"/>
            <p:nvPr/>
          </p:nvSpPr>
          <p:spPr>
            <a:xfrm>
              <a:off x="2837671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禅定会有间断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BA61626-8235-4A7D-A22A-2377CDC9A456}"/>
              </a:ext>
            </a:extLst>
          </p:cNvPr>
          <p:cNvGrpSpPr/>
          <p:nvPr/>
        </p:nvGrpSpPr>
        <p:grpSpPr>
          <a:xfrm>
            <a:off x="7752690" y="1814603"/>
            <a:ext cx="1788639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D41087C-CEA8-461C-A807-1478C6102B8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无间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运转作意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891A662-4159-4C6A-BAD1-7992A9A6A32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只要努力，止观就不会间断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A33A23F-9377-45C1-AAA5-001172642233}"/>
              </a:ext>
            </a:extLst>
          </p:cNvPr>
          <p:cNvGrpSpPr/>
          <p:nvPr/>
        </p:nvGrpSpPr>
        <p:grpSpPr>
          <a:xfrm>
            <a:off x="9585259" y="3154978"/>
            <a:ext cx="2185340" cy="863315"/>
            <a:chOff x="3233964" y="1954419"/>
            <a:chExt cx="1410044" cy="86331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83C6806-8942-4EE1-919B-3445239D639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无功用运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转作意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240ABD6-D544-44ED-A399-20EC55F5B62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即使不用功也不会间断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在座上不必刻意调整什么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49">
            <a:extLst>
              <a:ext uri="{FF2B5EF4-FFF2-40B4-BE49-F238E27FC236}">
                <a16:creationId xmlns="" xmlns:a16="http://schemas.microsoft.com/office/drawing/2014/main" id="{9846E972-4429-4A57-81EF-57F1ADBE8CAF}"/>
              </a:ext>
            </a:extLst>
          </p:cNvPr>
          <p:cNvCxnSpPr>
            <a:cxnSpLocks/>
          </p:cNvCxnSpPr>
          <p:nvPr/>
        </p:nvCxnSpPr>
        <p:spPr>
          <a:xfrm>
            <a:off x="4465066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="" xmlns:a16="http://schemas.microsoft.com/office/drawing/2014/main" id="{90750E8C-CFA1-4297-8C8A-1312371FC7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2F8374C-B14A-43A3-B379-4D08728E578D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="" xmlns:a16="http://schemas.microsoft.com/office/drawing/2014/main" id="{2055B578-CAC0-44EF-81F1-6925B14FED89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="" xmlns:a16="http://schemas.microsoft.com/office/drawing/2014/main" id="{03E754E1-53FF-4FE3-943C-44DEEC619B4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="" xmlns:a16="http://schemas.microsoft.com/office/drawing/2014/main" id="{CD5DF18C-1286-43FE-87F8-6386AC9BDFB5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="" xmlns:a16="http://schemas.microsoft.com/office/drawing/2014/main" id="{953D385D-4E73-43FC-8B34-1E6D1FD1DA32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CBB6F32-3813-453A-81FC-23DAD4674AF1}"/>
              </a:ext>
            </a:extLst>
          </p:cNvPr>
          <p:cNvSpPr txBox="1"/>
          <p:nvPr/>
        </p:nvSpPr>
        <p:spPr>
          <a:xfrm rot="17459286">
            <a:off x="2464384" y="4563977"/>
            <a:ext cx="2281599" cy="4878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力励运转作意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19867302">
            <a:off x="3829109" y="3141192"/>
            <a:ext cx="2281599" cy="43636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有间运转作意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3276E3E-E06C-4610-B8B7-9342A71673AF}"/>
              </a:ext>
            </a:extLst>
          </p:cNvPr>
          <p:cNvSpPr txBox="1"/>
          <p:nvPr/>
        </p:nvSpPr>
        <p:spPr>
          <a:xfrm rot="1505859">
            <a:off x="6091084" y="3184972"/>
            <a:ext cx="2281599" cy="37249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/>
              <a:t>无间</a:t>
            </a:r>
            <a:r>
              <a:rPr lang="zh-CN" altLang="en-US" sz="1600" b="1" dirty="0"/>
              <a:t>运转作意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98F0F1A-85E1-4B38-B502-610DDB94C806}"/>
              </a:ext>
            </a:extLst>
          </p:cNvPr>
          <p:cNvSpPr txBox="1"/>
          <p:nvPr/>
        </p:nvSpPr>
        <p:spPr>
          <a:xfrm rot="4128560">
            <a:off x="7506211" y="4689378"/>
            <a:ext cx="2281599" cy="26588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/>
              <a:t>无功用运</a:t>
            </a:r>
            <a:r>
              <a:rPr lang="zh-CN" altLang="en-US" sz="1600" b="1" dirty="0"/>
              <a:t>转作意</a:t>
            </a:r>
            <a:endParaRPr lang="ko-KR" altLang="en-US" sz="1600" b="1" dirty="0"/>
          </a:p>
        </p:txBody>
      </p:sp>
      <p:cxnSp>
        <p:nvCxnSpPr>
          <p:cNvPr id="28" name="Elbow Connector 34">
            <a:extLst>
              <a:ext uri="{FF2B5EF4-FFF2-40B4-BE49-F238E27FC236}">
                <a16:creationId xmlns="" xmlns:a16="http://schemas.microsoft.com/office/drawing/2014/main" id="{F6C3E49F-371F-41BA-B200-28DB1BF0FC57}"/>
              </a:ext>
            </a:extLst>
          </p:cNvPr>
          <p:cNvCxnSpPr/>
          <p:nvPr/>
        </p:nvCxnSpPr>
        <p:spPr>
          <a:xfrm rot="16200000" flipH="1">
            <a:off x="1658183" y="4158442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="" xmlns:a16="http://schemas.microsoft.com/office/drawing/2014/main" id="{B21DBEE4-B334-4D34-9072-B36F01D6ADCD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58442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F492B7C-761F-4C46-87A8-543B35F54279}"/>
              </a:ext>
            </a:extLst>
          </p:cNvPr>
          <p:cNvGrpSpPr/>
          <p:nvPr/>
        </p:nvGrpSpPr>
        <p:grpSpPr>
          <a:xfrm>
            <a:off x="4876602" y="3655408"/>
            <a:ext cx="2411672" cy="1352914"/>
            <a:chOff x="190565" y="3459487"/>
            <a:chExt cx="1003083" cy="562716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E12CF49-37EF-44C7-878B-B717F239862B}"/>
                </a:ext>
              </a:extLst>
            </p:cNvPr>
            <p:cNvSpPr/>
            <p:nvPr/>
          </p:nvSpPr>
          <p:spPr>
            <a:xfrm>
              <a:off x="603084" y="3665471"/>
              <a:ext cx="181389" cy="356732"/>
            </a:xfrm>
            <a:custGeom>
              <a:avLst/>
              <a:gdLst>
                <a:gd name="connsiteX0" fmla="*/ 196350 w 398720"/>
                <a:gd name="connsiteY0" fmla="*/ 790736 h 784151"/>
                <a:gd name="connsiteX1" fmla="*/ 183724 w 398720"/>
                <a:gd name="connsiteY1" fmla="*/ 784091 h 784151"/>
                <a:gd name="connsiteX2" fmla="*/ 312 w 398720"/>
                <a:gd name="connsiteY2" fmla="*/ 530903 h 784151"/>
                <a:gd name="connsiteX3" fmla="*/ 32210 w 398720"/>
                <a:gd name="connsiteY3" fmla="*/ 330878 h 784151"/>
                <a:gd name="connsiteX4" fmla="*/ 192363 w 398720"/>
                <a:gd name="connsiteY4" fmla="*/ 6585 h 784151"/>
                <a:gd name="connsiteX5" fmla="*/ 205654 w 398720"/>
                <a:gd name="connsiteY5" fmla="*/ 5920 h 784151"/>
                <a:gd name="connsiteX6" fmla="*/ 390394 w 398720"/>
                <a:gd name="connsiteY6" fmla="*/ 426570 h 784151"/>
                <a:gd name="connsiteX7" fmla="*/ 393717 w 398720"/>
                <a:gd name="connsiteY7" fmla="*/ 574097 h 784151"/>
                <a:gd name="connsiteX8" fmla="*/ 226919 w 398720"/>
                <a:gd name="connsiteY8" fmla="*/ 778774 h 784151"/>
                <a:gd name="connsiteX9" fmla="*/ 202996 w 398720"/>
                <a:gd name="connsiteY9" fmla="*/ 789406 h 784151"/>
                <a:gd name="connsiteX10" fmla="*/ 196350 w 398720"/>
                <a:gd name="connsiteY10" fmla="*/ 790736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784151">
                  <a:moveTo>
                    <a:pt x="196350" y="790736"/>
                  </a:moveTo>
                  <a:cubicBezTo>
                    <a:pt x="192363" y="788742"/>
                    <a:pt x="188376" y="786084"/>
                    <a:pt x="183724" y="784091"/>
                  </a:cubicBezTo>
                  <a:cubicBezTo>
                    <a:pt x="68095" y="740896"/>
                    <a:pt x="4964" y="653842"/>
                    <a:pt x="312" y="530903"/>
                  </a:cubicBezTo>
                  <a:cubicBezTo>
                    <a:pt x="-2346" y="462456"/>
                    <a:pt x="12274" y="396002"/>
                    <a:pt x="32210" y="330878"/>
                  </a:cubicBezTo>
                  <a:cubicBezTo>
                    <a:pt x="68759" y="214584"/>
                    <a:pt x="131890" y="111581"/>
                    <a:pt x="192363" y="6585"/>
                  </a:cubicBezTo>
                  <a:cubicBezTo>
                    <a:pt x="197015" y="-1390"/>
                    <a:pt x="200337" y="-2719"/>
                    <a:pt x="205654" y="5920"/>
                  </a:cubicBezTo>
                  <a:cubicBezTo>
                    <a:pt x="284069" y="138827"/>
                    <a:pt x="363149" y="271734"/>
                    <a:pt x="390394" y="426570"/>
                  </a:cubicBezTo>
                  <a:cubicBezTo>
                    <a:pt x="399033" y="475746"/>
                    <a:pt x="402356" y="524922"/>
                    <a:pt x="393717" y="574097"/>
                  </a:cubicBezTo>
                  <a:cubicBezTo>
                    <a:pt x="376439" y="673113"/>
                    <a:pt x="319289" y="740231"/>
                    <a:pt x="226919" y="778774"/>
                  </a:cubicBezTo>
                  <a:cubicBezTo>
                    <a:pt x="218944" y="782097"/>
                    <a:pt x="209641" y="783426"/>
                    <a:pt x="202996" y="789406"/>
                  </a:cubicBezTo>
                  <a:cubicBezTo>
                    <a:pt x="201666" y="790736"/>
                    <a:pt x="199008" y="790736"/>
                    <a:pt x="196350" y="7907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F4B174A-714C-45E6-A203-EA3293BA5151}"/>
                </a:ext>
              </a:extLst>
            </p:cNvPr>
            <p:cNvSpPr/>
            <p:nvPr/>
          </p:nvSpPr>
          <p:spPr>
            <a:xfrm>
              <a:off x="921564" y="3678141"/>
              <a:ext cx="272084" cy="281153"/>
            </a:xfrm>
            <a:custGeom>
              <a:avLst/>
              <a:gdLst>
                <a:gd name="connsiteX0" fmla="*/ 598746 w 598081"/>
                <a:gd name="connsiteY0" fmla="*/ 0 h 618017"/>
                <a:gd name="connsiteX1" fmla="*/ 477136 w 598081"/>
                <a:gd name="connsiteY1" fmla="*/ 227936 h 618017"/>
                <a:gd name="connsiteX2" fmla="*/ 211987 w 598081"/>
                <a:gd name="connsiteY2" fmla="*/ 551564 h 618017"/>
                <a:gd name="connsiteX3" fmla="*/ 13291 w 598081"/>
                <a:gd name="connsiteY3" fmla="*/ 618682 h 618017"/>
                <a:gd name="connsiteX4" fmla="*/ 0 w 598081"/>
                <a:gd name="connsiteY4" fmla="*/ 620011 h 618017"/>
                <a:gd name="connsiteX5" fmla="*/ 1329 w 598081"/>
                <a:gd name="connsiteY5" fmla="*/ 614695 h 618017"/>
                <a:gd name="connsiteX6" fmla="*/ 103003 w 598081"/>
                <a:gd name="connsiteY6" fmla="*/ 404702 h 618017"/>
                <a:gd name="connsiteX7" fmla="*/ 108984 w 598081"/>
                <a:gd name="connsiteY7" fmla="*/ 215974 h 618017"/>
                <a:gd name="connsiteX8" fmla="*/ 116958 w 598081"/>
                <a:gd name="connsiteY8" fmla="*/ 192051 h 618017"/>
                <a:gd name="connsiteX9" fmla="*/ 275782 w 598081"/>
                <a:gd name="connsiteY9" fmla="*/ 79080 h 618017"/>
                <a:gd name="connsiteX10" fmla="*/ 598746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598746" y="0"/>
                  </a:moveTo>
                  <a:cubicBezTo>
                    <a:pt x="528970" y="60473"/>
                    <a:pt x="501724" y="142875"/>
                    <a:pt x="477136" y="227936"/>
                  </a:cubicBezTo>
                  <a:cubicBezTo>
                    <a:pt x="434606" y="372804"/>
                    <a:pt x="344229" y="479794"/>
                    <a:pt x="211987" y="551564"/>
                  </a:cubicBezTo>
                  <a:cubicBezTo>
                    <a:pt x="149520" y="585456"/>
                    <a:pt x="83067" y="607385"/>
                    <a:pt x="13291" y="618682"/>
                  </a:cubicBezTo>
                  <a:cubicBezTo>
                    <a:pt x="9304" y="619347"/>
                    <a:pt x="5316" y="619347"/>
                    <a:pt x="0" y="620011"/>
                  </a:cubicBezTo>
                  <a:cubicBezTo>
                    <a:pt x="665" y="617353"/>
                    <a:pt x="665" y="615360"/>
                    <a:pt x="1329" y="614695"/>
                  </a:cubicBezTo>
                  <a:cubicBezTo>
                    <a:pt x="61802" y="557545"/>
                    <a:pt x="89048" y="484446"/>
                    <a:pt x="103003" y="404702"/>
                  </a:cubicBezTo>
                  <a:cubicBezTo>
                    <a:pt x="113635" y="342235"/>
                    <a:pt x="114965" y="279105"/>
                    <a:pt x="108984" y="215974"/>
                  </a:cubicBezTo>
                  <a:cubicBezTo>
                    <a:pt x="108319" y="206006"/>
                    <a:pt x="110977" y="199360"/>
                    <a:pt x="116958" y="192051"/>
                  </a:cubicBezTo>
                  <a:cubicBezTo>
                    <a:pt x="161482" y="142211"/>
                    <a:pt x="215974" y="106990"/>
                    <a:pt x="275782" y="79080"/>
                  </a:cubicBezTo>
                  <a:cubicBezTo>
                    <a:pt x="378120" y="32562"/>
                    <a:pt x="486440" y="9304"/>
                    <a:pt x="598746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B765AED7-5DDA-4360-B525-45FB80D58A4B}"/>
                </a:ext>
              </a:extLst>
            </p:cNvPr>
            <p:cNvSpPr/>
            <p:nvPr/>
          </p:nvSpPr>
          <p:spPr>
            <a:xfrm>
              <a:off x="190565" y="3678443"/>
              <a:ext cx="269061" cy="281153"/>
            </a:xfrm>
            <a:custGeom>
              <a:avLst/>
              <a:gdLst>
                <a:gd name="connsiteX0" fmla="*/ 0 w 591436"/>
                <a:gd name="connsiteY0" fmla="*/ 0 h 618017"/>
                <a:gd name="connsiteX1" fmla="*/ 154837 w 591436"/>
                <a:gd name="connsiteY1" fmla="*/ 22594 h 618017"/>
                <a:gd name="connsiteX2" fmla="*/ 406031 w 591436"/>
                <a:gd name="connsiteY2" fmla="*/ 125597 h 618017"/>
                <a:gd name="connsiteX3" fmla="*/ 479130 w 591436"/>
                <a:gd name="connsiteY3" fmla="*/ 188728 h 618017"/>
                <a:gd name="connsiteX4" fmla="*/ 489098 w 591436"/>
                <a:gd name="connsiteY4" fmla="*/ 219297 h 618017"/>
                <a:gd name="connsiteX5" fmla="*/ 507040 w 591436"/>
                <a:gd name="connsiteY5" fmla="*/ 456536 h 618017"/>
                <a:gd name="connsiteX6" fmla="*/ 592101 w 591436"/>
                <a:gd name="connsiteY6" fmla="*/ 608714 h 618017"/>
                <a:gd name="connsiteX7" fmla="*/ 596752 w 591436"/>
                <a:gd name="connsiteY7" fmla="*/ 618682 h 618017"/>
                <a:gd name="connsiteX8" fmla="*/ 539602 w 591436"/>
                <a:gd name="connsiteY8" fmla="*/ 608714 h 618017"/>
                <a:gd name="connsiteX9" fmla="*/ 126926 w 591436"/>
                <a:gd name="connsiteY9" fmla="*/ 245878 h 618017"/>
                <a:gd name="connsiteX10" fmla="*/ 105661 w 591436"/>
                <a:gd name="connsiteY10" fmla="*/ 174108 h 618017"/>
                <a:gd name="connsiteX11" fmla="*/ 0 w 591436"/>
                <a:gd name="connsiteY11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436" h="618017">
                  <a:moveTo>
                    <a:pt x="0" y="0"/>
                  </a:moveTo>
                  <a:cubicBezTo>
                    <a:pt x="52498" y="1994"/>
                    <a:pt x="104332" y="10632"/>
                    <a:pt x="154837" y="22594"/>
                  </a:cubicBezTo>
                  <a:cubicBezTo>
                    <a:pt x="243884" y="43195"/>
                    <a:pt x="329609" y="73763"/>
                    <a:pt x="406031" y="125597"/>
                  </a:cubicBezTo>
                  <a:cubicBezTo>
                    <a:pt x="432612" y="143539"/>
                    <a:pt x="456536" y="164805"/>
                    <a:pt x="479130" y="188728"/>
                  </a:cubicBezTo>
                  <a:cubicBezTo>
                    <a:pt x="487769" y="198031"/>
                    <a:pt x="490427" y="206670"/>
                    <a:pt x="489098" y="219297"/>
                  </a:cubicBezTo>
                  <a:cubicBezTo>
                    <a:pt x="481788" y="299041"/>
                    <a:pt x="485775" y="378785"/>
                    <a:pt x="507040" y="456536"/>
                  </a:cubicBezTo>
                  <a:cubicBezTo>
                    <a:pt x="522989" y="514350"/>
                    <a:pt x="548241" y="566848"/>
                    <a:pt x="592101" y="608714"/>
                  </a:cubicBezTo>
                  <a:cubicBezTo>
                    <a:pt x="594759" y="610707"/>
                    <a:pt x="598081" y="612701"/>
                    <a:pt x="596752" y="618682"/>
                  </a:cubicBezTo>
                  <a:cubicBezTo>
                    <a:pt x="577481" y="618017"/>
                    <a:pt x="558209" y="613366"/>
                    <a:pt x="539602" y="608714"/>
                  </a:cubicBezTo>
                  <a:cubicBezTo>
                    <a:pt x="340906" y="557545"/>
                    <a:pt x="196702" y="443245"/>
                    <a:pt x="126926" y="245878"/>
                  </a:cubicBezTo>
                  <a:cubicBezTo>
                    <a:pt x="118287" y="222619"/>
                    <a:pt x="113635" y="197367"/>
                    <a:pt x="105661" y="174108"/>
                  </a:cubicBezTo>
                  <a:cubicBezTo>
                    <a:pt x="84396" y="107655"/>
                    <a:pt x="55156" y="46517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35126F26-7DA6-4506-AEF1-FB83E5FF7AC0}"/>
                </a:ext>
              </a:extLst>
            </p:cNvPr>
            <p:cNvSpPr/>
            <p:nvPr/>
          </p:nvSpPr>
          <p:spPr>
            <a:xfrm>
              <a:off x="767685" y="3742534"/>
              <a:ext cx="181389" cy="263014"/>
            </a:xfrm>
            <a:custGeom>
              <a:avLst/>
              <a:gdLst>
                <a:gd name="connsiteX0" fmla="*/ 404037 w 398720"/>
                <a:gd name="connsiteY0" fmla="*/ 0 h 578145"/>
                <a:gd name="connsiteX1" fmla="*/ 394069 w 398720"/>
                <a:gd name="connsiteY1" fmla="*/ 118952 h 578145"/>
                <a:gd name="connsiteX2" fmla="*/ 328945 w 398720"/>
                <a:gd name="connsiteY2" fmla="*/ 437264 h 578145"/>
                <a:gd name="connsiteX3" fmla="*/ 17278 w 398720"/>
                <a:gd name="connsiteY3" fmla="*/ 578810 h 578145"/>
                <a:gd name="connsiteX4" fmla="*/ 0 w 398720"/>
                <a:gd name="connsiteY4" fmla="*/ 572164 h 578145"/>
                <a:gd name="connsiteX5" fmla="*/ 23923 w 398720"/>
                <a:gd name="connsiteY5" fmla="*/ 546247 h 578145"/>
                <a:gd name="connsiteX6" fmla="*/ 84396 w 398720"/>
                <a:gd name="connsiteY6" fmla="*/ 392076 h 578145"/>
                <a:gd name="connsiteX7" fmla="*/ 81738 w 398720"/>
                <a:gd name="connsiteY7" fmla="*/ 228600 h 578145"/>
                <a:gd name="connsiteX8" fmla="*/ 86390 w 398720"/>
                <a:gd name="connsiteY8" fmla="*/ 200689 h 578145"/>
                <a:gd name="connsiteX9" fmla="*/ 136230 w 398720"/>
                <a:gd name="connsiteY9" fmla="*/ 136230 h 578145"/>
                <a:gd name="connsiteX10" fmla="*/ 344229 w 398720"/>
                <a:gd name="connsiteY10" fmla="*/ 20600 h 578145"/>
                <a:gd name="connsiteX11" fmla="*/ 404037 w 398720"/>
                <a:gd name="connsiteY11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4037" y="0"/>
                  </a:moveTo>
                  <a:cubicBezTo>
                    <a:pt x="385430" y="41201"/>
                    <a:pt x="390747" y="80409"/>
                    <a:pt x="394069" y="118952"/>
                  </a:cubicBezTo>
                  <a:cubicBezTo>
                    <a:pt x="402044" y="231258"/>
                    <a:pt x="388088" y="338248"/>
                    <a:pt x="328945" y="437264"/>
                  </a:cubicBezTo>
                  <a:cubicBezTo>
                    <a:pt x="261162" y="550235"/>
                    <a:pt x="147527" y="602733"/>
                    <a:pt x="17278" y="578810"/>
                  </a:cubicBezTo>
                  <a:cubicBezTo>
                    <a:pt x="11297" y="577481"/>
                    <a:pt x="5316" y="578145"/>
                    <a:pt x="0" y="572164"/>
                  </a:cubicBezTo>
                  <a:cubicBezTo>
                    <a:pt x="7974" y="563526"/>
                    <a:pt x="16613" y="555551"/>
                    <a:pt x="23923" y="546247"/>
                  </a:cubicBezTo>
                  <a:cubicBezTo>
                    <a:pt x="61137" y="501724"/>
                    <a:pt x="77086" y="448561"/>
                    <a:pt x="84396" y="392076"/>
                  </a:cubicBezTo>
                  <a:cubicBezTo>
                    <a:pt x="91706" y="337584"/>
                    <a:pt x="90377" y="283092"/>
                    <a:pt x="81738" y="228600"/>
                  </a:cubicBezTo>
                  <a:cubicBezTo>
                    <a:pt x="80409" y="218632"/>
                    <a:pt x="82402" y="209993"/>
                    <a:pt x="86390" y="200689"/>
                  </a:cubicBezTo>
                  <a:cubicBezTo>
                    <a:pt x="97687" y="174773"/>
                    <a:pt x="115629" y="154172"/>
                    <a:pt x="136230" y="136230"/>
                  </a:cubicBezTo>
                  <a:cubicBezTo>
                    <a:pt x="197367" y="83731"/>
                    <a:pt x="269801" y="50504"/>
                    <a:pt x="344229" y="20600"/>
                  </a:cubicBezTo>
                  <a:cubicBezTo>
                    <a:pt x="363501" y="13955"/>
                    <a:pt x="382107" y="7974"/>
                    <a:pt x="40403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F83E525C-B743-42DB-8282-918BF378944A}"/>
                </a:ext>
              </a:extLst>
            </p:cNvPr>
            <p:cNvSpPr/>
            <p:nvPr/>
          </p:nvSpPr>
          <p:spPr>
            <a:xfrm>
              <a:off x="435291" y="3744033"/>
              <a:ext cx="181389" cy="263014"/>
            </a:xfrm>
            <a:custGeom>
              <a:avLst/>
              <a:gdLst>
                <a:gd name="connsiteX0" fmla="*/ 403038 w 398720"/>
                <a:gd name="connsiteY0" fmla="*/ 570864 h 578145"/>
                <a:gd name="connsiteX1" fmla="*/ 201684 w 398720"/>
                <a:gd name="connsiteY1" fmla="*/ 554915 h 578145"/>
                <a:gd name="connsiteX2" fmla="*/ 72764 w 398720"/>
                <a:gd name="connsiteY2" fmla="*/ 435963 h 578145"/>
                <a:gd name="connsiteX3" fmla="*/ 4982 w 398720"/>
                <a:gd name="connsiteY3" fmla="*/ 204040 h 578145"/>
                <a:gd name="connsiteX4" fmla="*/ 8969 w 398720"/>
                <a:gd name="connsiteY4" fmla="*/ 68475 h 578145"/>
                <a:gd name="connsiteX5" fmla="*/ 1659 w 398720"/>
                <a:gd name="connsiteY5" fmla="*/ 10661 h 578145"/>
                <a:gd name="connsiteX6" fmla="*/ 10298 w 398720"/>
                <a:gd name="connsiteY6" fmla="*/ 1357 h 578145"/>
                <a:gd name="connsiteX7" fmla="*/ 264815 w 398720"/>
                <a:gd name="connsiteY7" fmla="*/ 134264 h 578145"/>
                <a:gd name="connsiteX8" fmla="*/ 288738 w 398720"/>
                <a:gd name="connsiteY8" fmla="*/ 158188 h 578145"/>
                <a:gd name="connsiteX9" fmla="*/ 316649 w 398720"/>
                <a:gd name="connsiteY9" fmla="*/ 247900 h 578145"/>
                <a:gd name="connsiteX10" fmla="*/ 323294 w 398720"/>
                <a:gd name="connsiteY10" fmla="*/ 428653 h 578145"/>
                <a:gd name="connsiteX11" fmla="*/ 403038 w 398720"/>
                <a:gd name="connsiteY11" fmla="*/ 570864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3038" y="570864"/>
                  </a:moveTo>
                  <a:cubicBezTo>
                    <a:pt x="330604" y="587477"/>
                    <a:pt x="264815" y="583490"/>
                    <a:pt x="201684" y="554915"/>
                  </a:cubicBezTo>
                  <a:cubicBezTo>
                    <a:pt x="145199" y="529662"/>
                    <a:pt x="103998" y="487797"/>
                    <a:pt x="72764" y="435963"/>
                  </a:cubicBezTo>
                  <a:cubicBezTo>
                    <a:pt x="29570" y="364858"/>
                    <a:pt x="7640" y="287107"/>
                    <a:pt x="4982" y="204040"/>
                  </a:cubicBezTo>
                  <a:cubicBezTo>
                    <a:pt x="3653" y="158852"/>
                    <a:pt x="6975" y="113664"/>
                    <a:pt x="8969" y="68475"/>
                  </a:cubicBezTo>
                  <a:cubicBezTo>
                    <a:pt x="9634" y="48539"/>
                    <a:pt x="8969" y="29268"/>
                    <a:pt x="1659" y="10661"/>
                  </a:cubicBezTo>
                  <a:cubicBezTo>
                    <a:pt x="-2328" y="693"/>
                    <a:pt x="995" y="-1965"/>
                    <a:pt x="10298" y="1357"/>
                  </a:cubicBezTo>
                  <a:cubicBezTo>
                    <a:pt x="101339" y="33920"/>
                    <a:pt x="190387" y="71133"/>
                    <a:pt x="264815" y="134264"/>
                  </a:cubicBezTo>
                  <a:cubicBezTo>
                    <a:pt x="273454" y="141574"/>
                    <a:pt x="281428" y="150213"/>
                    <a:pt x="288738" y="158188"/>
                  </a:cubicBezTo>
                  <a:cubicBezTo>
                    <a:pt x="311332" y="184104"/>
                    <a:pt x="321965" y="211350"/>
                    <a:pt x="316649" y="247900"/>
                  </a:cubicBezTo>
                  <a:cubicBezTo>
                    <a:pt x="307345" y="308372"/>
                    <a:pt x="309339" y="368845"/>
                    <a:pt x="323294" y="428653"/>
                  </a:cubicBezTo>
                  <a:cubicBezTo>
                    <a:pt x="333927" y="483145"/>
                    <a:pt x="356521" y="531656"/>
                    <a:pt x="403038" y="57086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DD804E11-24BE-417C-B8FC-C982EE7337AA}"/>
                </a:ext>
              </a:extLst>
            </p:cNvPr>
            <p:cNvSpPr/>
            <p:nvPr/>
          </p:nvSpPr>
          <p:spPr>
            <a:xfrm>
              <a:off x="601260" y="3459487"/>
              <a:ext cx="178366" cy="293246"/>
            </a:xfrm>
            <a:custGeom>
              <a:avLst/>
              <a:gdLst>
                <a:gd name="connsiteX0" fmla="*/ 370481 w 392075"/>
                <a:gd name="connsiteY0" fmla="*/ 648098 h 644598"/>
                <a:gd name="connsiteX1" fmla="*/ 365829 w 392075"/>
                <a:gd name="connsiteY1" fmla="*/ 638795 h 644598"/>
                <a:gd name="connsiteX2" fmla="*/ 208334 w 392075"/>
                <a:gd name="connsiteY2" fmla="*/ 319818 h 644598"/>
                <a:gd name="connsiteX3" fmla="*/ 190392 w 392075"/>
                <a:gd name="connsiteY3" fmla="*/ 321812 h 644598"/>
                <a:gd name="connsiteX4" fmla="*/ 32897 w 392075"/>
                <a:gd name="connsiteY4" fmla="*/ 640788 h 644598"/>
                <a:gd name="connsiteX5" fmla="*/ 29574 w 392075"/>
                <a:gd name="connsiteY5" fmla="*/ 646105 h 644598"/>
                <a:gd name="connsiteX6" fmla="*/ 18277 w 392075"/>
                <a:gd name="connsiteY6" fmla="*/ 624839 h 644598"/>
                <a:gd name="connsiteX7" fmla="*/ 8974 w 392075"/>
                <a:gd name="connsiteY7" fmla="*/ 424150 h 644598"/>
                <a:gd name="connsiteX8" fmla="*/ 96692 w 392075"/>
                <a:gd name="connsiteY8" fmla="*/ 178272 h 644598"/>
                <a:gd name="connsiteX9" fmla="*/ 191056 w 392075"/>
                <a:gd name="connsiteY9" fmla="*/ 10145 h 644598"/>
                <a:gd name="connsiteX10" fmla="*/ 205676 w 392075"/>
                <a:gd name="connsiteY10" fmla="*/ 6822 h 644598"/>
                <a:gd name="connsiteX11" fmla="*/ 369816 w 392075"/>
                <a:gd name="connsiteY11" fmla="*/ 342412 h 644598"/>
                <a:gd name="connsiteX12" fmla="*/ 392410 w 392075"/>
                <a:gd name="connsiteY12" fmla="*/ 579651 h 644598"/>
                <a:gd name="connsiteX13" fmla="*/ 370481 w 392075"/>
                <a:gd name="connsiteY13" fmla="*/ 648098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075" h="644598">
                  <a:moveTo>
                    <a:pt x="370481" y="648098"/>
                  </a:moveTo>
                  <a:cubicBezTo>
                    <a:pt x="368487" y="643446"/>
                    <a:pt x="366493" y="641453"/>
                    <a:pt x="365829" y="638795"/>
                  </a:cubicBezTo>
                  <a:cubicBezTo>
                    <a:pt x="330608" y="523830"/>
                    <a:pt x="267478" y="422821"/>
                    <a:pt x="208334" y="319818"/>
                  </a:cubicBezTo>
                  <a:cubicBezTo>
                    <a:pt x="199695" y="304533"/>
                    <a:pt x="195708" y="312508"/>
                    <a:pt x="190392" y="321812"/>
                  </a:cubicBezTo>
                  <a:cubicBezTo>
                    <a:pt x="130583" y="424814"/>
                    <a:pt x="68782" y="526488"/>
                    <a:pt x="32897" y="640788"/>
                  </a:cubicBezTo>
                  <a:cubicBezTo>
                    <a:pt x="32232" y="642117"/>
                    <a:pt x="31568" y="644111"/>
                    <a:pt x="29574" y="646105"/>
                  </a:cubicBezTo>
                  <a:cubicBezTo>
                    <a:pt x="22264" y="640788"/>
                    <a:pt x="20935" y="632149"/>
                    <a:pt x="18277" y="624839"/>
                  </a:cubicBezTo>
                  <a:cubicBezTo>
                    <a:pt x="-4982" y="559051"/>
                    <a:pt x="-3653" y="491268"/>
                    <a:pt x="8974" y="424150"/>
                  </a:cubicBezTo>
                  <a:cubicBezTo>
                    <a:pt x="25587" y="337760"/>
                    <a:pt x="56156" y="256022"/>
                    <a:pt x="96692" y="178272"/>
                  </a:cubicBezTo>
                  <a:cubicBezTo>
                    <a:pt x="126596" y="121122"/>
                    <a:pt x="157829" y="65301"/>
                    <a:pt x="191056" y="10145"/>
                  </a:cubicBezTo>
                  <a:cubicBezTo>
                    <a:pt x="194379" y="4828"/>
                    <a:pt x="197702" y="-7798"/>
                    <a:pt x="205676" y="6822"/>
                  </a:cubicBezTo>
                  <a:cubicBezTo>
                    <a:pt x="268807" y="114477"/>
                    <a:pt x="333931" y="221467"/>
                    <a:pt x="369816" y="342412"/>
                  </a:cubicBezTo>
                  <a:cubicBezTo>
                    <a:pt x="393075" y="420163"/>
                    <a:pt x="407695" y="498578"/>
                    <a:pt x="392410" y="579651"/>
                  </a:cubicBezTo>
                  <a:cubicBezTo>
                    <a:pt x="389088" y="602910"/>
                    <a:pt x="383107" y="625504"/>
                    <a:pt x="370481" y="64809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0F53AE3B-3052-4D24-AA7A-5784DC18CB83}"/>
                </a:ext>
              </a:extLst>
            </p:cNvPr>
            <p:cNvSpPr/>
            <p:nvPr/>
          </p:nvSpPr>
          <p:spPr>
            <a:xfrm>
              <a:off x="465386" y="3537650"/>
              <a:ext cx="120926" cy="220690"/>
            </a:xfrm>
            <a:custGeom>
              <a:avLst/>
              <a:gdLst>
                <a:gd name="connsiteX0" fmla="*/ 269101 w 265813"/>
                <a:gd name="connsiteY0" fmla="*/ 485586 h 485110"/>
                <a:gd name="connsiteX1" fmla="*/ 212616 w 265813"/>
                <a:gd name="connsiteY1" fmla="*/ 411822 h 485110"/>
                <a:gd name="connsiteX2" fmla="*/ 36514 w 265813"/>
                <a:gd name="connsiteY2" fmla="*/ 269612 h 485110"/>
                <a:gd name="connsiteX3" fmla="*/ 10597 w 265813"/>
                <a:gd name="connsiteY3" fmla="*/ 232398 h 485110"/>
                <a:gd name="connsiteX4" fmla="*/ 5945 w 265813"/>
                <a:gd name="connsiteY4" fmla="*/ 10443 h 485110"/>
                <a:gd name="connsiteX5" fmla="*/ 22559 w 265813"/>
                <a:gd name="connsiteY5" fmla="*/ 3133 h 485110"/>
                <a:gd name="connsiteX6" fmla="*/ 239862 w 265813"/>
                <a:gd name="connsiteY6" fmla="*/ 130724 h 485110"/>
                <a:gd name="connsiteX7" fmla="*/ 258469 w 265813"/>
                <a:gd name="connsiteY7" fmla="*/ 193855 h 485110"/>
                <a:gd name="connsiteX8" fmla="*/ 255146 w 265813"/>
                <a:gd name="connsiteY8" fmla="*/ 423119 h 485110"/>
                <a:gd name="connsiteX9" fmla="*/ 269101 w 265813"/>
                <a:gd name="connsiteY9" fmla="*/ 485586 h 4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85110">
                  <a:moveTo>
                    <a:pt x="269101" y="485586"/>
                  </a:moveTo>
                  <a:cubicBezTo>
                    <a:pt x="248501" y="458340"/>
                    <a:pt x="230558" y="435081"/>
                    <a:pt x="212616" y="411822"/>
                  </a:cubicBezTo>
                  <a:cubicBezTo>
                    <a:pt x="165434" y="350020"/>
                    <a:pt x="104297" y="304832"/>
                    <a:pt x="36514" y="269612"/>
                  </a:cubicBezTo>
                  <a:cubicBezTo>
                    <a:pt x="19901" y="260973"/>
                    <a:pt x="13255" y="249676"/>
                    <a:pt x="10597" y="232398"/>
                  </a:cubicBezTo>
                  <a:cubicBezTo>
                    <a:pt x="-3358" y="158634"/>
                    <a:pt x="-2029" y="84871"/>
                    <a:pt x="5945" y="10443"/>
                  </a:cubicBezTo>
                  <a:cubicBezTo>
                    <a:pt x="7275" y="-4177"/>
                    <a:pt x="14584" y="-190"/>
                    <a:pt x="22559" y="3133"/>
                  </a:cubicBezTo>
                  <a:cubicBezTo>
                    <a:pt x="102303" y="33702"/>
                    <a:pt x="174073" y="76897"/>
                    <a:pt x="239862" y="130724"/>
                  </a:cubicBezTo>
                  <a:cubicBezTo>
                    <a:pt x="270430" y="155976"/>
                    <a:pt x="269766" y="155976"/>
                    <a:pt x="258469" y="193855"/>
                  </a:cubicBezTo>
                  <a:cubicBezTo>
                    <a:pt x="235210" y="270276"/>
                    <a:pt x="240526" y="346698"/>
                    <a:pt x="255146" y="423119"/>
                  </a:cubicBezTo>
                  <a:cubicBezTo>
                    <a:pt x="258469" y="442391"/>
                    <a:pt x="263785" y="461662"/>
                    <a:pt x="269101" y="48558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23B5A570-25C7-4D81-8B83-A0CB062863AA}"/>
                </a:ext>
              </a:extLst>
            </p:cNvPr>
            <p:cNvSpPr/>
            <p:nvPr/>
          </p:nvSpPr>
          <p:spPr>
            <a:xfrm>
              <a:off x="807567" y="3537520"/>
              <a:ext cx="120926" cy="217667"/>
            </a:xfrm>
            <a:custGeom>
              <a:avLst/>
              <a:gdLst>
                <a:gd name="connsiteX0" fmla="*/ 52 w 265813"/>
                <a:gd name="connsiteY0" fmla="*/ 483215 h 478465"/>
                <a:gd name="connsiteX1" fmla="*/ 25969 w 265813"/>
                <a:gd name="connsiteY1" fmla="*/ 293822 h 478465"/>
                <a:gd name="connsiteX2" fmla="*/ 2046 w 265813"/>
                <a:gd name="connsiteY2" fmla="*/ 170219 h 478465"/>
                <a:gd name="connsiteX3" fmla="*/ 6698 w 265813"/>
                <a:gd name="connsiteY3" fmla="*/ 150283 h 478465"/>
                <a:gd name="connsiteX4" fmla="*/ 248588 w 265813"/>
                <a:gd name="connsiteY4" fmla="*/ 2092 h 478465"/>
                <a:gd name="connsiteX5" fmla="*/ 264537 w 265813"/>
                <a:gd name="connsiteY5" fmla="*/ 10066 h 478465"/>
                <a:gd name="connsiteX6" fmla="*/ 257227 w 265813"/>
                <a:gd name="connsiteY6" fmla="*/ 240659 h 478465"/>
                <a:gd name="connsiteX7" fmla="*/ 241278 w 265813"/>
                <a:gd name="connsiteY7" fmla="*/ 264583 h 478465"/>
                <a:gd name="connsiteX8" fmla="*/ 13343 w 265813"/>
                <a:gd name="connsiteY8" fmla="*/ 469924 h 478465"/>
                <a:gd name="connsiteX9" fmla="*/ 6033 w 265813"/>
                <a:gd name="connsiteY9" fmla="*/ 479892 h 478465"/>
                <a:gd name="connsiteX10" fmla="*/ 52 w 265813"/>
                <a:gd name="connsiteY10" fmla="*/ 48321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52" y="483215"/>
                  </a:moveTo>
                  <a:cubicBezTo>
                    <a:pt x="18659" y="419419"/>
                    <a:pt x="27298" y="357618"/>
                    <a:pt x="25969" y="293822"/>
                  </a:cubicBezTo>
                  <a:cubicBezTo>
                    <a:pt x="25305" y="251292"/>
                    <a:pt x="19324" y="209426"/>
                    <a:pt x="2046" y="170219"/>
                  </a:cubicBezTo>
                  <a:cubicBezTo>
                    <a:pt x="-1941" y="161580"/>
                    <a:pt x="52" y="156263"/>
                    <a:pt x="6698" y="150283"/>
                  </a:cubicBezTo>
                  <a:cubicBezTo>
                    <a:pt x="78467" y="86487"/>
                    <a:pt x="158876" y="35983"/>
                    <a:pt x="248588" y="2092"/>
                  </a:cubicBezTo>
                  <a:cubicBezTo>
                    <a:pt x="257227" y="-1231"/>
                    <a:pt x="263208" y="-1896"/>
                    <a:pt x="264537" y="10066"/>
                  </a:cubicBezTo>
                  <a:cubicBezTo>
                    <a:pt x="271182" y="87152"/>
                    <a:pt x="273841" y="164238"/>
                    <a:pt x="257227" y="240659"/>
                  </a:cubicBezTo>
                  <a:cubicBezTo>
                    <a:pt x="255234" y="250627"/>
                    <a:pt x="251246" y="259266"/>
                    <a:pt x="241278" y="264583"/>
                  </a:cubicBezTo>
                  <a:cubicBezTo>
                    <a:pt x="146250" y="311765"/>
                    <a:pt x="71822" y="382205"/>
                    <a:pt x="13343" y="469924"/>
                  </a:cubicBezTo>
                  <a:cubicBezTo>
                    <a:pt x="11349" y="473247"/>
                    <a:pt x="8691" y="476569"/>
                    <a:pt x="6033" y="479892"/>
                  </a:cubicBezTo>
                  <a:cubicBezTo>
                    <a:pt x="4704" y="480557"/>
                    <a:pt x="3375" y="481221"/>
                    <a:pt x="52" y="48321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8D389F88-8418-48F3-88A4-FA4B592A7B3A}"/>
                </a:ext>
              </a:extLst>
            </p:cNvPr>
            <p:cNvSpPr/>
            <p:nvPr/>
          </p:nvSpPr>
          <p:spPr>
            <a:xfrm>
              <a:off x="820893" y="3620351"/>
              <a:ext cx="241852" cy="157204"/>
            </a:xfrm>
            <a:custGeom>
              <a:avLst/>
              <a:gdLst>
                <a:gd name="connsiteX0" fmla="*/ 0 w 531627"/>
                <a:gd name="connsiteY0" fmla="*/ 345663 h 345558"/>
                <a:gd name="connsiteX1" fmla="*/ 67783 w 531627"/>
                <a:gd name="connsiteY1" fmla="*/ 265918 h 345558"/>
                <a:gd name="connsiteX2" fmla="*/ 515015 w 531627"/>
                <a:gd name="connsiteY2" fmla="*/ 3427 h 345558"/>
                <a:gd name="connsiteX3" fmla="*/ 535615 w 531627"/>
                <a:gd name="connsiteY3" fmla="*/ 18711 h 345558"/>
                <a:gd name="connsiteX4" fmla="*/ 527641 w 531627"/>
                <a:gd name="connsiteY4" fmla="*/ 87823 h 345558"/>
                <a:gd name="connsiteX5" fmla="*/ 471155 w 531627"/>
                <a:gd name="connsiteY5" fmla="*/ 167567 h 345558"/>
                <a:gd name="connsiteX6" fmla="*/ 342900 w 531627"/>
                <a:gd name="connsiteY6" fmla="*/ 255950 h 345558"/>
                <a:gd name="connsiteX7" fmla="*/ 354197 w 531627"/>
                <a:gd name="connsiteY7" fmla="*/ 183516 h 345558"/>
                <a:gd name="connsiteX8" fmla="*/ 340907 w 531627"/>
                <a:gd name="connsiteY8" fmla="*/ 171554 h 345558"/>
                <a:gd name="connsiteX9" fmla="*/ 78415 w 531627"/>
                <a:gd name="connsiteY9" fmla="*/ 294493 h 345558"/>
                <a:gd name="connsiteX10" fmla="*/ 0 w 531627"/>
                <a:gd name="connsiteY10" fmla="*/ 345663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27" h="345558">
                  <a:moveTo>
                    <a:pt x="0" y="345663"/>
                  </a:moveTo>
                  <a:cubicBezTo>
                    <a:pt x="19272" y="315759"/>
                    <a:pt x="43195" y="290506"/>
                    <a:pt x="67783" y="265918"/>
                  </a:cubicBezTo>
                  <a:cubicBezTo>
                    <a:pt x="195373" y="141650"/>
                    <a:pt x="343565" y="51938"/>
                    <a:pt x="515015" y="3427"/>
                  </a:cubicBezTo>
                  <a:cubicBezTo>
                    <a:pt x="535615" y="-2554"/>
                    <a:pt x="535615" y="-2554"/>
                    <a:pt x="535615" y="18711"/>
                  </a:cubicBezTo>
                  <a:cubicBezTo>
                    <a:pt x="535615" y="41970"/>
                    <a:pt x="532957" y="65229"/>
                    <a:pt x="527641" y="87823"/>
                  </a:cubicBezTo>
                  <a:cubicBezTo>
                    <a:pt x="519666" y="121714"/>
                    <a:pt x="503718" y="149625"/>
                    <a:pt x="471155" y="167567"/>
                  </a:cubicBezTo>
                  <a:cubicBezTo>
                    <a:pt x="426632" y="192155"/>
                    <a:pt x="384766" y="221394"/>
                    <a:pt x="342900" y="255950"/>
                  </a:cubicBezTo>
                  <a:cubicBezTo>
                    <a:pt x="343565" y="229369"/>
                    <a:pt x="347552" y="206110"/>
                    <a:pt x="354197" y="183516"/>
                  </a:cubicBezTo>
                  <a:cubicBezTo>
                    <a:pt x="358849" y="167567"/>
                    <a:pt x="352868" y="168232"/>
                    <a:pt x="340907" y="171554"/>
                  </a:cubicBezTo>
                  <a:cubicBezTo>
                    <a:pt x="247207" y="199465"/>
                    <a:pt x="160818" y="243324"/>
                    <a:pt x="78415" y="294493"/>
                  </a:cubicBezTo>
                  <a:cubicBezTo>
                    <a:pt x="51834" y="311107"/>
                    <a:pt x="26581" y="328385"/>
                    <a:pt x="0" y="34566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C6C9880-90B5-4B02-9572-6C63D8F9664C}"/>
                </a:ext>
              </a:extLst>
            </p:cNvPr>
            <p:cNvSpPr/>
            <p:nvPr/>
          </p:nvSpPr>
          <p:spPr>
            <a:xfrm>
              <a:off x="321467" y="3619096"/>
              <a:ext cx="241852" cy="157204"/>
            </a:xfrm>
            <a:custGeom>
              <a:avLst/>
              <a:gdLst>
                <a:gd name="connsiteX0" fmla="*/ 537611 w 531627"/>
                <a:gd name="connsiteY0" fmla="*/ 345762 h 345558"/>
                <a:gd name="connsiteX1" fmla="*/ 345560 w 531627"/>
                <a:gd name="connsiteY1" fmla="*/ 232127 h 345558"/>
                <a:gd name="connsiteX2" fmla="*/ 198033 w 531627"/>
                <a:gd name="connsiteY2" fmla="*/ 172983 h 345558"/>
                <a:gd name="connsiteX3" fmla="*/ 182749 w 531627"/>
                <a:gd name="connsiteY3" fmla="*/ 186274 h 345558"/>
                <a:gd name="connsiteX4" fmla="*/ 193381 w 531627"/>
                <a:gd name="connsiteY4" fmla="*/ 256050 h 345558"/>
                <a:gd name="connsiteX5" fmla="*/ 164806 w 531627"/>
                <a:gd name="connsiteY5" fmla="*/ 234121 h 345558"/>
                <a:gd name="connsiteX6" fmla="*/ 57816 w 531627"/>
                <a:gd name="connsiteY6" fmla="*/ 163015 h 345558"/>
                <a:gd name="connsiteX7" fmla="*/ 14622 w 531627"/>
                <a:gd name="connsiteY7" fmla="*/ 110517 h 345558"/>
                <a:gd name="connsiteX8" fmla="*/ 2 w 531627"/>
                <a:gd name="connsiteY8" fmla="*/ 22799 h 345558"/>
                <a:gd name="connsiteX9" fmla="*/ 23925 w 531627"/>
                <a:gd name="connsiteY9" fmla="*/ 4192 h 345558"/>
                <a:gd name="connsiteX10" fmla="*/ 410684 w 531627"/>
                <a:gd name="connsiteY10" fmla="*/ 212856 h 345558"/>
                <a:gd name="connsiteX11" fmla="*/ 537611 w 531627"/>
                <a:gd name="connsiteY11" fmla="*/ 34576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7611" y="345762"/>
                  </a:moveTo>
                  <a:cubicBezTo>
                    <a:pt x="475144" y="303897"/>
                    <a:pt x="412013" y="265354"/>
                    <a:pt x="345560" y="232127"/>
                  </a:cubicBezTo>
                  <a:cubicBezTo>
                    <a:pt x="297713" y="208868"/>
                    <a:pt x="249202" y="188268"/>
                    <a:pt x="198033" y="172983"/>
                  </a:cubicBezTo>
                  <a:cubicBezTo>
                    <a:pt x="178762" y="167003"/>
                    <a:pt x="178762" y="167667"/>
                    <a:pt x="182749" y="186274"/>
                  </a:cubicBezTo>
                  <a:cubicBezTo>
                    <a:pt x="187401" y="208204"/>
                    <a:pt x="192052" y="230134"/>
                    <a:pt x="193381" y="256050"/>
                  </a:cubicBezTo>
                  <a:cubicBezTo>
                    <a:pt x="182749" y="248076"/>
                    <a:pt x="174110" y="240766"/>
                    <a:pt x="164806" y="234121"/>
                  </a:cubicBezTo>
                  <a:cubicBezTo>
                    <a:pt x="130251" y="208204"/>
                    <a:pt x="95030" y="184281"/>
                    <a:pt x="57816" y="163015"/>
                  </a:cubicBezTo>
                  <a:cubicBezTo>
                    <a:pt x="35887" y="150389"/>
                    <a:pt x="23260" y="133111"/>
                    <a:pt x="14622" y="110517"/>
                  </a:cubicBezTo>
                  <a:cubicBezTo>
                    <a:pt x="3989" y="82607"/>
                    <a:pt x="2" y="52703"/>
                    <a:pt x="2" y="22799"/>
                  </a:cubicBezTo>
                  <a:cubicBezTo>
                    <a:pt x="2" y="-3118"/>
                    <a:pt x="-663" y="-3118"/>
                    <a:pt x="23925" y="4192"/>
                  </a:cubicBezTo>
                  <a:cubicBezTo>
                    <a:pt x="168129" y="45393"/>
                    <a:pt x="296384" y="116498"/>
                    <a:pt x="410684" y="212856"/>
                  </a:cubicBezTo>
                  <a:cubicBezTo>
                    <a:pt x="457202" y="253392"/>
                    <a:pt x="501061" y="295922"/>
                    <a:pt x="537611" y="34576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2BCAFFD-7CF6-4063-A4CC-01D85337BC0E}"/>
              </a:ext>
            </a:extLst>
          </p:cNvPr>
          <p:cNvSpPr txBox="1"/>
          <p:nvPr/>
        </p:nvSpPr>
        <p:spPr>
          <a:xfrm>
            <a:off x="3749654" y="5183277"/>
            <a:ext cx="4682464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zh-CN" altLang="en-US" sz="3200" dirty="0" smtClean="0"/>
              <a:t>禅修成</a:t>
            </a:r>
            <a:r>
              <a:rPr lang="zh-CN" altLang="en-US" sz="3200" dirty="0"/>
              <a:t>功的过程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1690" y="1038066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从</a:t>
            </a:r>
            <a:r>
              <a:rPr lang="zh-CN" altLang="en-US" dirty="0"/>
              <a:t>开始打坐到禅定成功的四个阶</a:t>
            </a:r>
            <a:r>
              <a:rPr lang="zh-CN" altLang="en-US" dirty="0" smtClean="0"/>
              <a:t>段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CBB6F32-3813-453A-81FC-23DAD4674AF1}"/>
              </a:ext>
            </a:extLst>
          </p:cNvPr>
          <p:cNvSpPr txBox="1"/>
          <p:nvPr/>
        </p:nvSpPr>
        <p:spPr>
          <a:xfrm rot="17459286">
            <a:off x="2801709" y="4742197"/>
            <a:ext cx="2281599" cy="4878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安住心、摄</a:t>
            </a:r>
            <a:r>
              <a:rPr lang="zh-CN" altLang="en-US" sz="1200" b="1" dirty="0">
                <a:solidFill>
                  <a:schemeClr val="bg1"/>
                </a:solidFill>
              </a:rPr>
              <a:t>住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心、解</a:t>
            </a:r>
            <a:r>
              <a:rPr lang="zh-CN" altLang="en-US" sz="1200" b="1" dirty="0">
                <a:solidFill>
                  <a:schemeClr val="bg1"/>
                </a:solidFill>
              </a:rPr>
              <a:t>住心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19571095">
            <a:off x="4061912" y="3639909"/>
            <a:ext cx="1407500" cy="2897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转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住</a:t>
            </a:r>
            <a:r>
              <a:rPr lang="zh-CN" altLang="en-US" sz="1050" b="1" dirty="0">
                <a:solidFill>
                  <a:schemeClr val="bg1"/>
                </a:solidFill>
              </a:rPr>
              <a:t>心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1050" dirty="0">
                <a:solidFill>
                  <a:schemeClr val="bg1"/>
                </a:solidFill>
              </a:rPr>
              <a:t>伏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住</a:t>
            </a:r>
            <a:r>
              <a:rPr lang="zh-CN" altLang="en-US" sz="1050" b="1" dirty="0">
                <a:solidFill>
                  <a:schemeClr val="bg1"/>
                </a:solidFill>
              </a:rPr>
              <a:t>心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、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20924856">
            <a:off x="4882269" y="3301945"/>
            <a:ext cx="1407500" cy="2897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</a:rPr>
              <a:t>息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住</a:t>
            </a:r>
            <a:r>
              <a:rPr lang="zh-CN" altLang="en-US" sz="1050" b="1" dirty="0">
                <a:solidFill>
                  <a:schemeClr val="bg1"/>
                </a:solidFill>
              </a:rPr>
              <a:t>心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1050" dirty="0">
                <a:solidFill>
                  <a:schemeClr val="bg1"/>
                </a:solidFill>
              </a:rPr>
              <a:t>灭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住心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3276E3E-E06C-4610-B8B7-9342A71673AF}"/>
              </a:ext>
            </a:extLst>
          </p:cNvPr>
          <p:cNvSpPr txBox="1"/>
          <p:nvPr/>
        </p:nvSpPr>
        <p:spPr>
          <a:xfrm rot="1505859">
            <a:off x="5939873" y="3508145"/>
            <a:ext cx="2281599" cy="37249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dirty="0"/>
              <a:t>性住心</a:t>
            </a:r>
            <a:endParaRPr lang="en-GB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98F0F1A-85E1-4B38-B502-610DDB94C806}"/>
              </a:ext>
            </a:extLst>
          </p:cNvPr>
          <p:cNvSpPr txBox="1"/>
          <p:nvPr/>
        </p:nvSpPr>
        <p:spPr>
          <a:xfrm rot="4128560">
            <a:off x="7172622" y="4805025"/>
            <a:ext cx="2281599" cy="26588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lvl="0" algn="ctr">
              <a:defRPr/>
            </a:pPr>
            <a:r>
              <a:rPr lang="zh-CN" altLang="en-US" sz="1600" dirty="0"/>
              <a:t>持住心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1525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修行的方法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357E237-0D8C-4F42-B88F-9C51137A45D8}"/>
              </a:ext>
            </a:extLst>
          </p:cNvPr>
          <p:cNvSpPr/>
          <p:nvPr/>
        </p:nvSpPr>
        <p:spPr>
          <a:xfrm>
            <a:off x="996752" y="2149962"/>
            <a:ext cx="1584176" cy="1584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95B2CC3-0D1B-4BE1-8B31-5535B0BD8DF5}"/>
              </a:ext>
            </a:extLst>
          </p:cNvPr>
          <p:cNvSpPr/>
          <p:nvPr/>
        </p:nvSpPr>
        <p:spPr>
          <a:xfrm>
            <a:off x="4517309" y="2149962"/>
            <a:ext cx="1584176" cy="1584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ED61A75-E920-4A03-9DD2-12E42808AB18}"/>
              </a:ext>
            </a:extLst>
          </p:cNvPr>
          <p:cNvSpPr/>
          <p:nvPr/>
        </p:nvSpPr>
        <p:spPr>
          <a:xfrm>
            <a:off x="7896984" y="2149962"/>
            <a:ext cx="1584176" cy="15841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CAC5987-3869-4786-86DE-BC0DDD58A1D8}"/>
              </a:ext>
            </a:extLst>
          </p:cNvPr>
          <p:cNvSpPr/>
          <p:nvPr/>
        </p:nvSpPr>
        <p:spPr>
          <a:xfrm>
            <a:off x="2721810" y="3886538"/>
            <a:ext cx="1584176" cy="1584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26B7F5B-6EBA-4FAB-8DA7-8DD5DE5352B0}"/>
              </a:ext>
            </a:extLst>
          </p:cNvPr>
          <p:cNvSpPr/>
          <p:nvPr/>
        </p:nvSpPr>
        <p:spPr>
          <a:xfrm>
            <a:off x="6171926" y="3886538"/>
            <a:ext cx="1584176" cy="15841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CA47D65-3CFD-4A3A-B193-764B0DA5BE3A}"/>
              </a:ext>
            </a:extLst>
          </p:cNvPr>
          <p:cNvSpPr/>
          <p:nvPr/>
        </p:nvSpPr>
        <p:spPr>
          <a:xfrm>
            <a:off x="9622044" y="3886538"/>
            <a:ext cx="1584176" cy="15841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AC68D06-2319-43B2-9FD3-71056CB1EFFB}"/>
              </a:ext>
            </a:extLst>
          </p:cNvPr>
          <p:cNvSpPr/>
          <p:nvPr/>
        </p:nvSpPr>
        <p:spPr>
          <a:xfrm>
            <a:off x="1034628" y="2658374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1. </a:t>
            </a:r>
            <a:r>
              <a:rPr lang="zh-CN" altLang="en-US" b="1" dirty="0" smtClean="0">
                <a:solidFill>
                  <a:schemeClr val="bg1"/>
                </a:solidFill>
              </a:rPr>
              <a:t>信心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F54859-6A9B-4A99-9CC2-7E3EF71CFEE6}"/>
              </a:ext>
            </a:extLst>
          </p:cNvPr>
          <p:cNvSpPr/>
          <p:nvPr/>
        </p:nvSpPr>
        <p:spPr>
          <a:xfrm>
            <a:off x="4517309" y="2653127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3. </a:t>
            </a:r>
            <a:r>
              <a:rPr lang="zh-CN" altLang="en-US" b="1" dirty="0" smtClean="0">
                <a:solidFill>
                  <a:schemeClr val="bg1"/>
                </a:solidFill>
              </a:rPr>
              <a:t>精进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405901F-D327-4A36-9032-A5CFD18FE607}"/>
              </a:ext>
            </a:extLst>
          </p:cNvPr>
          <p:cNvSpPr/>
          <p:nvPr/>
        </p:nvSpPr>
        <p:spPr>
          <a:xfrm>
            <a:off x="7934860" y="2658374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5. </a:t>
            </a:r>
            <a:r>
              <a:rPr lang="zh-CN" altLang="en-US" b="1" dirty="0" smtClean="0"/>
              <a:t>断除</a:t>
            </a:r>
            <a:endParaRPr lang="ko-KR" alt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01E1DD5-639C-4D60-B46D-0847424838A4}"/>
              </a:ext>
            </a:extLst>
          </p:cNvPr>
          <p:cNvSpPr/>
          <p:nvPr/>
        </p:nvSpPr>
        <p:spPr>
          <a:xfrm>
            <a:off x="2746599" y="4359663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2. </a:t>
            </a:r>
            <a:r>
              <a:rPr lang="zh-CN" altLang="en-US" b="1" dirty="0" smtClean="0">
                <a:solidFill>
                  <a:schemeClr val="bg1"/>
                </a:solidFill>
              </a:rPr>
              <a:t>安住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AB01DDF-0B49-4B1E-B3D9-93905208A174}"/>
              </a:ext>
            </a:extLst>
          </p:cNvPr>
          <p:cNvSpPr/>
          <p:nvPr/>
        </p:nvSpPr>
        <p:spPr>
          <a:xfrm>
            <a:off x="6209802" y="4359663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4. </a:t>
            </a:r>
            <a:r>
              <a:rPr lang="zh-CN" altLang="en-US" b="1" dirty="0" smtClean="0"/>
              <a:t>正念</a:t>
            </a:r>
            <a:endParaRPr lang="ko-KR" alt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C1950B-2540-46EE-B2B9-0F8D2EB27C2A}"/>
              </a:ext>
            </a:extLst>
          </p:cNvPr>
          <p:cNvSpPr/>
          <p:nvPr/>
        </p:nvSpPr>
        <p:spPr>
          <a:xfrm>
            <a:off x="9659920" y="4359663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zh-CN" altLang="en-US" b="1" dirty="0" smtClean="0"/>
              <a:t>静下来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07162" y="3022459"/>
            <a:ext cx="1146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对禅定有信心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0805" y="4681899"/>
            <a:ext cx="114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安住在禅定的状态当中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908" y="3001020"/>
            <a:ext cx="125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禅定的境界要不断地升级、进步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2032" y="4683870"/>
            <a:ext cx="1327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确保不离开主题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026274" y="3001020"/>
            <a:ext cx="1327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断除禅定的沉掉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707378" y="4678626"/>
            <a:ext cx="141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当禅定很平衡的时候，让心静下来</a:t>
            </a:r>
            <a:endParaRPr lang="en-GB" sz="1200" dirty="0"/>
          </a:p>
        </p:txBody>
      </p:sp>
      <p:sp>
        <p:nvSpPr>
          <p:cNvPr id="27" name="Bent Arrow 26"/>
          <p:cNvSpPr/>
          <p:nvPr/>
        </p:nvSpPr>
        <p:spPr>
          <a:xfrm rot="16200000" flipH="1" flipV="1">
            <a:off x="2779844" y="2835950"/>
            <a:ext cx="961562" cy="834815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 flipH="1">
            <a:off x="4507814" y="3949911"/>
            <a:ext cx="961562" cy="834815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 flipH="1" flipV="1">
            <a:off x="6241952" y="2832650"/>
            <a:ext cx="961562" cy="834815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5400000" flipH="1">
            <a:off x="8004090" y="3954181"/>
            <a:ext cx="961562" cy="834815"/>
          </a:xfrm>
          <a:prstGeom prst="ben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9690570" y="2828869"/>
            <a:ext cx="961562" cy="834815"/>
          </a:xfrm>
          <a:prstGeom prst="ben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1690" y="1038066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</a:t>
            </a:r>
            <a:r>
              <a:rPr lang="zh-CN" altLang="en-US" dirty="0" smtClean="0"/>
              <a:t>何达到禅定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31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1086</Words>
  <Application>Microsoft Office PowerPoint</Application>
  <PresentationFormat>Widescreen</PresentationFormat>
  <Paragraphs>164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160</cp:revision>
  <dcterms:created xsi:type="dcterms:W3CDTF">2019-01-14T06:35:35Z</dcterms:created>
  <dcterms:modified xsi:type="dcterms:W3CDTF">2022-11-23T23:06:36Z</dcterms:modified>
</cp:coreProperties>
</file>