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57" r:id="rId4"/>
    <p:sldId id="258" r:id="rId5"/>
    <p:sldId id="441" r:id="rId6"/>
    <p:sldId id="459" r:id="rId7"/>
    <p:sldId id="458" r:id="rId8"/>
    <p:sldId id="460" r:id="rId9"/>
    <p:sldId id="461" r:id="rId10"/>
    <p:sldId id="464" r:id="rId11"/>
    <p:sldId id="462" r:id="rId12"/>
    <p:sldId id="457" r:id="rId13"/>
    <p:sldId id="465" r:id="rId14"/>
    <p:sldId id="466" r:id="rId15"/>
    <p:sldId id="467" r:id="rId16"/>
    <p:sldId id="443" r:id="rId17"/>
    <p:sldId id="468" r:id="rId18"/>
    <p:sldId id="470" r:id="rId19"/>
    <p:sldId id="469" r:id="rId20"/>
    <p:sldId id="26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1A642-3CFE-449D-A710-BA5BF50C00AA}" v="137" dt="2023-11-16T11:17:0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9" autoAdjust="0"/>
    <p:restoredTop sz="94042" autoAdjust="0"/>
  </p:normalViewPr>
  <p:slideViewPr>
    <p:cSldViewPr snapToGrid="0">
      <p:cViewPr varScale="1">
        <p:scale>
          <a:sx n="102" d="100"/>
          <a:sy n="102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jie Nan" userId="e6eae2882ba627d0" providerId="LiveId" clId="{7F91A642-3CFE-449D-A710-BA5BF50C00AA}"/>
    <pc:docChg chg="undo redo custSel addSld delSld modSld sldOrd">
      <pc:chgData name="Haojie Nan" userId="e6eae2882ba627d0" providerId="LiveId" clId="{7F91A642-3CFE-449D-A710-BA5BF50C00AA}" dt="2023-11-16T11:18:05.164" v="6555" actId="1076"/>
      <pc:docMkLst>
        <pc:docMk/>
      </pc:docMkLst>
      <pc:sldChg chg="modSp mod">
        <pc:chgData name="Haojie Nan" userId="e6eae2882ba627d0" providerId="LiveId" clId="{7F91A642-3CFE-449D-A710-BA5BF50C00AA}" dt="2023-11-15T02:06:08.220" v="5484" actId="20577"/>
        <pc:sldMkLst>
          <pc:docMk/>
          <pc:sldMk cId="0" sldId="257"/>
        </pc:sldMkLst>
        <pc:spChg chg="mod">
          <ac:chgData name="Haojie Nan" userId="e6eae2882ba627d0" providerId="LiveId" clId="{7F91A642-3CFE-449D-A710-BA5BF50C00AA}" dt="2023-11-15T02:06:08.220" v="5484" actId="20577"/>
          <ac:spMkLst>
            <pc:docMk/>
            <pc:sldMk cId="0" sldId="257"/>
            <ac:spMk id="4098" creationId="{D6A3E1E5-7FC3-6304-181D-F17AA91D6D9E}"/>
          </ac:spMkLst>
        </pc:spChg>
      </pc:sldChg>
      <pc:sldChg chg="add">
        <pc:chgData name="Haojie Nan" userId="e6eae2882ba627d0" providerId="LiveId" clId="{7F91A642-3CFE-449D-A710-BA5BF50C00AA}" dt="2023-11-15T02:50:33.510" v="5587"/>
        <pc:sldMkLst>
          <pc:docMk/>
          <pc:sldMk cId="0" sldId="261"/>
        </pc:sldMkLst>
      </pc:sldChg>
      <pc:sldChg chg="modSp del mod">
        <pc:chgData name="Haojie Nan" userId="e6eae2882ba627d0" providerId="LiveId" clId="{7F91A642-3CFE-449D-A710-BA5BF50C00AA}" dt="2023-11-15T07:48:24.860" v="5589" actId="47"/>
        <pc:sldMkLst>
          <pc:docMk/>
          <pc:sldMk cId="0" sldId="268"/>
        </pc:sldMkLst>
        <pc:spChg chg="mod">
          <ac:chgData name="Haojie Nan" userId="e6eae2882ba627d0" providerId="LiveId" clId="{7F91A642-3CFE-449D-A710-BA5BF50C00AA}" dt="2023-11-14T08:04:35.009" v="21" actId="20577"/>
          <ac:spMkLst>
            <pc:docMk/>
            <pc:sldMk cId="0" sldId="268"/>
            <ac:spMk id="7171" creationId="{C2D3BA19-9522-5FFB-6AC8-D99E35CE678E}"/>
          </ac:spMkLst>
        </pc:spChg>
        <pc:spChg chg="mod">
          <ac:chgData name="Haojie Nan" userId="e6eae2882ba627d0" providerId="LiveId" clId="{7F91A642-3CFE-449D-A710-BA5BF50C00AA}" dt="2023-11-14T08:49:57.519" v="823" actId="20577"/>
          <ac:spMkLst>
            <pc:docMk/>
            <pc:sldMk cId="0" sldId="268"/>
            <ac:spMk id="7173" creationId="{43D3394A-1B2C-F7CA-5948-8CF4FCD8AD9A}"/>
          </ac:spMkLst>
        </pc:spChg>
      </pc:sldChg>
      <pc:sldChg chg="del">
        <pc:chgData name="Haojie Nan" userId="e6eae2882ba627d0" providerId="LiveId" clId="{7F91A642-3CFE-449D-A710-BA5BF50C00AA}" dt="2023-11-14T10:01:00.273" v="3042" actId="47"/>
        <pc:sldMkLst>
          <pc:docMk/>
          <pc:sldMk cId="0" sldId="418"/>
        </pc:sldMkLst>
      </pc:sldChg>
      <pc:sldChg chg="delSp modSp del mod">
        <pc:chgData name="Haojie Nan" userId="e6eae2882ba627d0" providerId="LiveId" clId="{7F91A642-3CFE-449D-A710-BA5BF50C00AA}" dt="2023-11-15T02:28:20.759" v="5586" actId="47"/>
        <pc:sldMkLst>
          <pc:docMk/>
          <pc:sldMk cId="0" sldId="425"/>
        </pc:sldMkLst>
        <pc:spChg chg="del mod">
          <ac:chgData name="Haojie Nan" userId="e6eae2882ba627d0" providerId="LiveId" clId="{7F91A642-3CFE-449D-A710-BA5BF50C00AA}" dt="2023-11-15T02:28:09.379" v="5582" actId="21"/>
          <ac:spMkLst>
            <pc:docMk/>
            <pc:sldMk cId="0" sldId="425"/>
            <ac:spMk id="8197" creationId="{10B19AF8-6CB2-9B9B-DB6A-26A311D2E634}"/>
          </ac:spMkLst>
        </pc:spChg>
      </pc:sldChg>
      <pc:sldChg chg="addSp delSp modSp mod">
        <pc:chgData name="Haojie Nan" userId="e6eae2882ba627d0" providerId="LiveId" clId="{7F91A642-3CFE-449D-A710-BA5BF50C00AA}" dt="2023-11-15T09:21:38.534" v="6443" actId="20577"/>
        <pc:sldMkLst>
          <pc:docMk/>
          <pc:sldMk cId="0" sldId="441"/>
        </pc:sldMkLst>
        <pc:spChg chg="add mod">
          <ac:chgData name="Haojie Nan" userId="e6eae2882ba627d0" providerId="LiveId" clId="{7F91A642-3CFE-449D-A710-BA5BF50C00AA}" dt="2023-11-15T08:28:02.691" v="5877"/>
          <ac:spMkLst>
            <pc:docMk/>
            <pc:sldMk cId="0" sldId="441"/>
            <ac:spMk id="2" creationId="{9670CFBB-71A9-5C5E-A1FF-071F96377997}"/>
          </ac:spMkLst>
        </pc:spChg>
        <pc:spChg chg="add mod">
          <ac:chgData name="Haojie Nan" userId="e6eae2882ba627d0" providerId="LiveId" clId="{7F91A642-3CFE-449D-A710-BA5BF50C00AA}" dt="2023-11-15T09:18:11.079" v="6379" actId="20577"/>
          <ac:spMkLst>
            <pc:docMk/>
            <pc:sldMk cId="0" sldId="441"/>
            <ac:spMk id="3" creationId="{A4D5AE81-ABCB-994E-E57D-76277D9C83ED}"/>
          </ac:spMkLst>
        </pc:spChg>
        <pc:spChg chg="add mod">
          <ac:chgData name="Haojie Nan" userId="e6eae2882ba627d0" providerId="LiveId" clId="{7F91A642-3CFE-449D-A710-BA5BF50C00AA}" dt="2023-11-15T09:21:38.534" v="6443" actId="20577"/>
          <ac:spMkLst>
            <pc:docMk/>
            <pc:sldMk cId="0" sldId="441"/>
            <ac:spMk id="4" creationId="{FF82D5DB-E862-8E88-847A-B56F4AC5FC0D}"/>
          </ac:spMkLst>
        </pc:spChg>
        <pc:spChg chg="add mod">
          <ac:chgData name="Haojie Nan" userId="e6eae2882ba627d0" providerId="LiveId" clId="{7F91A642-3CFE-449D-A710-BA5BF50C00AA}" dt="2023-11-15T09:20:40.850" v="6418"/>
          <ac:spMkLst>
            <pc:docMk/>
            <pc:sldMk cId="0" sldId="441"/>
            <ac:spMk id="5" creationId="{29930DE6-6792-013A-4B26-9589BD79F0E2}"/>
          </ac:spMkLst>
        </pc:spChg>
        <pc:spChg chg="mod">
          <ac:chgData name="Haojie Nan" userId="e6eae2882ba627d0" providerId="LiveId" clId="{7F91A642-3CFE-449D-A710-BA5BF50C00AA}" dt="2023-11-14T08:05:24.119" v="51" actId="20577"/>
          <ac:spMkLst>
            <pc:docMk/>
            <pc:sldMk cId="0" sldId="441"/>
            <ac:spMk id="8194" creationId="{0C726ECC-F71E-DF93-120E-656D6B79CEB9}"/>
          </ac:spMkLst>
        </pc:spChg>
        <pc:spChg chg="mod">
          <ac:chgData name="Haojie Nan" userId="e6eae2882ba627d0" providerId="LiveId" clId="{7F91A642-3CFE-449D-A710-BA5BF50C00AA}" dt="2023-11-14T09:50:01.060" v="2926" actId="14100"/>
          <ac:spMkLst>
            <pc:docMk/>
            <pc:sldMk cId="0" sldId="441"/>
            <ac:spMk id="8195" creationId="{C58CE869-C37A-6624-4EB5-E54A8A1CFA01}"/>
          </ac:spMkLst>
        </pc:spChg>
        <pc:spChg chg="mod">
          <ac:chgData name="Haojie Nan" userId="e6eae2882ba627d0" providerId="LiveId" clId="{7F91A642-3CFE-449D-A710-BA5BF50C00AA}" dt="2023-11-15T08:30:14.785" v="5896" actId="14100"/>
          <ac:spMkLst>
            <pc:docMk/>
            <pc:sldMk cId="0" sldId="441"/>
            <ac:spMk id="8196" creationId="{65225949-3C45-7B46-CA04-D5F4AC46C922}"/>
          </ac:spMkLst>
        </pc:spChg>
        <pc:spChg chg="del mod">
          <ac:chgData name="Haojie Nan" userId="e6eae2882ba627d0" providerId="LiveId" clId="{7F91A642-3CFE-449D-A710-BA5BF50C00AA}" dt="2023-11-15T09:17:40.015" v="6374" actId="478"/>
          <ac:spMkLst>
            <pc:docMk/>
            <pc:sldMk cId="0" sldId="441"/>
            <ac:spMk id="8198" creationId="{87A2E34B-3C13-BEAE-CAD6-AA529D36B293}"/>
          </ac:spMkLst>
        </pc:spChg>
        <pc:spChg chg="del mod">
          <ac:chgData name="Haojie Nan" userId="e6eae2882ba627d0" providerId="LiveId" clId="{7F91A642-3CFE-449D-A710-BA5BF50C00AA}" dt="2023-11-14T09:48:26.746" v="2893" actId="478"/>
          <ac:spMkLst>
            <pc:docMk/>
            <pc:sldMk cId="0" sldId="441"/>
            <ac:spMk id="8199" creationId="{C44AF34D-57FA-8244-4245-DD42707F1EEB}"/>
          </ac:spMkLst>
        </pc:spChg>
        <pc:spChg chg="del mod">
          <ac:chgData name="Haojie Nan" userId="e6eae2882ba627d0" providerId="LiveId" clId="{7F91A642-3CFE-449D-A710-BA5BF50C00AA}" dt="2023-11-14T09:48:51.633" v="2899" actId="478"/>
          <ac:spMkLst>
            <pc:docMk/>
            <pc:sldMk cId="0" sldId="441"/>
            <ac:spMk id="8200" creationId="{F79B1080-2E7B-0686-85B0-33AFCC2702D0}"/>
          </ac:spMkLst>
        </pc:spChg>
        <pc:spChg chg="del mod">
          <ac:chgData name="Haojie Nan" userId="e6eae2882ba627d0" providerId="LiveId" clId="{7F91A642-3CFE-449D-A710-BA5BF50C00AA}" dt="2023-11-14T09:48:23.719" v="2891" actId="478"/>
          <ac:spMkLst>
            <pc:docMk/>
            <pc:sldMk cId="0" sldId="441"/>
            <ac:spMk id="8201" creationId="{14B54F03-FFC6-195F-3078-FB73DC8C8CFD}"/>
          </ac:spMkLst>
        </pc:spChg>
        <pc:cxnChg chg="mod">
          <ac:chgData name="Haojie Nan" userId="e6eae2882ba627d0" providerId="LiveId" clId="{7F91A642-3CFE-449D-A710-BA5BF50C00AA}" dt="2023-11-14T09:48:39.402" v="2896" actId="1076"/>
          <ac:cxnSpMkLst>
            <pc:docMk/>
            <pc:sldMk cId="0" sldId="441"/>
            <ac:cxnSpMk id="8197" creationId="{46F31435-80AB-5037-6FD0-1EE951FB39F8}"/>
          </ac:cxnSpMkLst>
        </pc:cxnChg>
      </pc:sldChg>
      <pc:sldChg chg="modSp add mod">
        <pc:chgData name="Haojie Nan" userId="e6eae2882ba627d0" providerId="LiveId" clId="{7F91A642-3CFE-449D-A710-BA5BF50C00AA}" dt="2023-11-15T09:07:10.667" v="6181" actId="20577"/>
        <pc:sldMkLst>
          <pc:docMk/>
          <pc:sldMk cId="0" sldId="443"/>
        </pc:sldMkLst>
        <pc:spChg chg="mod">
          <ac:chgData name="Haojie Nan" userId="e6eae2882ba627d0" providerId="LiveId" clId="{7F91A642-3CFE-449D-A710-BA5BF50C00AA}" dt="2023-11-15T08:25:27.907" v="5807"/>
          <ac:spMkLst>
            <pc:docMk/>
            <pc:sldMk cId="0" sldId="443"/>
            <ac:spMk id="21509" creationId="{4DC9F906-12D0-A621-857B-CDCE519DC561}"/>
          </ac:spMkLst>
        </pc:spChg>
        <pc:spChg chg="mod">
          <ac:chgData name="Haojie Nan" userId="e6eae2882ba627d0" providerId="LiveId" clId="{7F91A642-3CFE-449D-A710-BA5BF50C00AA}" dt="2023-11-15T09:07:10.667" v="6181" actId="20577"/>
          <ac:spMkLst>
            <pc:docMk/>
            <pc:sldMk cId="0" sldId="443"/>
            <ac:spMk id="40967" creationId="{2ED62BBE-4239-16E5-C4BF-1ECFFA5B321D}"/>
          </ac:spMkLst>
        </pc:spChg>
      </pc:sldChg>
      <pc:sldChg chg="addSp delSp modSp del mod">
        <pc:chgData name="Haojie Nan" userId="e6eae2882ba627d0" providerId="LiveId" clId="{7F91A642-3CFE-449D-A710-BA5BF50C00AA}" dt="2023-11-16T10:49:05.915" v="6458" actId="47"/>
        <pc:sldMkLst>
          <pc:docMk/>
          <pc:sldMk cId="0" sldId="447"/>
        </pc:sldMkLst>
        <pc:spChg chg="add mod">
          <ac:chgData name="Haojie Nan" userId="e6eae2882ba627d0" providerId="LiveId" clId="{7F91A642-3CFE-449D-A710-BA5BF50C00AA}" dt="2023-11-15T08:55:45.624" v="6104" actId="14100"/>
          <ac:spMkLst>
            <pc:docMk/>
            <pc:sldMk cId="0" sldId="447"/>
            <ac:spMk id="2" creationId="{0FAC26DA-96CE-A630-C42F-52BD682B1820}"/>
          </ac:spMkLst>
        </pc:spChg>
        <pc:spChg chg="del mod">
          <ac:chgData name="Haojie Nan" userId="e6eae2882ba627d0" providerId="LiveId" clId="{7F91A642-3CFE-449D-A710-BA5BF50C00AA}" dt="2023-11-15T08:52:32.294" v="6081" actId="478"/>
          <ac:spMkLst>
            <pc:docMk/>
            <pc:sldMk cId="0" sldId="447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10:14:22.877" v="6457" actId="20577"/>
          <ac:spMkLst>
            <pc:docMk/>
            <pc:sldMk cId="0" sldId="447"/>
            <ac:spMk id="6148" creationId="{5F38B17D-BCAC-18B7-5A7F-18CB9FF0E58F}"/>
          </ac:spMkLst>
        </pc:spChg>
      </pc:sldChg>
      <pc:sldChg chg="addSp delSp modSp del mod">
        <pc:chgData name="Haojie Nan" userId="e6eae2882ba627d0" providerId="LiveId" clId="{7F91A642-3CFE-449D-A710-BA5BF50C00AA}" dt="2023-11-14T10:01:05.404" v="3043" actId="47"/>
        <pc:sldMkLst>
          <pc:docMk/>
          <pc:sldMk cId="467082048" sldId="448"/>
        </pc:sldMkLst>
        <pc:spChg chg="mod">
          <ac:chgData name="Haojie Nan" userId="e6eae2882ba627d0" providerId="LiveId" clId="{7F91A642-3CFE-449D-A710-BA5BF50C00AA}" dt="2023-11-14T08:38:04.783" v="596" actId="20577"/>
          <ac:spMkLst>
            <pc:docMk/>
            <pc:sldMk cId="467082048" sldId="448"/>
            <ac:spMk id="3" creationId="{65F1D17D-163C-FED7-9AB6-A44AF066832B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4" creationId="{EC07C3B9-495B-8A79-8179-9F5D50916B0D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5" creationId="{CF75F8AE-14CF-544C-771A-2FD6C431604E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6" creationId="{EF69494A-8C3B-2BEA-E03E-77583E81AA82}"/>
          </ac:spMkLst>
        </pc:spChg>
        <pc:spChg chg="add del mod">
          <ac:chgData name="Haojie Nan" userId="e6eae2882ba627d0" providerId="LiveId" clId="{7F91A642-3CFE-449D-A710-BA5BF50C00AA}" dt="2023-11-14T09:57:17.016" v="3028"/>
          <ac:spMkLst>
            <pc:docMk/>
            <pc:sldMk cId="467082048" sldId="448"/>
            <ac:spMk id="8" creationId="{58181985-9DDF-C319-DA8E-6624B93927EC}"/>
          </ac:spMkLst>
        </pc:spChg>
        <pc:spChg chg="add mod">
          <ac:chgData name="Haojie Nan" userId="e6eae2882ba627d0" providerId="LiveId" clId="{7F91A642-3CFE-449D-A710-BA5BF50C00AA}" dt="2023-11-14T09:59:12.535" v="3037" actId="1076"/>
          <ac:spMkLst>
            <pc:docMk/>
            <pc:sldMk cId="467082048" sldId="448"/>
            <ac:spMk id="9" creationId="{A1535126-5157-6C92-E6F8-715F57EB21A2}"/>
          </ac:spMkLst>
        </pc:spChg>
        <pc:spChg chg="add mod">
          <ac:chgData name="Haojie Nan" userId="e6eae2882ba627d0" providerId="LiveId" clId="{7F91A642-3CFE-449D-A710-BA5BF50C00AA}" dt="2023-11-14T09:57:38.180" v="3031" actId="1076"/>
          <ac:spMkLst>
            <pc:docMk/>
            <pc:sldMk cId="467082048" sldId="448"/>
            <ac:spMk id="10" creationId="{D9F2FB4B-EA33-4A68-6447-A597E66679FC}"/>
          </ac:spMkLst>
        </pc:spChg>
        <pc:spChg chg="add mod">
          <ac:chgData name="Haojie Nan" userId="e6eae2882ba627d0" providerId="LiveId" clId="{7F91A642-3CFE-449D-A710-BA5BF50C00AA}" dt="2023-11-14T09:59:28.408" v="3041" actId="1076"/>
          <ac:spMkLst>
            <pc:docMk/>
            <pc:sldMk cId="467082048" sldId="448"/>
            <ac:spMk id="11" creationId="{B3DFE496-E349-3161-CA12-ECD75770D8E4}"/>
          </ac:spMkLst>
        </pc:spChg>
        <pc:spChg chg="add mod">
          <ac:chgData name="Haojie Nan" userId="e6eae2882ba627d0" providerId="LiveId" clId="{7F91A642-3CFE-449D-A710-BA5BF50C00AA}" dt="2023-11-14T09:59:19.732" v="3040" actId="14100"/>
          <ac:spMkLst>
            <pc:docMk/>
            <pc:sldMk cId="467082048" sldId="448"/>
            <ac:spMk id="13" creationId="{D557D980-87F0-72D1-5258-78B87B33D5F8}"/>
          </ac:spMkLst>
        </pc:spChg>
        <pc:picChg chg="add del mod">
          <ac:chgData name="Haojie Nan" userId="e6eae2882ba627d0" providerId="LiveId" clId="{7F91A642-3CFE-449D-A710-BA5BF50C00AA}" dt="2023-11-14T09:57:17.016" v="3028"/>
          <ac:picMkLst>
            <pc:docMk/>
            <pc:sldMk cId="467082048" sldId="448"/>
            <ac:picMk id="7" creationId="{90A09FB2-660C-7A38-BD25-47FE7D2DF850}"/>
          </ac:picMkLst>
        </pc:picChg>
        <pc:picChg chg="add mod">
          <ac:chgData name="Haojie Nan" userId="e6eae2882ba627d0" providerId="LiveId" clId="{7F91A642-3CFE-449D-A710-BA5BF50C00AA}" dt="2023-11-14T09:57:38.180" v="3031" actId="1076"/>
          <ac:picMkLst>
            <pc:docMk/>
            <pc:sldMk cId="467082048" sldId="448"/>
            <ac:picMk id="12" creationId="{BDE41626-24D7-19A8-B0CB-FCC0CD70305A}"/>
          </ac:picMkLst>
        </pc:picChg>
      </pc:sldChg>
      <pc:sldChg chg="modSp add del mod">
        <pc:chgData name="Haojie Nan" userId="e6eae2882ba627d0" providerId="LiveId" clId="{7F91A642-3CFE-449D-A710-BA5BF50C00AA}" dt="2023-11-14T10:01:05.522" v="3044" actId="47"/>
        <pc:sldMkLst>
          <pc:docMk/>
          <pc:sldMk cId="1025544853" sldId="449"/>
        </pc:sldMkLst>
        <pc:spChg chg="mod">
          <ac:chgData name="Haojie Nan" userId="e6eae2882ba627d0" providerId="LiveId" clId="{7F91A642-3CFE-449D-A710-BA5BF50C00AA}" dt="2023-11-14T08:51:37.061" v="852" actId="20577"/>
          <ac:spMkLst>
            <pc:docMk/>
            <pc:sldMk cId="1025544853" sldId="449"/>
            <ac:spMk id="3" creationId="{65F1D17D-163C-FED7-9AB6-A44AF066832B}"/>
          </ac:spMkLst>
        </pc:spChg>
      </pc:sldChg>
      <pc:sldChg chg="addSp delSp modSp add del mod">
        <pc:chgData name="Haojie Nan" userId="e6eae2882ba627d0" providerId="LiveId" clId="{7F91A642-3CFE-449D-A710-BA5BF50C00AA}" dt="2023-11-15T02:11:04.712" v="5499" actId="47"/>
        <pc:sldMkLst>
          <pc:docMk/>
          <pc:sldMk cId="1553403672" sldId="450"/>
        </pc:sldMkLst>
        <pc:spChg chg="mod">
          <ac:chgData name="Haojie Nan" userId="e6eae2882ba627d0" providerId="LiveId" clId="{7F91A642-3CFE-449D-A710-BA5BF50C00AA}" dt="2023-11-14T08:56:58.287" v="1099" actId="20577"/>
          <ac:spMkLst>
            <pc:docMk/>
            <pc:sldMk cId="1553403672" sldId="450"/>
            <ac:spMk id="3" creationId="{65F1D17D-163C-FED7-9AB6-A44AF066832B}"/>
          </ac:spMkLst>
        </pc:spChg>
        <pc:spChg chg="add del">
          <ac:chgData name="Haojie Nan" userId="e6eae2882ba627d0" providerId="LiveId" clId="{7F91A642-3CFE-449D-A710-BA5BF50C00AA}" dt="2023-11-14T08:57:45.452" v="1101" actId="22"/>
          <ac:spMkLst>
            <pc:docMk/>
            <pc:sldMk cId="1553403672" sldId="450"/>
            <ac:spMk id="4" creationId="{A7CF01C3-5E84-EE1A-E365-DFF39ED24648}"/>
          </ac:spMkLst>
        </pc:spChg>
      </pc:sldChg>
      <pc:sldChg chg="delSp modSp add del mod">
        <pc:chgData name="Haojie Nan" userId="e6eae2882ba627d0" providerId="LiveId" clId="{7F91A642-3CFE-449D-A710-BA5BF50C00AA}" dt="2023-11-15T02:12:57.179" v="5504" actId="47"/>
        <pc:sldMkLst>
          <pc:docMk/>
          <pc:sldMk cId="3398440248" sldId="451"/>
        </pc:sldMkLst>
        <pc:spChg chg="del mod">
          <ac:chgData name="Haojie Nan" userId="e6eae2882ba627d0" providerId="LiveId" clId="{7F91A642-3CFE-449D-A710-BA5BF50C00AA}" dt="2023-11-15T02:11:13.022" v="5500" actId="21"/>
          <ac:spMkLst>
            <pc:docMk/>
            <pc:sldMk cId="3398440248" sldId="451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3:04.958" v="5561" actId="47"/>
        <pc:sldMkLst>
          <pc:docMk/>
          <pc:sldMk cId="175276262" sldId="452"/>
        </pc:sldMkLst>
        <pc:spChg chg="mod">
          <ac:chgData name="Haojie Nan" userId="e6eae2882ba627d0" providerId="LiveId" clId="{7F91A642-3CFE-449D-A710-BA5BF50C00AA}" dt="2023-11-15T02:21:10.388" v="5552" actId="21"/>
          <ac:spMkLst>
            <pc:docMk/>
            <pc:sldMk cId="175276262" sldId="452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4:09.760" v="5565" actId="47"/>
        <pc:sldMkLst>
          <pc:docMk/>
          <pc:sldMk cId="2518610622" sldId="453"/>
        </pc:sldMkLst>
        <pc:spChg chg="mod">
          <ac:chgData name="Haojie Nan" userId="e6eae2882ba627d0" providerId="LiveId" clId="{7F91A642-3CFE-449D-A710-BA5BF50C00AA}" dt="2023-11-15T02:23:41.371" v="5563" actId="21"/>
          <ac:spMkLst>
            <pc:docMk/>
            <pc:sldMk cId="2518610622" sldId="453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27:30.901" v="5580" actId="47"/>
        <pc:sldMkLst>
          <pc:docMk/>
          <pc:sldMk cId="3587123930" sldId="454"/>
        </pc:sldMkLst>
        <pc:spChg chg="mod">
          <ac:chgData name="Haojie Nan" userId="e6eae2882ba627d0" providerId="LiveId" clId="{7F91A642-3CFE-449D-A710-BA5BF50C00AA}" dt="2023-11-15T02:24:26.171" v="5567" actId="21"/>
          <ac:spMkLst>
            <pc:docMk/>
            <pc:sldMk cId="3587123930" sldId="454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2:13:20.923" v="5505" actId="47"/>
        <pc:sldMkLst>
          <pc:docMk/>
          <pc:sldMk cId="2658224074" sldId="455"/>
        </pc:sldMkLst>
        <pc:spChg chg="mod">
          <ac:chgData name="Haojie Nan" userId="e6eae2882ba627d0" providerId="LiveId" clId="{7F91A642-3CFE-449D-A710-BA5BF50C00AA}" dt="2023-11-14T10:50:18.247" v="4896" actId="21"/>
          <ac:spMkLst>
            <pc:docMk/>
            <pc:sldMk cId="2658224074" sldId="455"/>
            <ac:spMk id="3" creationId="{65F1D17D-163C-FED7-9AB6-A44AF066832B}"/>
          </ac:spMkLst>
        </pc:spChg>
      </pc:sldChg>
      <pc:sldChg chg="modSp add del mod">
        <pc:chgData name="Haojie Nan" userId="e6eae2882ba627d0" providerId="LiveId" clId="{7F91A642-3CFE-449D-A710-BA5BF50C00AA}" dt="2023-11-15T09:06:20.380" v="6167" actId="47"/>
        <pc:sldMkLst>
          <pc:docMk/>
          <pc:sldMk cId="1972390363" sldId="456"/>
        </pc:sldMkLst>
        <pc:spChg chg="mod">
          <ac:chgData name="Haojie Nan" userId="e6eae2882ba627d0" providerId="LiveId" clId="{7F91A642-3CFE-449D-A710-BA5BF50C00AA}" dt="2023-11-15T09:05:10.905" v="6159" actId="21"/>
          <ac:spMkLst>
            <pc:docMk/>
            <pc:sldMk cId="1972390363" sldId="456"/>
            <ac:spMk id="3" creationId="{65F1D17D-163C-FED7-9AB6-A44AF066832B}"/>
          </ac:spMkLst>
        </pc:spChg>
      </pc:sldChg>
      <pc:sldChg chg="addSp delSp modSp mod">
        <pc:chgData name="Haojie Nan" userId="e6eae2882ba627d0" providerId="LiveId" clId="{7F91A642-3CFE-449D-A710-BA5BF50C00AA}" dt="2023-11-16T10:58:27.498" v="6477" actId="20577"/>
        <pc:sldMkLst>
          <pc:docMk/>
          <pc:sldMk cId="1563196633" sldId="457"/>
        </pc:sldMkLst>
        <pc:spChg chg="add mod">
          <ac:chgData name="Haojie Nan" userId="e6eae2882ba627d0" providerId="LiveId" clId="{7F91A642-3CFE-449D-A710-BA5BF50C00AA}" dt="2023-11-15T08:37:44.026" v="5941"/>
          <ac:spMkLst>
            <pc:docMk/>
            <pc:sldMk cId="1563196633" sldId="457"/>
            <ac:spMk id="4" creationId="{E9D61EB0-AB71-D9DC-091C-E3B2457215F6}"/>
          </ac:spMkLst>
        </pc:spChg>
        <pc:spChg chg="add mod">
          <ac:chgData name="Haojie Nan" userId="e6eae2882ba627d0" providerId="LiveId" clId="{7F91A642-3CFE-449D-A710-BA5BF50C00AA}" dt="2023-11-15T08:54:45.928" v="6090" actId="14100"/>
          <ac:spMkLst>
            <pc:docMk/>
            <pc:sldMk cId="1563196633" sldId="457"/>
            <ac:spMk id="5" creationId="{3603F6D8-69D8-CF57-48B0-063E361F46DF}"/>
          </ac:spMkLst>
        </pc:spChg>
        <pc:spChg chg="del mod">
          <ac:chgData name="Haojie Nan" userId="e6eae2882ba627d0" providerId="LiveId" clId="{7F91A642-3CFE-449D-A710-BA5BF50C00AA}" dt="2023-11-15T08:51:52.262" v="6067" actId="478"/>
          <ac:spMkLst>
            <pc:docMk/>
            <pc:sldMk cId="1563196633" sldId="457"/>
            <ac:spMk id="12" creationId="{07B6416D-F068-0F1C-9A68-B43622B622B6}"/>
          </ac:spMkLst>
        </pc:spChg>
        <pc:spChg chg="mod">
          <ac:chgData name="Haojie Nan" userId="e6eae2882ba627d0" providerId="LiveId" clId="{7F91A642-3CFE-449D-A710-BA5BF50C00AA}" dt="2023-11-16T10:58:27.498" v="6477" actId="20577"/>
          <ac:spMkLst>
            <pc:docMk/>
            <pc:sldMk cId="1563196633" sldId="457"/>
            <ac:spMk id="8197" creationId="{10B19AF8-6CB2-9B9B-DB6A-26A311D2E634}"/>
          </ac:spMkLst>
        </pc:spChg>
        <pc:spChg chg="del mod">
          <ac:chgData name="Haojie Nan" userId="e6eae2882ba627d0" providerId="LiveId" clId="{7F91A642-3CFE-449D-A710-BA5BF50C00AA}" dt="2023-11-15T08:37:19.294" v="5936" actId="21"/>
          <ac:spMkLst>
            <pc:docMk/>
            <pc:sldMk cId="1563196633" sldId="457"/>
            <ac:spMk id="19458" creationId="{14FB99E3-5191-2393-65E3-7F32E2A74260}"/>
          </ac:spMkLst>
        </pc:spChg>
        <pc:spChg chg="mod">
          <ac:chgData name="Haojie Nan" userId="e6eae2882ba627d0" providerId="LiveId" clId="{7F91A642-3CFE-449D-A710-BA5BF50C00AA}" dt="2023-11-15T09:00:46.347" v="6132" actId="1076"/>
          <ac:spMkLst>
            <pc:docMk/>
            <pc:sldMk cId="1563196633" sldId="457"/>
            <ac:spMk id="19464" creationId="{99DF12E3-B183-A970-F713-DFC57F5408EA}"/>
          </ac:spMkLst>
        </pc:spChg>
        <pc:picChg chg="add del mod">
          <ac:chgData name="Haojie Nan" userId="e6eae2882ba627d0" providerId="LiveId" clId="{7F91A642-3CFE-449D-A710-BA5BF50C00AA}" dt="2023-11-15T08:37:33.489" v="5940" actId="22"/>
          <ac:picMkLst>
            <pc:docMk/>
            <pc:sldMk cId="1563196633" sldId="457"/>
            <ac:picMk id="3" creationId="{5800DC6B-3E2E-716F-1E32-27B74FA93587}"/>
          </ac:picMkLst>
        </pc:picChg>
      </pc:sldChg>
      <pc:sldChg chg="addSp delSp modSp add mod ord">
        <pc:chgData name="Haojie Nan" userId="e6eae2882ba627d0" providerId="LiveId" clId="{7F91A642-3CFE-449D-A710-BA5BF50C00AA}" dt="2023-11-15T08:55:29.472" v="6099" actId="14100"/>
        <pc:sldMkLst>
          <pc:docMk/>
          <pc:sldMk cId="1317631974" sldId="458"/>
        </pc:sldMkLst>
        <pc:spChg chg="add mod">
          <ac:chgData name="Haojie Nan" userId="e6eae2882ba627d0" providerId="LiveId" clId="{7F91A642-3CFE-449D-A710-BA5BF50C00AA}" dt="2023-11-15T02:26:30.268" v="5575" actId="207"/>
          <ac:spMkLst>
            <pc:docMk/>
            <pc:sldMk cId="1317631974" sldId="458"/>
            <ac:spMk id="2" creationId="{D73BB199-C9DB-5F86-FA25-39602A4920F1}"/>
          </ac:spMkLst>
        </pc:spChg>
        <pc:spChg chg="add mod">
          <ac:chgData name="Haojie Nan" userId="e6eae2882ba627d0" providerId="LiveId" clId="{7F91A642-3CFE-449D-A710-BA5BF50C00AA}" dt="2023-11-15T08:06:06.027" v="5700" actId="20577"/>
          <ac:spMkLst>
            <pc:docMk/>
            <pc:sldMk cId="1317631974" sldId="458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29.472" v="6099" actId="14100"/>
          <ac:spMkLst>
            <pc:docMk/>
            <pc:sldMk cId="1317631974" sldId="458"/>
            <ac:spMk id="4" creationId="{0C0C426C-AA37-AB16-1F62-F751B082E7B5}"/>
          </ac:spMkLst>
        </pc:spChg>
        <pc:spChg chg="del mod">
          <ac:chgData name="Haojie Nan" userId="e6eae2882ba627d0" providerId="LiveId" clId="{7F91A642-3CFE-449D-A710-BA5BF50C00AA}" dt="2023-11-15T08:52:21.981" v="6077" actId="478"/>
          <ac:spMkLst>
            <pc:docMk/>
            <pc:sldMk cId="1317631974" sldId="458"/>
            <ac:spMk id="12" creationId="{D91347D7-62C6-B29A-4F18-24C337652D53}"/>
          </ac:spMkLst>
        </pc:spChg>
        <pc:spChg chg="del mod">
          <ac:chgData name="Haojie Nan" userId="e6eae2882ba627d0" providerId="LiveId" clId="{7F91A642-3CFE-449D-A710-BA5BF50C00AA}" dt="2023-11-15T02:10:54.162" v="5498" actId="478"/>
          <ac:spMkLst>
            <pc:docMk/>
            <pc:sldMk cId="1317631974" sldId="458"/>
            <ac:spMk id="6148" creationId="{5F38B17D-BCAC-18B7-5A7F-18CB9FF0E58F}"/>
          </ac:spMkLst>
        </pc:spChg>
        <pc:spChg chg="mod">
          <ac:chgData name="Haojie Nan" userId="e6eae2882ba627d0" providerId="LiveId" clId="{7F91A642-3CFE-449D-A710-BA5BF50C00AA}" dt="2023-11-15T02:20:11.918" v="5545" actId="20577"/>
          <ac:spMkLst>
            <pc:docMk/>
            <pc:sldMk cId="1317631974" sldId="458"/>
            <ac:spMk id="6151" creationId="{330D7BD9-BA03-B5E6-0BA2-7888CB32CA23}"/>
          </ac:spMkLst>
        </pc:spChg>
      </pc:sldChg>
      <pc:sldChg chg="add del">
        <pc:chgData name="Haojie Nan" userId="e6eae2882ba627d0" providerId="LiveId" clId="{7F91A642-3CFE-449D-A710-BA5BF50C00AA}" dt="2023-11-15T02:09:31.322" v="5486"/>
        <pc:sldMkLst>
          <pc:docMk/>
          <pc:sldMk cId="2527108617" sldId="458"/>
        </pc:sldMkLst>
      </pc:sldChg>
      <pc:sldChg chg="addSp delSp modSp add mod">
        <pc:chgData name="Haojie Nan" userId="e6eae2882ba627d0" providerId="LiveId" clId="{7F91A642-3CFE-449D-A710-BA5BF50C00AA}" dt="2023-11-16T10:50:37.898" v="6466" actId="20577"/>
        <pc:sldMkLst>
          <pc:docMk/>
          <pc:sldMk cId="679834658" sldId="459"/>
        </pc:sldMkLst>
        <pc:spChg chg="mod">
          <ac:chgData name="Haojie Nan" userId="e6eae2882ba627d0" providerId="LiveId" clId="{7F91A642-3CFE-449D-A710-BA5BF50C00AA}" dt="2023-11-16T10:50:37.898" v="6466" actId="20577"/>
          <ac:spMkLst>
            <pc:docMk/>
            <pc:sldMk cId="679834658" sldId="459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7:01.759" v="5711" actId="20577"/>
          <ac:spMkLst>
            <pc:docMk/>
            <pc:sldMk cId="679834658" sldId="459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56.466" v="6105" actId="14100"/>
          <ac:spMkLst>
            <pc:docMk/>
            <pc:sldMk cId="679834658" sldId="459"/>
            <ac:spMk id="4" creationId="{4F2A7AAE-FE32-A23D-2A52-13038C8C0035}"/>
          </ac:spMkLst>
        </pc:spChg>
        <pc:spChg chg="del mod">
          <ac:chgData name="Haojie Nan" userId="e6eae2882ba627d0" providerId="LiveId" clId="{7F91A642-3CFE-449D-A710-BA5BF50C00AA}" dt="2023-11-15T08:52:25.918" v="6079" actId="478"/>
          <ac:spMkLst>
            <pc:docMk/>
            <pc:sldMk cId="679834658" sldId="459"/>
            <ac:spMk id="12" creationId="{D91347D7-62C6-B29A-4F18-24C337652D53}"/>
          </ac:spMkLst>
        </pc:spChg>
      </pc:sldChg>
      <pc:sldChg chg="addSp delSp modSp add mod">
        <pc:chgData name="Haojie Nan" userId="e6eae2882ba627d0" providerId="LiveId" clId="{7F91A642-3CFE-449D-A710-BA5BF50C00AA}" dt="2023-11-16T10:53:31.514" v="6470" actId="20577"/>
        <pc:sldMkLst>
          <pc:docMk/>
          <pc:sldMk cId="1821161992" sldId="460"/>
        </pc:sldMkLst>
        <pc:spChg chg="mod">
          <ac:chgData name="Haojie Nan" userId="e6eae2882ba627d0" providerId="LiveId" clId="{7F91A642-3CFE-449D-A710-BA5BF50C00AA}" dt="2023-11-16T10:53:31.514" v="6470" actId="20577"/>
          <ac:spMkLst>
            <pc:docMk/>
            <pc:sldMk cId="1821161992" sldId="460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8:06.563" v="5730"/>
          <ac:spMkLst>
            <pc:docMk/>
            <pc:sldMk cId="1821161992" sldId="460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21.249" v="6097" actId="14100"/>
          <ac:spMkLst>
            <pc:docMk/>
            <pc:sldMk cId="1821161992" sldId="460"/>
            <ac:spMk id="4" creationId="{EF35A3FC-816A-71F8-2237-91624DF81478}"/>
          </ac:spMkLst>
        </pc:spChg>
        <pc:spChg chg="del mod">
          <ac:chgData name="Haojie Nan" userId="e6eae2882ba627d0" providerId="LiveId" clId="{7F91A642-3CFE-449D-A710-BA5BF50C00AA}" dt="2023-11-15T08:52:18.007" v="6075" actId="478"/>
          <ac:spMkLst>
            <pc:docMk/>
            <pc:sldMk cId="1821161992" sldId="460"/>
            <ac:spMk id="12" creationId="{D91347D7-62C6-B29A-4F18-24C337652D53}"/>
          </ac:spMkLst>
        </pc:spChg>
      </pc:sldChg>
      <pc:sldChg chg="addSp delSp modSp add mod">
        <pc:chgData name="Haojie Nan" userId="e6eae2882ba627d0" providerId="LiveId" clId="{7F91A642-3CFE-449D-A710-BA5BF50C00AA}" dt="2023-11-16T11:10:59.018" v="6529" actId="207"/>
        <pc:sldMkLst>
          <pc:docMk/>
          <pc:sldMk cId="160826276" sldId="461"/>
        </pc:sldMkLst>
        <pc:spChg chg="mod">
          <ac:chgData name="Haojie Nan" userId="e6eae2882ba627d0" providerId="LiveId" clId="{7F91A642-3CFE-449D-A710-BA5BF50C00AA}" dt="2023-11-16T11:05:49.382" v="6491" actId="14100"/>
          <ac:spMkLst>
            <pc:docMk/>
            <pc:sldMk cId="160826276" sldId="461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08:00.533" v="5729"/>
          <ac:spMkLst>
            <pc:docMk/>
            <pc:sldMk cId="160826276" sldId="461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8:55:11.185" v="6094" actId="14100"/>
          <ac:spMkLst>
            <pc:docMk/>
            <pc:sldMk cId="160826276" sldId="461"/>
            <ac:spMk id="4" creationId="{C9A32EE3-F547-9D6A-86BB-571096F64F90}"/>
          </ac:spMkLst>
        </pc:spChg>
        <pc:spChg chg="del mod">
          <ac:chgData name="Haojie Nan" userId="e6eae2882ba627d0" providerId="LiveId" clId="{7F91A642-3CFE-449D-A710-BA5BF50C00AA}" dt="2023-11-15T08:52:13.798" v="6073" actId="478"/>
          <ac:spMkLst>
            <pc:docMk/>
            <pc:sldMk cId="160826276" sldId="461"/>
            <ac:spMk id="12" creationId="{D91347D7-62C6-B29A-4F18-24C337652D53}"/>
          </ac:spMkLst>
        </pc:spChg>
        <pc:graphicFrameChg chg="add mod modGraphic">
          <ac:chgData name="Haojie Nan" userId="e6eae2882ba627d0" providerId="LiveId" clId="{7F91A642-3CFE-449D-A710-BA5BF50C00AA}" dt="2023-11-16T11:10:59.018" v="6529" actId="207"/>
          <ac:graphicFrameMkLst>
            <pc:docMk/>
            <pc:sldMk cId="160826276" sldId="461"/>
            <ac:graphicFrameMk id="5" creationId="{BB2F4845-7DBF-DCDC-E638-008C228D1C31}"/>
          </ac:graphicFrameMkLst>
        </pc:graphicFrameChg>
      </pc:sldChg>
      <pc:sldChg chg="addSp delSp modSp add mod">
        <pc:chgData name="Haojie Nan" userId="e6eae2882ba627d0" providerId="LiveId" clId="{7F91A642-3CFE-449D-A710-BA5BF50C00AA}" dt="2023-11-15T09:22:50.769" v="6449" actId="1076"/>
        <pc:sldMkLst>
          <pc:docMk/>
          <pc:sldMk cId="392339777" sldId="462"/>
        </pc:sldMkLst>
        <pc:spChg chg="add mod">
          <ac:chgData name="Haojie Nan" userId="e6eae2882ba627d0" providerId="LiveId" clId="{7F91A642-3CFE-449D-A710-BA5BF50C00AA}" dt="2023-11-15T08:54:38.927" v="6089" actId="14100"/>
          <ac:spMkLst>
            <pc:docMk/>
            <pc:sldMk cId="392339777" sldId="462"/>
            <ac:spMk id="2" creationId="{1BEAE287-F3C9-D07F-4B2A-F7EAA4588103}"/>
          </ac:spMkLst>
        </pc:spChg>
        <pc:spChg chg="del mod">
          <ac:chgData name="Haojie Nan" userId="e6eae2882ba627d0" providerId="LiveId" clId="{7F91A642-3CFE-449D-A710-BA5BF50C00AA}" dt="2023-11-15T02:28:15.061" v="5584" actId="478"/>
          <ac:spMkLst>
            <pc:docMk/>
            <pc:sldMk cId="392339777" sldId="462"/>
            <ac:spMk id="2" creationId="{D73BB199-C9DB-5F86-FA25-39602A4920F1}"/>
          </ac:spMkLst>
        </pc:spChg>
        <pc:spChg chg="mod">
          <ac:chgData name="Haojie Nan" userId="e6eae2882ba627d0" providerId="LiveId" clId="{7F91A642-3CFE-449D-A710-BA5BF50C00AA}" dt="2023-11-15T08:41:32.846" v="5981"/>
          <ac:spMkLst>
            <pc:docMk/>
            <pc:sldMk cId="392339777" sldId="462"/>
            <ac:spMk id="3" creationId="{3F703D24-F050-8EC2-CC6D-295F0E6188F8}"/>
          </ac:spMkLst>
        </pc:spChg>
        <pc:spChg chg="add mod">
          <ac:chgData name="Haojie Nan" userId="e6eae2882ba627d0" providerId="LiveId" clId="{7F91A642-3CFE-449D-A710-BA5BF50C00AA}" dt="2023-11-15T09:22:50.769" v="6449" actId="1076"/>
          <ac:spMkLst>
            <pc:docMk/>
            <pc:sldMk cId="392339777" sldId="462"/>
            <ac:spMk id="4" creationId="{8E6C4597-F865-E0D0-8A65-1F8CBC4807D0}"/>
          </ac:spMkLst>
        </pc:spChg>
        <pc:spChg chg="del mod">
          <ac:chgData name="Haojie Nan" userId="e6eae2882ba627d0" providerId="LiveId" clId="{7F91A642-3CFE-449D-A710-BA5BF50C00AA}" dt="2023-11-15T08:52:01.997" v="6069" actId="478"/>
          <ac:spMkLst>
            <pc:docMk/>
            <pc:sldMk cId="392339777" sldId="462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08:26:57.375" v="5865" actId="20577"/>
          <ac:spMkLst>
            <pc:docMk/>
            <pc:sldMk cId="392339777" sldId="462"/>
            <ac:spMk id="6151" creationId="{330D7BD9-BA03-B5E6-0BA2-7888CB32CA23}"/>
          </ac:spMkLst>
        </pc:spChg>
      </pc:sldChg>
      <pc:sldChg chg="addSp modSp add del mod">
        <pc:chgData name="Haojie Nan" userId="e6eae2882ba627d0" providerId="LiveId" clId="{7F91A642-3CFE-449D-A710-BA5BF50C00AA}" dt="2023-11-15T08:38:31.767" v="5942" actId="47"/>
        <pc:sldMkLst>
          <pc:docMk/>
          <pc:sldMk cId="3935493741" sldId="463"/>
        </pc:sldMkLst>
        <pc:spChg chg="add mod">
          <ac:chgData name="Haojie Nan" userId="e6eae2882ba627d0" providerId="LiveId" clId="{7F91A642-3CFE-449D-A710-BA5BF50C00AA}" dt="2023-11-15T08:34:55.287" v="5917" actId="571"/>
          <ac:spMkLst>
            <pc:docMk/>
            <pc:sldMk cId="3935493741" sldId="463"/>
            <ac:spMk id="2" creationId="{AD9FB916-B148-1B4B-2FF7-446597552DB0}"/>
          </ac:spMkLst>
        </pc:spChg>
        <pc:spChg chg="mod">
          <ac:chgData name="Haojie Nan" userId="e6eae2882ba627d0" providerId="LiveId" clId="{7F91A642-3CFE-449D-A710-BA5BF50C00AA}" dt="2023-11-15T08:25:17.739" v="5805"/>
          <ac:spMkLst>
            <pc:docMk/>
            <pc:sldMk cId="3935493741" sldId="463"/>
            <ac:spMk id="12" creationId="{D91347D7-62C6-B29A-4F18-24C337652D53}"/>
          </ac:spMkLst>
        </pc:spChg>
        <pc:spChg chg="mod">
          <ac:chgData name="Haojie Nan" userId="e6eae2882ba627d0" providerId="LiveId" clId="{7F91A642-3CFE-449D-A710-BA5BF50C00AA}" dt="2023-11-15T08:34:37.305" v="5912"/>
          <ac:spMkLst>
            <pc:docMk/>
            <pc:sldMk cId="3935493741" sldId="463"/>
            <ac:spMk id="6151" creationId="{330D7BD9-BA03-B5E6-0BA2-7888CB32CA23}"/>
          </ac:spMkLst>
        </pc:spChg>
      </pc:sldChg>
      <pc:sldChg chg="addSp delSp modSp mod ord">
        <pc:chgData name="Haojie Nan" userId="e6eae2882ba627d0" providerId="LiveId" clId="{7F91A642-3CFE-449D-A710-BA5BF50C00AA}" dt="2023-11-16T10:55:47.767" v="6475" actId="20577"/>
        <pc:sldMkLst>
          <pc:docMk/>
          <pc:sldMk cId="562315400" sldId="464"/>
        </pc:sldMkLst>
        <pc:spChg chg="add mod">
          <ac:chgData name="Haojie Nan" userId="e6eae2882ba627d0" providerId="LiveId" clId="{7F91A642-3CFE-449D-A710-BA5BF50C00AA}" dt="2023-11-15T08:54:59.288" v="6092" actId="14100"/>
          <ac:spMkLst>
            <pc:docMk/>
            <pc:sldMk cId="562315400" sldId="464"/>
            <ac:spMk id="2" creationId="{DDF84936-0E99-1B47-3CF7-3E2D87381B49}"/>
          </ac:spMkLst>
        </pc:spChg>
        <pc:spChg chg="mod">
          <ac:chgData name="Haojie Nan" userId="e6eae2882ba627d0" providerId="LiveId" clId="{7F91A642-3CFE-449D-A710-BA5BF50C00AA}" dt="2023-11-16T10:55:47.767" v="6475" actId="20577"/>
          <ac:spMkLst>
            <pc:docMk/>
            <pc:sldMk cId="562315400" sldId="464"/>
            <ac:spMk id="4" creationId="{8E6C4597-F865-E0D0-8A65-1F8CBC4807D0}"/>
          </ac:spMkLst>
        </pc:spChg>
        <pc:spChg chg="del">
          <ac:chgData name="Haojie Nan" userId="e6eae2882ba627d0" providerId="LiveId" clId="{7F91A642-3CFE-449D-A710-BA5BF50C00AA}" dt="2023-11-15T08:52:08.845" v="6071" actId="478"/>
          <ac:spMkLst>
            <pc:docMk/>
            <pc:sldMk cId="562315400" sldId="464"/>
            <ac:spMk id="12" creationId="{D91347D7-62C6-B29A-4F18-24C337652D53}"/>
          </ac:spMkLst>
        </pc:spChg>
      </pc:sldChg>
      <pc:sldChg chg="modSp add mod">
        <pc:chgData name="Haojie Nan" userId="e6eae2882ba627d0" providerId="LiveId" clId="{7F91A642-3CFE-449D-A710-BA5BF50C00AA}" dt="2023-11-16T11:13:31.004" v="6537"/>
        <pc:sldMkLst>
          <pc:docMk/>
          <pc:sldMk cId="883069571" sldId="465"/>
        </pc:sldMkLst>
        <pc:spChg chg="mod">
          <ac:chgData name="Haojie Nan" userId="e6eae2882ba627d0" providerId="LiveId" clId="{7F91A642-3CFE-449D-A710-BA5BF50C00AA}" dt="2023-11-15T08:54:08.570" v="6086" actId="14100"/>
          <ac:spMkLst>
            <pc:docMk/>
            <pc:sldMk cId="883069571" sldId="465"/>
            <ac:spMk id="12" creationId="{07B6416D-F068-0F1C-9A68-B43622B622B6}"/>
          </ac:spMkLst>
        </pc:spChg>
        <pc:spChg chg="mod">
          <ac:chgData name="Haojie Nan" userId="e6eae2882ba627d0" providerId="LiveId" clId="{7F91A642-3CFE-449D-A710-BA5BF50C00AA}" dt="2023-11-16T11:13:31.004" v="6537"/>
          <ac:spMkLst>
            <pc:docMk/>
            <pc:sldMk cId="883069571" sldId="465"/>
            <ac:spMk id="8197" creationId="{10B19AF8-6CB2-9B9B-DB6A-26A311D2E634}"/>
          </ac:spMkLst>
        </pc:spChg>
        <pc:spChg chg="mod">
          <ac:chgData name="Haojie Nan" userId="e6eae2882ba627d0" providerId="LiveId" clId="{7F91A642-3CFE-449D-A710-BA5BF50C00AA}" dt="2023-11-15T09:01:18.919" v="6134" actId="1076"/>
          <ac:spMkLst>
            <pc:docMk/>
            <pc:sldMk cId="883069571" sldId="465"/>
            <ac:spMk id="19464" creationId="{99DF12E3-B183-A970-F713-DFC57F5408EA}"/>
          </ac:spMkLst>
        </pc:spChg>
      </pc:sldChg>
      <pc:sldChg chg="addSp modSp add mod">
        <pc:chgData name="Haojie Nan" userId="e6eae2882ba627d0" providerId="LiveId" clId="{7F91A642-3CFE-449D-A710-BA5BF50C00AA}" dt="2023-11-16T11:18:05.164" v="6555" actId="1076"/>
        <pc:sldMkLst>
          <pc:docMk/>
          <pc:sldMk cId="2342863624" sldId="466"/>
        </pc:sldMkLst>
        <pc:spChg chg="mod">
          <ac:chgData name="Haojie Nan" userId="e6eae2882ba627d0" providerId="LiveId" clId="{7F91A642-3CFE-449D-A710-BA5BF50C00AA}" dt="2023-11-16T11:17:53.880" v="6554" actId="20577"/>
          <ac:spMkLst>
            <pc:docMk/>
            <pc:sldMk cId="2342863624" sldId="466"/>
            <ac:spMk id="8197" creationId="{10B19AF8-6CB2-9B9B-DB6A-26A311D2E634}"/>
          </ac:spMkLst>
        </pc:spChg>
        <pc:picChg chg="add mod">
          <ac:chgData name="Haojie Nan" userId="e6eae2882ba627d0" providerId="LiveId" clId="{7F91A642-3CFE-449D-A710-BA5BF50C00AA}" dt="2023-11-16T11:18:05.164" v="6555" actId="1076"/>
          <ac:picMkLst>
            <pc:docMk/>
            <pc:sldMk cId="2342863624" sldId="466"/>
            <ac:picMk id="2" creationId="{323E74C9-5341-29D8-C130-8695E6182A4F}"/>
          </ac:picMkLst>
        </pc:picChg>
        <pc:picChg chg="add mod">
          <ac:chgData name="Haojie Nan" userId="e6eae2882ba627d0" providerId="LiveId" clId="{7F91A642-3CFE-449D-A710-BA5BF50C00AA}" dt="2023-11-16T11:18:05.164" v="6555" actId="1076"/>
          <ac:picMkLst>
            <pc:docMk/>
            <pc:sldMk cId="2342863624" sldId="466"/>
            <ac:picMk id="3" creationId="{05F25126-4F42-31E1-C73A-77802CCF513C}"/>
          </ac:picMkLst>
        </pc:picChg>
        <pc:picChg chg="add mod">
          <ac:chgData name="Haojie Nan" userId="e6eae2882ba627d0" providerId="LiveId" clId="{7F91A642-3CFE-449D-A710-BA5BF50C00AA}" dt="2023-11-16T11:18:05.164" v="6555" actId="1076"/>
          <ac:picMkLst>
            <pc:docMk/>
            <pc:sldMk cId="2342863624" sldId="466"/>
            <ac:picMk id="5" creationId="{86FB25DB-FD00-3B82-2C58-780A68D3417D}"/>
          </ac:picMkLst>
        </pc:picChg>
      </pc:sldChg>
      <pc:sldChg chg="modSp add mod">
        <pc:chgData name="Haojie Nan" userId="e6eae2882ba627d0" providerId="LiveId" clId="{7F91A642-3CFE-449D-A710-BA5BF50C00AA}" dt="2023-11-16T11:02:00.116" v="6486" actId="20577"/>
        <pc:sldMkLst>
          <pc:docMk/>
          <pc:sldMk cId="1737740006" sldId="467"/>
        </pc:sldMkLst>
        <pc:spChg chg="mod">
          <ac:chgData name="Haojie Nan" userId="e6eae2882ba627d0" providerId="LiveId" clId="{7F91A642-3CFE-449D-A710-BA5BF50C00AA}" dt="2023-11-16T11:02:00.116" v="6486" actId="20577"/>
          <ac:spMkLst>
            <pc:docMk/>
            <pc:sldMk cId="1737740006" sldId="467"/>
            <ac:spMk id="8197" creationId="{10B19AF8-6CB2-9B9B-DB6A-26A311D2E634}"/>
          </ac:spMkLst>
        </pc:spChg>
      </pc:sldChg>
      <pc:sldChg chg="modSp add mod">
        <pc:chgData name="Haojie Nan" userId="e6eae2882ba627d0" providerId="LiveId" clId="{7F91A642-3CFE-449D-A710-BA5BF50C00AA}" dt="2023-11-15T09:11:07.937" v="6283" actId="20577"/>
        <pc:sldMkLst>
          <pc:docMk/>
          <pc:sldMk cId="121438913" sldId="468"/>
        </pc:sldMkLst>
        <pc:spChg chg="mod">
          <ac:chgData name="Haojie Nan" userId="e6eae2882ba627d0" providerId="LiveId" clId="{7F91A642-3CFE-449D-A710-BA5BF50C00AA}" dt="2023-11-15T09:11:07.937" v="6283" actId="20577"/>
          <ac:spMkLst>
            <pc:docMk/>
            <pc:sldMk cId="121438913" sldId="468"/>
            <ac:spMk id="40967" creationId="{2ED62BBE-4239-16E5-C4BF-1ECFFA5B321D}"/>
          </ac:spMkLst>
        </pc:spChg>
      </pc:sldChg>
      <pc:sldChg chg="modSp add mod">
        <pc:chgData name="Haojie Nan" userId="e6eae2882ba627d0" providerId="LiveId" clId="{7F91A642-3CFE-449D-A710-BA5BF50C00AA}" dt="2023-11-15T09:14:07.106" v="6324" actId="20577"/>
        <pc:sldMkLst>
          <pc:docMk/>
          <pc:sldMk cId="1722773871" sldId="469"/>
        </pc:sldMkLst>
        <pc:spChg chg="mod">
          <ac:chgData name="Haojie Nan" userId="e6eae2882ba627d0" providerId="LiveId" clId="{7F91A642-3CFE-449D-A710-BA5BF50C00AA}" dt="2023-11-15T09:14:07.106" v="6324" actId="20577"/>
          <ac:spMkLst>
            <pc:docMk/>
            <pc:sldMk cId="1722773871" sldId="469"/>
            <ac:spMk id="40967" creationId="{2ED62BBE-4239-16E5-C4BF-1ECFFA5B321D}"/>
          </ac:spMkLst>
        </pc:spChg>
      </pc:sldChg>
      <pc:sldChg chg="modSp add mod ord">
        <pc:chgData name="Haojie Nan" userId="e6eae2882ba627d0" providerId="LiveId" clId="{7F91A642-3CFE-449D-A710-BA5BF50C00AA}" dt="2023-11-15T09:15:35.763" v="6367" actId="20577"/>
        <pc:sldMkLst>
          <pc:docMk/>
          <pc:sldMk cId="2410221961" sldId="470"/>
        </pc:sldMkLst>
        <pc:spChg chg="mod">
          <ac:chgData name="Haojie Nan" userId="e6eae2882ba627d0" providerId="LiveId" clId="{7F91A642-3CFE-449D-A710-BA5BF50C00AA}" dt="2023-11-15T09:15:35.763" v="6367" actId="20577"/>
          <ac:spMkLst>
            <pc:docMk/>
            <pc:sldMk cId="2410221961" sldId="470"/>
            <ac:spMk id="40967" creationId="{2ED62BBE-4239-16E5-C4BF-1ECFFA5B321D}"/>
          </ac:spMkLst>
        </pc:spChg>
      </pc:sldChg>
      <pc:sldChg chg="add del">
        <pc:chgData name="Haojie Nan" userId="e6eae2882ba627d0" providerId="LiveId" clId="{7F91A642-3CFE-449D-A710-BA5BF50C00AA}" dt="2023-11-15T09:13:45.653" v="6320"/>
        <pc:sldMkLst>
          <pc:docMk/>
          <pc:sldMk cId="1513515304" sldId="4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C949F-0F71-4E6C-A94C-09E385E36BA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E041085-817A-4178-A05A-FAF5D8EC4880}">
      <dgm:prSet phldrT="[文本]" custT="1"/>
      <dgm:spPr/>
      <dgm:t>
        <a:bodyPr/>
        <a:lstStyle/>
        <a:p>
          <a:endParaRPr lang="en-US" altLang="zh-CN" sz="1800" dirty="0"/>
        </a:p>
        <a:p>
          <a:r>
            <a:rPr lang="zh-CN" altLang="en-US" sz="1800" dirty="0">
              <a:solidFill>
                <a:schemeClr val="bg1"/>
              </a:solidFill>
            </a:rPr>
            <a:t>证悟</a:t>
          </a:r>
          <a:endParaRPr lang="en-US" altLang="zh-CN" sz="1800" dirty="0">
            <a:solidFill>
              <a:schemeClr val="bg1"/>
            </a:solidFill>
          </a:endParaRPr>
        </a:p>
        <a:p>
          <a:r>
            <a:rPr lang="zh-CN" altLang="en-US" sz="1800" dirty="0">
              <a:solidFill>
                <a:schemeClr val="bg1"/>
              </a:solidFill>
            </a:rPr>
            <a:t>空性</a:t>
          </a:r>
        </a:p>
      </dgm:t>
    </dgm:pt>
    <dgm:pt modelId="{442762DD-9C18-417B-9A9D-A4CFDB221D50}" type="parTrans" cxnId="{402B5593-70A8-4F33-A370-180373E99E56}">
      <dgm:prSet/>
      <dgm:spPr/>
      <dgm:t>
        <a:bodyPr/>
        <a:lstStyle/>
        <a:p>
          <a:endParaRPr lang="zh-CN" altLang="en-US"/>
        </a:p>
      </dgm:t>
    </dgm:pt>
    <dgm:pt modelId="{E7076719-8576-4297-B5B8-8E2A0D71F6E4}" type="sibTrans" cxnId="{402B5593-70A8-4F33-A370-180373E99E56}">
      <dgm:prSet/>
      <dgm:spPr/>
      <dgm:t>
        <a:bodyPr/>
        <a:lstStyle/>
        <a:p>
          <a:endParaRPr lang="zh-CN" altLang="en-US"/>
        </a:p>
      </dgm:t>
    </dgm:pt>
    <dgm:pt modelId="{8F763151-6D2A-41A0-AB23-C5900A56BBB9}">
      <dgm:prSet phldrT="[文本]"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菩提心</a:t>
          </a:r>
        </a:p>
      </dgm:t>
    </dgm:pt>
    <dgm:pt modelId="{42188F3F-84F3-4761-AFA1-786CF9C5D654}" type="parTrans" cxnId="{517AD296-D9AA-4F7A-AEA2-9FD30CCD073E}">
      <dgm:prSet/>
      <dgm:spPr/>
      <dgm:t>
        <a:bodyPr/>
        <a:lstStyle/>
        <a:p>
          <a:endParaRPr lang="zh-CN" altLang="en-US"/>
        </a:p>
      </dgm:t>
    </dgm:pt>
    <dgm:pt modelId="{A42B6DA7-4926-4397-854B-2F719D5F68C1}" type="sibTrans" cxnId="{517AD296-D9AA-4F7A-AEA2-9FD30CCD073E}">
      <dgm:prSet/>
      <dgm:spPr/>
      <dgm:t>
        <a:bodyPr/>
        <a:lstStyle/>
        <a:p>
          <a:endParaRPr lang="zh-CN" altLang="en-US"/>
        </a:p>
      </dgm:t>
    </dgm:pt>
    <dgm:pt modelId="{97E77E54-B806-4E7A-A5B6-A0036F85E33F}">
      <dgm:prSet phldrT="[文本]"/>
      <dgm:spPr/>
      <dgm:t>
        <a:bodyPr/>
        <a:lstStyle/>
        <a:p>
          <a:r>
            <a:rPr lang="zh-CN" altLang="en-US" dirty="0">
              <a:solidFill>
                <a:srgbClr val="0070C0"/>
              </a:solidFill>
            </a:rPr>
            <a:t>出离心</a:t>
          </a:r>
        </a:p>
      </dgm:t>
    </dgm:pt>
    <dgm:pt modelId="{7C8FD85B-18EA-4AEA-8491-E933B820A33D}" type="parTrans" cxnId="{C34D5E30-3205-40E8-86D2-139ACF18CF5D}">
      <dgm:prSet/>
      <dgm:spPr/>
      <dgm:t>
        <a:bodyPr/>
        <a:lstStyle/>
        <a:p>
          <a:endParaRPr lang="zh-CN" altLang="en-US"/>
        </a:p>
      </dgm:t>
    </dgm:pt>
    <dgm:pt modelId="{8B3DF57A-3A40-4B49-B134-0A5B74805DE5}" type="sibTrans" cxnId="{C34D5E30-3205-40E8-86D2-139ACF18CF5D}">
      <dgm:prSet/>
      <dgm:spPr/>
      <dgm:t>
        <a:bodyPr/>
        <a:lstStyle/>
        <a:p>
          <a:endParaRPr lang="zh-CN" altLang="en-US"/>
        </a:p>
      </dgm:t>
    </dgm:pt>
    <dgm:pt modelId="{9C8AB29D-3DD4-4ADD-8DA7-9A0EBDEFBBB1}" type="pres">
      <dgm:prSet presAssocID="{414C949F-0F71-4E6C-A94C-09E385E36BA0}" presName="Name0" presStyleCnt="0">
        <dgm:presLayoutVars>
          <dgm:dir/>
          <dgm:animLvl val="lvl"/>
          <dgm:resizeHandles val="exact"/>
        </dgm:presLayoutVars>
      </dgm:prSet>
      <dgm:spPr/>
    </dgm:pt>
    <dgm:pt modelId="{ACED3AB2-B2DE-401B-8361-E2E3B5DCDAAC}" type="pres">
      <dgm:prSet presAssocID="{4E041085-817A-4178-A05A-FAF5D8EC4880}" presName="Name8" presStyleCnt="0"/>
      <dgm:spPr/>
    </dgm:pt>
    <dgm:pt modelId="{7BA2C5AB-6812-4D91-9F0D-609C2AF9CA7B}" type="pres">
      <dgm:prSet presAssocID="{4E041085-817A-4178-A05A-FAF5D8EC4880}" presName="level" presStyleLbl="node1" presStyleIdx="0" presStyleCnt="3">
        <dgm:presLayoutVars>
          <dgm:chMax val="1"/>
          <dgm:bulletEnabled val="1"/>
        </dgm:presLayoutVars>
      </dgm:prSet>
      <dgm:spPr/>
    </dgm:pt>
    <dgm:pt modelId="{F4458380-F01F-45B2-8BAF-4F26BD39F605}" type="pres">
      <dgm:prSet presAssocID="{4E041085-817A-4178-A05A-FAF5D8EC488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C48F17-6060-45FB-B733-39D33C3B9C96}" type="pres">
      <dgm:prSet presAssocID="{8F763151-6D2A-41A0-AB23-C5900A56BBB9}" presName="Name8" presStyleCnt="0"/>
      <dgm:spPr/>
    </dgm:pt>
    <dgm:pt modelId="{990AD1F5-ADC1-413C-A387-CDDB809ADFB9}" type="pres">
      <dgm:prSet presAssocID="{8F763151-6D2A-41A0-AB23-C5900A56BBB9}" presName="level" presStyleLbl="node1" presStyleIdx="1" presStyleCnt="3">
        <dgm:presLayoutVars>
          <dgm:chMax val="1"/>
          <dgm:bulletEnabled val="1"/>
        </dgm:presLayoutVars>
      </dgm:prSet>
      <dgm:spPr/>
    </dgm:pt>
    <dgm:pt modelId="{E6DBC30B-1EDA-470E-B072-35030829C285}" type="pres">
      <dgm:prSet presAssocID="{8F763151-6D2A-41A0-AB23-C5900A56BBB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A01DE34-305E-4574-950C-BC4EB4F8BC63}" type="pres">
      <dgm:prSet presAssocID="{97E77E54-B806-4E7A-A5B6-A0036F85E33F}" presName="Name8" presStyleCnt="0"/>
      <dgm:spPr/>
    </dgm:pt>
    <dgm:pt modelId="{28BCF7F8-CFF5-4870-85BE-46F346BAACC8}" type="pres">
      <dgm:prSet presAssocID="{97E77E54-B806-4E7A-A5B6-A0036F85E33F}" presName="level" presStyleLbl="node1" presStyleIdx="2" presStyleCnt="3">
        <dgm:presLayoutVars>
          <dgm:chMax val="1"/>
          <dgm:bulletEnabled val="1"/>
        </dgm:presLayoutVars>
      </dgm:prSet>
      <dgm:spPr/>
    </dgm:pt>
    <dgm:pt modelId="{4E9CA209-7C1C-4131-AA99-720F49DBE6E5}" type="pres">
      <dgm:prSet presAssocID="{97E77E54-B806-4E7A-A5B6-A0036F85E33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34D5E30-3205-40E8-86D2-139ACF18CF5D}" srcId="{414C949F-0F71-4E6C-A94C-09E385E36BA0}" destId="{97E77E54-B806-4E7A-A5B6-A0036F85E33F}" srcOrd="2" destOrd="0" parTransId="{7C8FD85B-18EA-4AEA-8491-E933B820A33D}" sibTransId="{8B3DF57A-3A40-4B49-B134-0A5B74805DE5}"/>
    <dgm:cxn modelId="{D04BFC6D-DEE0-450E-BB6F-34F05992506A}" type="presOf" srcId="{8F763151-6D2A-41A0-AB23-C5900A56BBB9}" destId="{E6DBC30B-1EDA-470E-B072-35030829C285}" srcOrd="1" destOrd="0" presId="urn:microsoft.com/office/officeart/2005/8/layout/pyramid1"/>
    <dgm:cxn modelId="{ED761985-C639-48FB-B545-B88EAA47E68C}" type="presOf" srcId="{97E77E54-B806-4E7A-A5B6-A0036F85E33F}" destId="{4E9CA209-7C1C-4131-AA99-720F49DBE6E5}" srcOrd="1" destOrd="0" presId="urn:microsoft.com/office/officeart/2005/8/layout/pyramid1"/>
    <dgm:cxn modelId="{86339E8C-DD9F-4FD1-A59F-517677BED3C6}" type="presOf" srcId="{97E77E54-B806-4E7A-A5B6-A0036F85E33F}" destId="{28BCF7F8-CFF5-4870-85BE-46F346BAACC8}" srcOrd="0" destOrd="0" presId="urn:microsoft.com/office/officeart/2005/8/layout/pyramid1"/>
    <dgm:cxn modelId="{402B5593-70A8-4F33-A370-180373E99E56}" srcId="{414C949F-0F71-4E6C-A94C-09E385E36BA0}" destId="{4E041085-817A-4178-A05A-FAF5D8EC4880}" srcOrd="0" destOrd="0" parTransId="{442762DD-9C18-417B-9A9D-A4CFDB221D50}" sibTransId="{E7076719-8576-4297-B5B8-8E2A0D71F6E4}"/>
    <dgm:cxn modelId="{517AD296-D9AA-4F7A-AEA2-9FD30CCD073E}" srcId="{414C949F-0F71-4E6C-A94C-09E385E36BA0}" destId="{8F763151-6D2A-41A0-AB23-C5900A56BBB9}" srcOrd="1" destOrd="0" parTransId="{42188F3F-84F3-4761-AFA1-786CF9C5D654}" sibTransId="{A42B6DA7-4926-4397-854B-2F719D5F68C1}"/>
    <dgm:cxn modelId="{AA5926C1-DEC8-4592-A5C0-76BCA8A8E2C3}" type="presOf" srcId="{414C949F-0F71-4E6C-A94C-09E385E36BA0}" destId="{9C8AB29D-3DD4-4ADD-8DA7-9A0EBDEFBBB1}" srcOrd="0" destOrd="0" presId="urn:microsoft.com/office/officeart/2005/8/layout/pyramid1"/>
    <dgm:cxn modelId="{60BA75C5-031A-4413-9073-0A7B5F637FC8}" type="presOf" srcId="{8F763151-6D2A-41A0-AB23-C5900A56BBB9}" destId="{990AD1F5-ADC1-413C-A387-CDDB809ADFB9}" srcOrd="0" destOrd="0" presId="urn:microsoft.com/office/officeart/2005/8/layout/pyramid1"/>
    <dgm:cxn modelId="{05A6CDCC-F175-4828-8FD5-BCEB8635DB0C}" type="presOf" srcId="{4E041085-817A-4178-A05A-FAF5D8EC4880}" destId="{7BA2C5AB-6812-4D91-9F0D-609C2AF9CA7B}" srcOrd="0" destOrd="0" presId="urn:microsoft.com/office/officeart/2005/8/layout/pyramid1"/>
    <dgm:cxn modelId="{796677E1-CF03-4C07-ADEA-261F834D3D79}" type="presOf" srcId="{4E041085-817A-4178-A05A-FAF5D8EC4880}" destId="{F4458380-F01F-45B2-8BAF-4F26BD39F605}" srcOrd="1" destOrd="0" presId="urn:microsoft.com/office/officeart/2005/8/layout/pyramid1"/>
    <dgm:cxn modelId="{0089586C-8812-47F4-9998-5D3356204D79}" type="presParOf" srcId="{9C8AB29D-3DD4-4ADD-8DA7-9A0EBDEFBBB1}" destId="{ACED3AB2-B2DE-401B-8361-E2E3B5DCDAAC}" srcOrd="0" destOrd="0" presId="urn:microsoft.com/office/officeart/2005/8/layout/pyramid1"/>
    <dgm:cxn modelId="{413C3818-95D5-46D2-8953-80F2E35A28D9}" type="presParOf" srcId="{ACED3AB2-B2DE-401B-8361-E2E3B5DCDAAC}" destId="{7BA2C5AB-6812-4D91-9F0D-609C2AF9CA7B}" srcOrd="0" destOrd="0" presId="urn:microsoft.com/office/officeart/2005/8/layout/pyramid1"/>
    <dgm:cxn modelId="{88261C7B-7014-4B56-884C-9EC26F0AC3C0}" type="presParOf" srcId="{ACED3AB2-B2DE-401B-8361-E2E3B5DCDAAC}" destId="{F4458380-F01F-45B2-8BAF-4F26BD39F605}" srcOrd="1" destOrd="0" presId="urn:microsoft.com/office/officeart/2005/8/layout/pyramid1"/>
    <dgm:cxn modelId="{078C446F-1517-4B95-9237-67FB16CC085B}" type="presParOf" srcId="{9C8AB29D-3DD4-4ADD-8DA7-9A0EBDEFBBB1}" destId="{56C48F17-6060-45FB-B733-39D33C3B9C96}" srcOrd="1" destOrd="0" presId="urn:microsoft.com/office/officeart/2005/8/layout/pyramid1"/>
    <dgm:cxn modelId="{8647D2C9-ADCB-4781-8A3C-62D7617453AA}" type="presParOf" srcId="{56C48F17-6060-45FB-B733-39D33C3B9C96}" destId="{990AD1F5-ADC1-413C-A387-CDDB809ADFB9}" srcOrd="0" destOrd="0" presId="urn:microsoft.com/office/officeart/2005/8/layout/pyramid1"/>
    <dgm:cxn modelId="{FFACFFA9-ABBC-453A-B70F-ACBABC2DE4F6}" type="presParOf" srcId="{56C48F17-6060-45FB-B733-39D33C3B9C96}" destId="{E6DBC30B-1EDA-470E-B072-35030829C285}" srcOrd="1" destOrd="0" presId="urn:microsoft.com/office/officeart/2005/8/layout/pyramid1"/>
    <dgm:cxn modelId="{C1C97D73-1E49-4610-B376-8F4E3010A79F}" type="presParOf" srcId="{9C8AB29D-3DD4-4ADD-8DA7-9A0EBDEFBBB1}" destId="{3A01DE34-305E-4574-950C-BC4EB4F8BC63}" srcOrd="2" destOrd="0" presId="urn:microsoft.com/office/officeart/2005/8/layout/pyramid1"/>
    <dgm:cxn modelId="{1E59AFF0-FF13-471B-834E-B7A3101DDFF9}" type="presParOf" srcId="{3A01DE34-305E-4574-950C-BC4EB4F8BC63}" destId="{28BCF7F8-CFF5-4870-85BE-46F346BAACC8}" srcOrd="0" destOrd="0" presId="urn:microsoft.com/office/officeart/2005/8/layout/pyramid1"/>
    <dgm:cxn modelId="{47794599-F7E5-40C8-B1EE-8D0C4A4E178B}" type="presParOf" srcId="{3A01DE34-305E-4574-950C-BC4EB4F8BC63}" destId="{4E9CA209-7C1C-4131-AA99-720F49DBE6E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2C5AB-6812-4D91-9F0D-609C2AF9CA7B}">
      <dsp:nvSpPr>
        <dsp:cNvPr id="0" name=""/>
        <dsp:cNvSpPr/>
      </dsp:nvSpPr>
      <dsp:spPr>
        <a:xfrm>
          <a:off x="1170620" y="0"/>
          <a:ext cx="1170620" cy="1371553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证悟</a:t>
          </a:r>
          <a:endParaRPr lang="en-US" altLang="zh-CN" sz="1800" kern="1200" dirty="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空性</a:t>
          </a:r>
        </a:p>
      </dsp:txBody>
      <dsp:txXfrm>
        <a:off x="1170620" y="0"/>
        <a:ext cx="1170620" cy="1371553"/>
      </dsp:txXfrm>
    </dsp:sp>
    <dsp:sp modelId="{990AD1F5-ADC1-413C-A387-CDDB809ADFB9}">
      <dsp:nvSpPr>
        <dsp:cNvPr id="0" name=""/>
        <dsp:cNvSpPr/>
      </dsp:nvSpPr>
      <dsp:spPr>
        <a:xfrm>
          <a:off x="585310" y="1371553"/>
          <a:ext cx="2341241" cy="1371553"/>
        </a:xfrm>
        <a:prstGeom prst="trapezoid">
          <a:avLst>
            <a:gd name="adj" fmla="val 4267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solidFill>
                <a:srgbClr val="C00000"/>
              </a:solidFill>
            </a:rPr>
            <a:t>菩提心</a:t>
          </a:r>
        </a:p>
      </dsp:txBody>
      <dsp:txXfrm>
        <a:off x="995027" y="1371553"/>
        <a:ext cx="1521806" cy="1371553"/>
      </dsp:txXfrm>
    </dsp:sp>
    <dsp:sp modelId="{28BCF7F8-CFF5-4870-85BE-46F346BAACC8}">
      <dsp:nvSpPr>
        <dsp:cNvPr id="0" name=""/>
        <dsp:cNvSpPr/>
      </dsp:nvSpPr>
      <dsp:spPr>
        <a:xfrm>
          <a:off x="0" y="2743107"/>
          <a:ext cx="3511862" cy="1371553"/>
        </a:xfrm>
        <a:prstGeom prst="trapezoid">
          <a:avLst>
            <a:gd name="adj" fmla="val 4267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solidFill>
                <a:srgbClr val="0070C0"/>
              </a:solidFill>
            </a:rPr>
            <a:t>出离心</a:t>
          </a:r>
        </a:p>
      </dsp:txBody>
      <dsp:txXfrm>
        <a:off x="614575" y="2743107"/>
        <a:ext cx="2282710" cy="1371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72F8E-FA09-423B-A8B1-1C4035994E8A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306F-8FE0-44A6-82E9-514192670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B306F-8FE0-44A6-82E9-5141926705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6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42282-0001-8285-AC31-88A12C28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5C0EA-97C0-4958-EE40-07339B719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11587-C078-B918-0C88-3F375691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17CE3-8CCE-45C2-91FE-A5D5622A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3F881-2CF0-B596-F224-293EA517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7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8D596-7F07-A684-6633-F7A8CAF6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A06D5-BB3B-0B6A-2C25-AA61D1FF5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D78AD-3E7B-B456-62BC-86AC4C6A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FDD544-3F52-FA66-37B5-A2B1A3BB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F6AEC-C1CF-DABD-A3E3-1804952D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BAE1B-88A5-423C-8281-F3E173E3F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7739C-8B93-B10D-13C7-753B90DC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1119F-C22A-CA7C-DE28-0EF8CF96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DC200-52B2-DA0E-1793-F2E52868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E302F-875E-E1E9-5902-DCAC9B2A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0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09434F41-1668-8C10-0B29-572F80339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F7FA7-84C5-49D8-A0D2-7F812CB7475F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94FC5BA0-A299-9D1F-C3C9-8A1FFF5C4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1A6DDA54-22CD-6DC9-A395-972DA93F7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69AB6-4B5D-4947-93C2-A3991DEF76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2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978C0DCE-15A8-B45A-E726-9D10C48EB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3EDA1-A7CA-4D08-9327-8164F9E9B201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BF45B010-47E3-49D7-A49A-CF66F3BA4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4C13A4EF-58F9-2586-9C6B-B2A22A68A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A1B4F-7FA0-488F-957D-993CEBF2F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19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8EE17165-F92E-6858-8F7E-694B4909B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6E2AC-1DDC-401B-BA48-6F5917373745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0CEC5AD7-F1B4-7FFD-7DDF-9866348C30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B2E75202-9884-83E6-6396-5659C72193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CFB1A-4087-4718-896E-D303712A7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50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1" y="1184275"/>
            <a:ext cx="5425017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7018" y="1184275"/>
            <a:ext cx="5427133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F6489542-C846-C31F-02F5-61AF0F6B6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6AA5-2314-4B09-9B98-277DBB90B6B0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FBA5E2FA-97E3-34C6-3589-53CB14000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54250A94-2E07-B069-5079-62DCBC384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42F1C-BEBD-462D-9EC0-E6C8FC5984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512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KSO_FD">
            <a:extLst>
              <a:ext uri="{FF2B5EF4-FFF2-40B4-BE49-F238E27FC236}">
                <a16:creationId xmlns:a16="http://schemas.microsoft.com/office/drawing/2014/main" id="{32DD8BB4-1249-3D18-2609-2981C4097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773C3-FA9F-43C0-807D-A148A999EA62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8" name="KSO_FT">
            <a:extLst>
              <a:ext uri="{FF2B5EF4-FFF2-40B4-BE49-F238E27FC236}">
                <a16:creationId xmlns:a16="http://schemas.microsoft.com/office/drawing/2014/main" id="{2B6ADECA-74E3-E733-DCAD-BEAC49E25F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>
            <a:extLst>
              <a:ext uri="{FF2B5EF4-FFF2-40B4-BE49-F238E27FC236}">
                <a16:creationId xmlns:a16="http://schemas.microsoft.com/office/drawing/2014/main" id="{6EE522F0-A7B5-36CE-3ED8-2FBC97176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9FC88-33CF-4E6B-9DB2-3BF447BD96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847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KSO_FD">
            <a:extLst>
              <a:ext uri="{FF2B5EF4-FFF2-40B4-BE49-F238E27FC236}">
                <a16:creationId xmlns:a16="http://schemas.microsoft.com/office/drawing/2014/main" id="{67E2A392-67DC-59AF-0C0D-F2DF3F1ABF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2ACE2-ECAC-45A7-9F01-CFABD58AB7EF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4" name="KSO_FT">
            <a:extLst>
              <a:ext uri="{FF2B5EF4-FFF2-40B4-BE49-F238E27FC236}">
                <a16:creationId xmlns:a16="http://schemas.microsoft.com/office/drawing/2014/main" id="{38623A83-D8F5-CEC8-806D-8150A850F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>
            <a:extLst>
              <a:ext uri="{FF2B5EF4-FFF2-40B4-BE49-F238E27FC236}">
                <a16:creationId xmlns:a16="http://schemas.microsoft.com/office/drawing/2014/main" id="{35A4D5A0-F284-EFB2-0816-F308AECCC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14EE6-5057-4AF3-82F9-787FDE8BDE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196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>
            <a:extLst>
              <a:ext uri="{FF2B5EF4-FFF2-40B4-BE49-F238E27FC236}">
                <a16:creationId xmlns:a16="http://schemas.microsoft.com/office/drawing/2014/main" id="{0ABC91CB-CF65-03B6-59F8-9261DF31A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05742-8803-4A83-84D2-F92D492F5306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3" name="KSO_FT">
            <a:extLst>
              <a:ext uri="{FF2B5EF4-FFF2-40B4-BE49-F238E27FC236}">
                <a16:creationId xmlns:a16="http://schemas.microsoft.com/office/drawing/2014/main" id="{FC029029-C900-FA61-1819-79AC75CF1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>
            <a:extLst>
              <a:ext uri="{FF2B5EF4-FFF2-40B4-BE49-F238E27FC236}">
                <a16:creationId xmlns:a16="http://schemas.microsoft.com/office/drawing/2014/main" id="{9EBEAB07-541B-2B9D-AAF2-A11733785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9CBFB-DA87-46DA-8CB1-EBE6B93DD4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696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E28C6680-F736-DF0F-0C39-073C30067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B0218-8114-4E05-92A1-58BBC72D078F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258828A2-B479-42FE-D629-656D1F382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6C07B15B-82E8-16C2-1F8E-51946F439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23435-C5E3-4B1A-95BD-68C2EE2E79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0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2BBC-463D-FCA5-E499-528343E8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3F232-E933-03E9-6188-E2FFA83A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EC64A-2837-C54D-A82F-A9C8CD83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9CF12-4951-88CE-185A-F7C25B41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4FD42-A26A-C011-6232-5E7BB2BC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43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F25C99D0-C449-B2FE-C17E-58570AF67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5DDB8-7FB0-4540-BB7F-CEAE8ECD078B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F114163C-47EA-1D6B-1686-9302DF8CDA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52B10B45-98FA-9260-B667-1EE043A40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0FF18-F8E1-4249-A63A-4198030C1F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211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291FC79B-2AB1-6C73-75D4-52D6D7B5B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ED2FF-BB3E-4440-86A6-A3C430B99CBA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FA58A61B-B237-77AC-5C5B-9453E1A6A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5B11FC09-C4C7-1859-A265-A1826F8B2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45EDE-DC9D-4951-8362-F7FFD97B994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404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9785" y="254001"/>
            <a:ext cx="2764367" cy="6284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4568" y="254001"/>
            <a:ext cx="8092017" cy="6284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DD401B77-E352-1ACF-D185-EB109D254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D3FFB-0682-42BA-8BC7-6EB87E615BE7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E0E38C56-07FC-93AB-E9A9-5CFC036D6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99045D4E-2002-6386-3A02-F5666A1EC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40252-5B87-4F12-A296-26B4DC5828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242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9F4699-2C67-F608-ECBA-E6862FE3BD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1B77A-0432-4E4B-A1E6-12B450CA061E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83965-7874-2C0E-2C76-C0077A577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B4283-A3D6-202E-EBCA-70668353C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BB6C-03A8-420B-A29C-0371D39D6E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63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C41E-1B2A-E220-8FF3-6A6D4F9BC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8C56-D307-48B9-82AC-7272DB072085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1B117-F901-198A-FFE6-71A26BCF1C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16AF4-22CD-B3B3-8795-19F8BCABF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495B1-D61F-438E-BA97-7F0D4F141F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016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819CB-72D4-6EF9-3795-181E989CF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BC1CE-09F4-4AF4-B2B4-FEBDDB424CA0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03CEC-3EFB-1639-EAC0-E17406E64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C2216-4792-94FB-3B6B-74819A496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2F321-B669-492D-8DE2-45FC1F9F6C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1725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8801" y="1219200"/>
            <a:ext cx="542501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7018" y="1219200"/>
            <a:ext cx="542713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00B2778-BB41-FCCA-9F7A-C576A953D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2BAE1-9E9F-4C90-8CA3-943A76C4FE94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8A7C055-6004-4E80-3F2E-CF2B84DF1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0F71DBE-9172-896B-B7E2-5B880FF70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F466F-12D6-4B76-AF42-F1C909B734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793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C54207D-59B1-EDD2-7F04-1F9481535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FF4D2-3DB0-44A7-BC60-984846F578D5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C95437E-D7EC-17C2-6568-0DE460B95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F7AB1C6-7618-5BB9-4AA3-D53BC461C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EDECB-C8A7-46C0-AA1A-91F678650B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37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391BDAE-AB51-F133-A3C9-BCA12B287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74256-D253-4D0E-97CE-201E690F3723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1F67BF2-9AE3-9505-9A38-AF6AE96776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3E33882-F085-8207-0C74-617504D96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C15BC-9AFD-4707-8E15-4185B56F3B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163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98557AE-9514-0FEA-A120-D72E77CD2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DA527-4286-4530-8B42-EEB8F34A4B3B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36EB29E-1362-1E8D-C0F3-B8E80325E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57F7A34-BDA1-DA90-EDEC-54EABD313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8B3C-67C4-473A-857D-F12F5FC1DB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92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770C-4307-B40E-6427-15792131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6DF2A-1B3D-B3F6-303B-1EA778FC4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96390-484A-F10B-6B1E-51CD32FB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B6C7A-B6A6-4525-41FC-BB72748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9325C-974A-AD5D-AB0E-AA51DDE9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4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18B064D-3F58-CCE7-8CD4-978E75612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F85B9-8E79-49C7-BC49-F32D44E8F238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9DC7015-C678-5A9C-AD4B-3D3D5D82B5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7049BB4-3C71-E179-E78A-30C4F4D12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11E0D-6B99-4FAC-8B6C-E5250CE3ED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5923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949D4F-A977-4F7A-5208-7A3C9B4A1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4A01-E1B6-4A16-82DA-8A03D9FBED61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90DC76-6944-8205-394B-7472F0124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7070B82-95BE-EAF5-8DB4-AED93726E4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C115C-8494-4030-97F0-26A0004492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58792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B4FB0-5E76-4B50-E2A6-55BA6635B7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80859-5179-4794-8E01-50D54A8D2735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29E4B-DB37-4D75-CA7E-0E9F4CF6F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D1B27-4CDE-B9E2-20B4-B2633CB94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933B0-B9E1-4E7F-815D-55759DD976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5706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312738"/>
            <a:ext cx="2762251" cy="5478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8801" y="312738"/>
            <a:ext cx="8089900" cy="5478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09A5A-D936-4028-EC74-26F5B33DD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FB914-385D-4778-85BB-3A4A145085FE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746C4-AC09-760F-7755-F38D89E8DE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D620C-2978-3009-F449-D952B7573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0FC7D-17B4-4C91-96D1-1354AA0CB8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6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2A25C-8F4F-CC52-53C0-74D63AEF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2C3B1-6E7D-1566-75E1-D0F6928B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0846C-D1DD-B060-C7A3-082221DE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3FF21-BA00-1F93-9220-09C96BB5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B4836-50D9-3AAA-26F0-FF2C0599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19756-A2AC-5AAF-6394-F5B8161B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D27C6-6D36-5615-E144-648E6BB2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78A43-5491-A389-952C-A9352949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325D1-0DAB-D7F2-A8A9-2CBE5B691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26F012-8076-EC4C-ACE2-05120369F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E873B2-248F-D5A7-C8D2-E99463267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D68A91-560B-9320-CC85-858D56B8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618957-9690-C299-5A95-866EC12A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58FA13-79F1-B7AD-3619-515D4DF0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18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88FB5-3B45-EDD2-1817-D4CE2F68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53E159-940F-9240-4D15-32BDE682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28700D-438D-DAFD-B123-F1529F3A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3CD29C-D501-7EF6-1200-CD4A19D6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48496-79EE-0180-BEC8-6091DBB1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47D2E0-6336-4B38-8E1D-10B34048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B705C-6A37-A7A6-1D48-C004799E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8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EB35A-2EFF-0DF2-3E08-7E24FFA6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29ADD-2CA2-8990-BE98-F44281D2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DA0D3-A848-9BDA-6794-E4940743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673D4-3FA8-B334-662B-891EAEF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FBCA75-7C2A-3FA4-2254-97BDFD74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7B88D-B632-92C0-1FC0-297BB88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D4C6D-9B13-97E5-AEC4-7EFF04EA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606927-3A53-C36D-BD35-2FBFFCA29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6C9CC3-7226-5101-54BD-C8019404E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CDBDF-6785-89D9-6C66-C367D3B6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D0625-8797-8D8B-4CF1-DA66294A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8B065C-942E-8AF3-AC4C-5973E8C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9CD6C5-6878-3F14-8980-99BF51A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D3086-2CAE-1E5A-FF69-7CAD59E7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E4660-34B7-12C8-0396-36F19C85D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D218-1F4C-4528-8E6A-37E157E7B7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31F72-E888-B668-27DE-4AED44A29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580B2-C36D-B5F2-E8E5-3D70D5571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17E7-85FF-4D8A-8061-550CBC7E94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>
            <a:extLst>
              <a:ext uri="{FF2B5EF4-FFF2-40B4-BE49-F238E27FC236}">
                <a16:creationId xmlns:a16="http://schemas.microsoft.com/office/drawing/2014/main" id="{9CE6BE57-B686-B2C3-F929-0E4AC4C67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27"/>
          <a:stretch>
            <a:fillRect/>
          </a:stretch>
        </p:blipFill>
        <p:spPr bwMode="auto">
          <a:xfrm>
            <a:off x="-46566" y="0"/>
            <a:ext cx="122385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>
            <a:extLst>
              <a:ext uri="{FF2B5EF4-FFF2-40B4-BE49-F238E27FC236}">
                <a16:creationId xmlns:a16="http://schemas.microsoft.com/office/drawing/2014/main" id="{47501F53-FBCB-FA8E-5110-30AC89735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4567" y="254001"/>
            <a:ext cx="11055351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KSO_BC1">
            <a:extLst>
              <a:ext uri="{FF2B5EF4-FFF2-40B4-BE49-F238E27FC236}">
                <a16:creationId xmlns:a16="http://schemas.microsoft.com/office/drawing/2014/main" id="{CE4D9371-9AD4-7169-99A9-D6192E215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1" y="1184275"/>
            <a:ext cx="11055351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1029" name="KSO_FD">
            <a:extLst>
              <a:ext uri="{FF2B5EF4-FFF2-40B4-BE49-F238E27FC236}">
                <a16:creationId xmlns:a16="http://schemas.microsoft.com/office/drawing/2014/main" id="{1F255C09-873B-D9AC-AE91-7CBC190AE2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D77DE4-1AFA-44A9-8494-50DDF8AB1646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1030" name="KSO_FT">
            <a:extLst>
              <a:ext uri="{FF2B5EF4-FFF2-40B4-BE49-F238E27FC236}">
                <a16:creationId xmlns:a16="http://schemas.microsoft.com/office/drawing/2014/main" id="{998CB10A-6F73-E367-4850-1938C475E3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>
            <a:extLst>
              <a:ext uri="{FF2B5EF4-FFF2-40B4-BE49-F238E27FC236}">
                <a16:creationId xmlns:a16="http://schemas.microsoft.com/office/drawing/2014/main" id="{F4DA2E10-B17C-E13A-233B-FCBE4B1CFC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84E36B50-0B0F-492C-A426-C1C132AC18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55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anose="02010509060101010101" pitchFamily="49" charset="-122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Arial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0">
            <a:extLst>
              <a:ext uri="{FF2B5EF4-FFF2-40B4-BE49-F238E27FC236}">
                <a16:creationId xmlns:a16="http://schemas.microsoft.com/office/drawing/2014/main" id="{97325038-C453-4557-D337-9B29A476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" t="2747" r="1154" b="5716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1">
            <a:extLst>
              <a:ext uri="{FF2B5EF4-FFF2-40B4-BE49-F238E27FC236}">
                <a16:creationId xmlns:a16="http://schemas.microsoft.com/office/drawing/2014/main" id="{C8F55979-2D0F-5629-FC1F-E0B35F68A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6" b="10127"/>
          <a:stretch>
            <a:fillRect/>
          </a:stretch>
        </p:blipFill>
        <p:spPr bwMode="auto">
          <a:xfrm>
            <a:off x="9290051" y="5340350"/>
            <a:ext cx="2901949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KSO_BT1">
            <a:extLst>
              <a:ext uri="{FF2B5EF4-FFF2-40B4-BE49-F238E27FC236}">
                <a16:creationId xmlns:a16="http://schemas.microsoft.com/office/drawing/2014/main" id="{047E5B77-8F34-860B-F70F-BB13A257E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8801" y="312738"/>
            <a:ext cx="11055351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7" name="KSO_BC1">
            <a:extLst>
              <a:ext uri="{FF2B5EF4-FFF2-40B4-BE49-F238E27FC236}">
                <a16:creationId xmlns:a16="http://schemas.microsoft.com/office/drawing/2014/main" id="{05D8648C-092B-3459-3077-3BC2BFEF3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1" y="1219200"/>
            <a:ext cx="1105535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3078" name="日期占位符 3">
            <a:extLst>
              <a:ext uri="{FF2B5EF4-FFF2-40B4-BE49-F238E27FC236}">
                <a16:creationId xmlns:a16="http://schemas.microsoft.com/office/drawing/2014/main" id="{38F78594-1519-F032-B6E4-638513B223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1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FAE1DB-A363-479B-87EE-6122F7F518A1}" type="datetime1">
              <a:rPr lang="zh-CN" altLang="en-US"/>
              <a:pPr>
                <a:defRPr/>
              </a:pPr>
              <a:t>2023/11/16</a:t>
            </a:fld>
            <a:endParaRPr lang="en-US"/>
          </a:p>
        </p:txBody>
      </p:sp>
      <p:sp>
        <p:nvSpPr>
          <p:cNvPr id="3079" name="页脚占位符 4">
            <a:extLst>
              <a:ext uri="{FF2B5EF4-FFF2-40B4-BE49-F238E27FC236}">
                <a16:creationId xmlns:a16="http://schemas.microsoft.com/office/drawing/2014/main" id="{8D191B44-661B-888E-0E61-17D57EE682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1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0" name="灯片编号占位符 5">
            <a:extLst>
              <a:ext uri="{FF2B5EF4-FFF2-40B4-BE49-F238E27FC236}">
                <a16:creationId xmlns:a16="http://schemas.microsoft.com/office/drawing/2014/main" id="{0B4DD7C5-4F57-06AB-DB6E-086E94A80F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1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8D50FE8B-8817-4D9A-ACC4-E80E1CE6D7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1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f"/>
        <a:defRPr sz="2400">
          <a:solidFill>
            <a:schemeClr val="accent1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anose="02010509060101010101" pitchFamily="49" charset="-122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Calibri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A3E1E5-7FC3-6304-181D-F17AA91D6D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3450" y="1892300"/>
            <a:ext cx="7772400" cy="571500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慧灯禅修课 人身难得 </a:t>
            </a:r>
            <a:r>
              <a:rPr lang="en-US" altLang="zh-CN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604015E-4D71-77E0-FB82-948DDF0D9FA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216150" y="2966935"/>
            <a:ext cx="7759700" cy="1138339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慈城罗珠仁波切    宣讲</a:t>
            </a:r>
          </a:p>
          <a:p>
            <a:pPr marL="0" indent="0" algn="ctr" eaLnBrk="1" hangingPunct="1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pic>
        <p:nvPicPr>
          <p:cNvPr id="4100" name="Picture 3" descr="华智仁波切2">
            <a:extLst>
              <a:ext uri="{FF2B5EF4-FFF2-40B4-BE49-F238E27FC236}">
                <a16:creationId xmlns:a16="http://schemas.microsoft.com/office/drawing/2014/main" id="{4E24ACBF-1393-C7D1-E399-A46A8E5C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1" y="4162425"/>
            <a:ext cx="173831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2" y="1990724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、发现生命的价值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因为我们很多人不懂得自己生命的价值，就被生活中的琐事左右我们的心。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我们能看到的生命，就是几十年，不知道几十年以后对我有用的是什么。更重要的是我们不知道这一生我们为什么是人，而动物为什么不是人。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接受了佛教的教育，把有局限的东西打破，我们会发现一些新的价值，</a:t>
            </a:r>
            <a:r>
              <a:rPr lang="zh-CN" altLang="en-US" sz="2000" b="1" dirty="0">
                <a:solidFill>
                  <a:schemeClr val="accent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这个时候我们会知道我们应该做什么，应该追求什么。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学佛以后我们才了解一些生命的真相，从此以后，我们才知道怎么样活才是最有意义的。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8">
            <a:extLst>
              <a:ext uri="{FF2B5EF4-FFF2-40B4-BE49-F238E27FC236}">
                <a16:creationId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31096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5" name="圆角矩形 21">
            <a:extLst>
              <a:ext uri="{FF2B5EF4-FFF2-40B4-BE49-F238E27FC236}">
                <a16:creationId xmlns:a16="http://schemas.microsoft.com/office/drawing/2014/main" id="{3603F6D8-69D8-CF57-48B0-063E361F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56319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、人身难得的两个部分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一、首先要去学理论（闻思）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二、学完理论后，把理论落实，训练（修）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因为很多错误的观念在我们心里已经是根深蒂固了，要推翻这些老的观念没有这么容易，所以我们要去修，反复地训练。</a:t>
            </a:r>
            <a:endParaRPr lang="en-US" altLang="zh-CN" sz="2000" b="1" dirty="0">
              <a:solidFill>
                <a:srgbClr val="82695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第一个，认识生命的价值，在藏传佛教里有</a:t>
            </a: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37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种方法来训练。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四个加行每一个修</a:t>
            </a:r>
            <a:r>
              <a:rPr lang="en-US" altLang="zh-CN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3</a:t>
            </a: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个月，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每天一个小时左右，尽量完成</a:t>
            </a:r>
            <a:r>
              <a:rPr lang="zh-CN" altLang="en-US" sz="2000" b="1" dirty="0">
                <a:solidFill>
                  <a:srgbClr val="82695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楷体_GB2312" pitchFamily="49" charset="-122"/>
              </a:rPr>
              <a:t>，如遇特殊情况不能完成，可以在第二天补上。治病的时候，吃药要按医生的要求服用，否则是没办法治病的。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</p:spTree>
    <p:extLst>
      <p:ext uri="{BB962C8B-B14F-4D97-AF65-F5344CB8AC3E}">
        <p14:creationId xmlns:p14="http://schemas.microsoft.com/office/powerpoint/2010/main" val="88306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、修法概要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1.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首先要肯定我们的生命是来之不易的。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2.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需要对比才能知道我们的生命到底多难得。要跟地狱，饿鬼，动物它们的生命比较。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pic>
        <p:nvPicPr>
          <p:cNvPr id="2" name="Picture 11" descr="_1100445F">
            <a:extLst>
              <a:ext uri="{FF2B5EF4-FFF2-40B4-BE49-F238E27FC236}">
                <a16:creationId xmlns:a16="http://schemas.microsoft.com/office/drawing/2014/main" id="{323E74C9-5341-29D8-C130-8695E618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5017" y="4532764"/>
            <a:ext cx="2162175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11" descr="5068bfe1e5c52315b87aaa26a555ef94">
            <a:extLst>
              <a:ext uri="{FF2B5EF4-FFF2-40B4-BE49-F238E27FC236}">
                <a16:creationId xmlns:a16="http://schemas.microsoft.com/office/drawing/2014/main" id="{05F25126-4F42-31E1-C73A-77802CCF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9838" y="4532764"/>
            <a:ext cx="1533525" cy="1582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11" descr="2f74f34e617d9731002617172ad39e91">
            <a:extLst>
              <a:ext uri="{FF2B5EF4-FFF2-40B4-BE49-F238E27FC236}">
                <a16:creationId xmlns:a16="http://schemas.microsoft.com/office/drawing/2014/main" id="{86FB25DB-FD00-3B82-2C58-780A68D3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38932" y="4512577"/>
            <a:ext cx="2149520" cy="1623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286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斜纹 7">
            <a:extLst>
              <a:ext uri="{FF2B5EF4-FFF2-40B4-BE49-F238E27FC236}">
                <a16:creationId xmlns:a16="http://schemas.microsoft.com/office/drawing/2014/main" id="{ECCD6E4B-282A-0389-02FF-668A69A14485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斜纹 7">
            <a:extLst>
              <a:ext uri="{FF2B5EF4-FFF2-40B4-BE49-F238E27FC236}">
                <a16:creationId xmlns:a16="http://schemas.microsoft.com/office/drawing/2014/main" id="{A741C4A1-3907-D2EB-5E61-B929A8554E92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4">
            <a:extLst>
              <a:ext uri="{FF2B5EF4-FFF2-40B4-BE49-F238E27FC236}">
                <a16:creationId xmlns:a16="http://schemas.microsoft.com/office/drawing/2014/main" id="{10B19AF8-6CB2-9B9B-DB6A-26A311D2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1917700"/>
            <a:ext cx="7848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5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、暇满难得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暇是闲暇，意思是说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我们每一个人都有学习修行的机会，只有我们愿意，每天都有时间安排修行。</a:t>
            </a: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b="1" dirty="0">
              <a:solidFill>
                <a:srgbClr val="0070C0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满就是圆满，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圆满是学佛修行的条件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，我们今天都具备了这十个圆满。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在大圆满前行中讲了</a:t>
            </a: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24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种闲暇，</a:t>
            </a: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10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种圆满，加起来一共</a:t>
            </a:r>
            <a:r>
              <a:rPr lang="en-US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34</a:t>
            </a: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个暇满。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我们每个人具备了这么多条件，是非常不容易的。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  <a:sym typeface="楷体_GB2312" pitchFamily="49" charset="-122"/>
              </a:rPr>
              <a:t>第一个八闲暇，是释迦牟尼佛亲口讲的，第二个和第三个八闲暇，是后来的成就者加上去的。</a:t>
            </a:r>
          </a:p>
        </p:txBody>
      </p:sp>
      <p:pic>
        <p:nvPicPr>
          <p:cNvPr id="19462" name="直接连接符 59">
            <a:extLst>
              <a:ext uri="{FF2B5EF4-FFF2-40B4-BE49-F238E27FC236}">
                <a16:creationId xmlns:a16="http://schemas.microsoft.com/office/drawing/2014/main" id="{422264CD-0BFF-3AD7-E234-206DCF846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21">
            <a:extLst>
              <a:ext uri="{FF2B5EF4-FFF2-40B4-BE49-F238E27FC236}">
                <a16:creationId xmlns:a16="http://schemas.microsoft.com/office/drawing/2014/main" id="{07B6416D-F068-0F1C-9A68-B43622B6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70" y="115889"/>
            <a:ext cx="223150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sp>
        <p:nvSpPr>
          <p:cNvPr id="19464" name="TextBox 8">
            <a:extLst>
              <a:ext uri="{FF2B5EF4-FFF2-40B4-BE49-F238E27FC236}">
                <a16:creationId xmlns:a16="http://schemas.microsoft.com/office/drawing/2014/main" id="{99DF12E3-B183-A970-F713-DFC57F540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18902"/>
            <a:ext cx="7345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9D61EB0-AB71-D9DC-091C-E3B245721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</p:spTree>
    <p:extLst>
      <p:ext uri="{BB962C8B-B14F-4D97-AF65-F5344CB8AC3E}">
        <p14:creationId xmlns:p14="http://schemas.microsoft.com/office/powerpoint/2010/main" val="173774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5400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、学完这课后你有什么感想？你认为暇满人身价值在哪？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、修四加行的作用是什么？你愿意为了修行牺牲一些享乐吗？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891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、你会用这样的人身终身修行吗？这样的机会以后还有没有？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221961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1979957A-A987-B9D8-39CB-9EB048C654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24338" y="188913"/>
            <a:ext cx="54229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8269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考  题</a:t>
            </a:r>
          </a:p>
        </p:txBody>
      </p:sp>
      <p:sp>
        <p:nvSpPr>
          <p:cNvPr id="40963" name="斜纹 7">
            <a:extLst>
              <a:ext uri="{FF2B5EF4-FFF2-40B4-BE49-F238E27FC236}">
                <a16:creationId xmlns:a16="http://schemas.microsoft.com/office/drawing/2014/main" id="{E7F3687A-0B48-2FCA-E62F-0990F22B01CA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99047 w 323850"/>
              <a:gd name="T3" fmla="*/ 0 h 323850"/>
              <a:gd name="T4" fmla="*/ 198094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64" name="斜纹 7">
            <a:extLst>
              <a:ext uri="{FF2B5EF4-FFF2-40B4-BE49-F238E27FC236}">
                <a16:creationId xmlns:a16="http://schemas.microsoft.com/office/drawing/2014/main" id="{C88BFA97-D0C7-6127-A009-6E2D180954E6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509" name="圆角矩形 21">
            <a:extLst>
              <a:ext uri="{FF2B5EF4-FFF2-40B4-BE49-F238E27FC236}">
                <a16:creationId xmlns:a16="http://schemas.microsoft.com/office/drawing/2014/main" id="{4DC9F906-12D0-A621-857B-CDCE519D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9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人身难得慈诚罗珠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pic>
        <p:nvPicPr>
          <p:cNvPr id="40966" name="直接连接符 59">
            <a:extLst>
              <a:ext uri="{FF2B5EF4-FFF2-40B4-BE49-F238E27FC236}">
                <a16:creationId xmlns:a16="http://schemas.microsoft.com/office/drawing/2014/main" id="{F0A06B15-7658-B019-EB47-51BAF61AE3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692150"/>
            <a:ext cx="6696075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TextBox 16">
            <a:extLst>
              <a:ext uri="{FF2B5EF4-FFF2-40B4-BE49-F238E27FC236}">
                <a16:creationId xmlns:a16="http://schemas.microsoft.com/office/drawing/2014/main" id="{2ED62BBE-4239-16E5-C4BF-1ECFFA5B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6788150" cy="1296031"/>
          </a:xfrm>
          <a:prstGeom prst="roundRect">
            <a:avLst>
              <a:gd name="adj" fmla="val 10130"/>
            </a:avLst>
          </a:prstGeom>
          <a:noFill/>
          <a:ln w="25400">
            <a:solidFill>
              <a:srgbClr val="C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、你的修行目标是什么？你打算如何修四加行？</a:t>
            </a:r>
          </a:p>
          <a:p>
            <a:pPr eaLnBrk="1" hangingPunct="1"/>
            <a:endParaRPr lang="zh-CN" altLang="en-US" sz="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0968" name="Picture 11">
            <a:extLst>
              <a:ext uri="{FF2B5EF4-FFF2-40B4-BE49-F238E27FC236}">
                <a16:creationId xmlns:a16="http://schemas.microsoft.com/office/drawing/2014/main" id="{C998833D-A3A5-349E-5C88-DA3AE83B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6" y="1901825"/>
            <a:ext cx="1000125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7387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215BDD8-8F5B-F421-48D9-92E38DED9A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2176" y="312738"/>
            <a:ext cx="7851775" cy="654050"/>
          </a:xfrm>
          <a:solidFill>
            <a:srgbClr val="990000"/>
          </a:solidFill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回      向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882E752-52B1-C399-0AF3-097660C061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73438" y="1111251"/>
            <a:ext cx="5429250" cy="5491163"/>
          </a:xfrm>
          <a:ln w="76200" cmpd="tri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zh-CN" altLang="en-US" sz="1800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</a:p>
        </p:txBody>
      </p:sp>
      <p:pic>
        <p:nvPicPr>
          <p:cNvPr id="41988" name="Picture 3" descr="华智仁波切2">
            <a:extLst>
              <a:ext uri="{FF2B5EF4-FFF2-40B4-BE49-F238E27FC236}">
                <a16:creationId xmlns:a16="http://schemas.microsoft.com/office/drawing/2014/main" id="{10D39010-81AA-46BB-24CA-5B2AFAB4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333376"/>
            <a:ext cx="2360612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39F9ACE3-F445-EE2B-54AA-511D79A5479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648075" y="3933826"/>
            <a:ext cx="2573338" cy="1382713"/>
          </a:xfrm>
        </p:spPr>
        <p:txBody>
          <a:bodyPr/>
          <a:lstStyle/>
          <a:p>
            <a:pPr marL="0" indent="0" algn="l" eaLnBrk="1" hangingPunct="1">
              <a:buNone/>
            </a:pPr>
            <a:r>
              <a:rPr lang="zh-CN" altLang="en-US" sz="1800" b="1"/>
              <a:t>顶礼本师释迦摩尼佛</a:t>
            </a:r>
          </a:p>
          <a:p>
            <a:pPr marL="0" indent="0" algn="l" eaLnBrk="1" hangingPunct="1">
              <a:buNone/>
            </a:pPr>
            <a:r>
              <a:rPr lang="zh-CN" altLang="en-US" sz="1800" b="1"/>
              <a:t>顶礼文殊智慧勇士</a:t>
            </a:r>
          </a:p>
          <a:p>
            <a:pPr marL="0" indent="0" algn="l" eaLnBrk="1" hangingPunct="1">
              <a:buNone/>
            </a:pPr>
            <a:r>
              <a:rPr lang="zh-CN" altLang="en-US" sz="1800" b="1"/>
              <a:t>顶礼传承大恩上师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75A3176C-F62F-8DE2-D982-3E6D6CAC055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951539" y="3789363"/>
            <a:ext cx="2573337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自大圣境五台山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文殊加持入心间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祈祷晋美彭措足</a:t>
            </a:r>
          </a:p>
          <a:p>
            <a:pPr algn="r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b="1">
                <a:solidFill>
                  <a:srgbClr val="6C6F7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证悟意传求加持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588E01F0-A570-69DE-8C8A-3C63A012E03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83114" y="5589589"/>
            <a:ext cx="53673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rgbClr val="826951"/>
              </a:buClr>
              <a:buSzPct val="60000"/>
            </a:pPr>
            <a:r>
              <a:rPr lang="zh-CN" altLang="en-US" sz="2100" b="1" i="1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为度化一切众生发无上殊胜的菩提心而学习</a:t>
            </a:r>
          </a:p>
        </p:txBody>
      </p:sp>
      <p:pic>
        <p:nvPicPr>
          <p:cNvPr id="5125" name="Picture 6" descr="%MV`K6N{36%5XM2A7BYBQ_4">
            <a:extLst>
              <a:ext uri="{FF2B5EF4-FFF2-40B4-BE49-F238E27FC236}">
                <a16:creationId xmlns:a16="http://schemas.microsoft.com/office/drawing/2014/main" id="{0702F6C4-65B0-67D1-91AA-7A69DAD7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957" b="48874"/>
          <a:stretch>
            <a:fillRect/>
          </a:stretch>
        </p:blipFill>
        <p:spPr bwMode="auto">
          <a:xfrm>
            <a:off x="3719513" y="1557338"/>
            <a:ext cx="4673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36">
            <a:extLst>
              <a:ext uri="{FF2B5EF4-FFF2-40B4-BE49-F238E27FC236}">
                <a16:creationId xmlns:a16="http://schemas.microsoft.com/office/drawing/2014/main" id="{0C726ECC-F71E-DF93-120E-656D6B79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15888"/>
            <a:ext cx="2160587" cy="5762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sym typeface="隶书" panose="02010509060101010101" pitchFamily="49" charset="-122"/>
              </a:rPr>
              <a:t>本课内容纲要</a:t>
            </a:r>
            <a:endParaRPr lang="zh-CN" altLang="en-US" sz="1600" dirty="0">
              <a:solidFill>
                <a:srgbClr val="000000"/>
              </a:solidFill>
              <a:latin typeface="Utsaah" pitchFamily="34" charset="0"/>
            </a:endParaRPr>
          </a:p>
        </p:txBody>
      </p:sp>
      <p:sp>
        <p:nvSpPr>
          <p:cNvPr id="8195" name="Rectangle 21">
            <a:extLst>
              <a:ext uri="{FF2B5EF4-FFF2-40B4-BE49-F238E27FC236}">
                <a16:creationId xmlns:a16="http://schemas.microsoft.com/office/drawing/2014/main" id="{C58CE869-C37A-6624-4EB5-E54A8A1CFA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3613" y="1130301"/>
            <a:ext cx="3090862" cy="431801"/>
          </a:xfrm>
          <a:prstGeom prst="rect">
            <a:avLst/>
          </a:prstGeom>
          <a:solidFill>
            <a:srgbClr val="A088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一、我们为什么要修行</a:t>
            </a:r>
          </a:p>
        </p:txBody>
      </p:sp>
      <p:sp>
        <p:nvSpPr>
          <p:cNvPr id="8196" name="Rectangle 21">
            <a:extLst>
              <a:ext uri="{FF2B5EF4-FFF2-40B4-BE49-F238E27FC236}">
                <a16:creationId xmlns:a16="http://schemas.microsoft.com/office/drawing/2014/main" id="{65225949-3C45-7B46-CA04-D5F4AC46C9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3612" y="2922402"/>
            <a:ext cx="3090863" cy="431800"/>
          </a:xfrm>
          <a:prstGeom prst="rect">
            <a:avLst/>
          </a:prstGeom>
          <a:solidFill>
            <a:srgbClr val="A088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二、</a:t>
            </a:r>
            <a:r>
              <a:rPr lang="zh-CN" altLang="zh-CN" sz="22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人身难得总体修法</a:t>
            </a:r>
            <a:endParaRPr lang="zh-CN" altLang="en-US" sz="2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197" name="直接连接符 12">
            <a:extLst>
              <a:ext uri="{FF2B5EF4-FFF2-40B4-BE49-F238E27FC236}">
                <a16:creationId xmlns:a16="http://schemas.microsoft.com/office/drawing/2014/main" id="{46F31435-80AB-5037-6FD0-1EE951FB39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32175" y="1098551"/>
            <a:ext cx="0" cy="4562475"/>
          </a:xfrm>
          <a:prstGeom prst="line">
            <a:avLst/>
          </a:prstGeom>
          <a:noFill/>
          <a:ln w="76200" algn="ctr">
            <a:solidFill>
              <a:srgbClr val="7F372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6">
            <a:extLst>
              <a:ext uri="{FF2B5EF4-FFF2-40B4-BE49-F238E27FC236}">
                <a16:creationId xmlns:a16="http://schemas.microsoft.com/office/drawing/2014/main" id="{9670CFBB-71A9-5C5E-A1FF-071F9637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1" y="1634870"/>
            <a:ext cx="633730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（一）明确修行的目标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（二）</a:t>
            </a:r>
            <a:r>
              <a:rPr lang="zh-CN" altLang="en-US" sz="18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相信解脱的道路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hangingPunct="1"/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</a:t>
            </a:r>
            <a:r>
              <a:rPr lang="zh-CN" altLang="en-US" sz="18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三）提高生命的级别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5F5F5F"/>
              </a:solidFill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A4D5AE81-ABCB-994E-E57D-76277D9C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1" y="3458721"/>
            <a:ext cx="6337300" cy="68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（一）修四加行的作用</a:t>
            </a:r>
            <a:endParaRPr lang="en-US" altLang="zh-CN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楷体_GB2312" pitchFamily="49" charset="-122"/>
              </a:rPr>
              <a:t>（二）</a:t>
            </a:r>
            <a:r>
              <a:rPr lang="zh-CN" altLang="en-US" sz="18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人身难得总体修法</a:t>
            </a:r>
            <a:endParaRPr lang="en-US" altLang="zh-CN" sz="1800" b="1" dirty="0">
              <a:solidFill>
                <a:srgbClr val="990000"/>
              </a:solidFill>
              <a:latin typeface="微软雅黑" panose="020B0503020204020204" pitchFamily="34" charset="-122"/>
              <a:ea typeface="楷体_GB2312" pitchFamily="49" charset="-122"/>
              <a:sym typeface="楷体_GB2312" pitchFamily="49" charset="-122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FF82D5DB-E862-8E88-847A-B56F4AC5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4209934"/>
            <a:ext cx="6337300" cy="189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、第一个修法：人身难得</a:t>
            </a:r>
          </a:p>
          <a:p>
            <a:pPr marR="0" indent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</a:t>
            </a:r>
            <a:r>
              <a:rPr lang="zh-CN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发现生命的价值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人身难得的两个部分</a:t>
            </a:r>
            <a:endParaRPr lang="en-US" altLang="zh-CN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楷体_GB2312" pitchFamily="49" charset="-122"/>
              </a:rPr>
              <a:t>、修法概要</a:t>
            </a:r>
            <a:endParaRPr lang="en-US" altLang="zh-CN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sym typeface="楷体_GB2312" pitchFamily="49" charset="-122"/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、暇满难得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9966"/>
            <a:ext cx="7956110" cy="3465351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修行有很多种目标，有人想成佛，有人想解脱，有人想心平静，有些人想身体健康，有些人为了神通修行。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我们的目标是为了所有众生的解脱，是为了成佛修行，成佛的方法就是大乘佛教的修行。</a:t>
            </a: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大乘佛教的修行分三个阶段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：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第一阶段：四加行，五加行 （小学）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第二阶段：四禅八定 （中学）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第三阶段：空性，大圆满，大手印（大学）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上师的安排是七八年的时间，如果这七八年的功课全部都做得比较到位，七八年以后有可能我们可以证悟。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（一）明确修行的目标</a:t>
            </a:r>
          </a:p>
          <a:p>
            <a:pPr eaLnBrk="1" hangingPunct="1"/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4F2A7AAE-FE32-A23D-2A52-13038C8C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2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67983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7956110" cy="3772997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证悟以后不是成佛了，而是让我们彻底地明白自我的真相，彻底推翻我们错误的观点。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证悟以后，生死轮回的动力就被破坏了，从此以后不轮回，可以解脱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。</a:t>
            </a: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修行是一辈子的事情，从现在起我们要修一辈子，并不是两年三年的事情。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我们修行的时候不能急功近利，刚开始修行时，必须要有充分的思想准备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。短期之内，不一定有明显的收获，但是只要我们不放弃，就一定会有成果。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因为两千五百多年的时间里，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成千上万人走过了这条路，所有的人都得到了他们想得到的东西，所以我们要相信这条路，不放弃，坚持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，一定会有成就的，对我们所有人来说特别重要。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相信解脱的道路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0C0C426C-AA37-AB16-1F62-F751B082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2" y="115889"/>
            <a:ext cx="2186536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31763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7956110" cy="3465351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很多人希望在人生当中出现一个奇迹，或者所谓的精彩的人生，但是不会有什么的，过去了以后什么都不会发生，不会有什么奇迹，不会有什么精彩。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这样一生就过了，一生又一生都是这样子。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在轮回当中，</a:t>
            </a: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我们这一生算是很不错的，以后这样的机会都不一定有的。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佛告诉我们尽量超越眼前的幸福、快乐，因为我们过去的福报，所以我们今天有机会做人。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不要为了眼前的幸福，把长远的幸福和快乐都牺牲了，这样是非常不划算的。所以</a:t>
            </a: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佛告诉我们，在修行当中才能找到生命的意义和生存的目标。</a:t>
            </a:r>
            <a:endParaRPr lang="en-US" altLang="zh-CN" b="1" dirty="0">
              <a:solidFill>
                <a:srgbClr val="00206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zh-CN" altLang="en-US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（三）提高生命的级别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EF35A3FC-816A-71F8-2237-91624DF8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0" y="115889"/>
            <a:ext cx="218653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182116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一、我们为什么要修行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73BB199-C9DB-5F86-FA25-39602A49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944" y="2111257"/>
            <a:ext cx="4297846" cy="3772997"/>
          </a:xfrm>
          <a:prstGeom prst="roundRect">
            <a:avLst>
              <a:gd name="adj" fmla="val 3137"/>
            </a:avLst>
          </a:prstGeom>
          <a:solidFill>
            <a:schemeClr val="lt1"/>
          </a:solidFill>
          <a:ln w="12700">
            <a:solidFill>
              <a:srgbClr val="9E0000">
                <a:alpha val="89000"/>
              </a:srgb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如果不修行，如果人没有什么崇高的目标的话，那么人的生命其实是没有任何意义的。</a:t>
            </a:r>
            <a:endParaRPr lang="en-US" altLang="zh-CN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即使我们一辈子一切都非常顺利，但是因为时间太短暂了，一百年相对于漫长的轮回还是太短暂了，没有太大的意义。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真正有意义的是学习，提高我们生命的级别</a:t>
            </a:r>
            <a:r>
              <a:rPr lang="zh-CN" altLang="en-US" b="1" dirty="0">
                <a:solidFill>
                  <a:srgbClr val="806850"/>
                </a:solidFill>
                <a:latin typeface="华文楷体" pitchFamily="2" charset="-122"/>
                <a:ea typeface="华文楷体" pitchFamily="2" charset="-122"/>
                <a:sym typeface="黑体" pitchFamily="49" charset="-122"/>
              </a:rPr>
              <a:t>，增长我们心灵的力量，这样我们就能够超越所有的烦恼，所有的生老病死，所以很有意义。</a:t>
            </a:r>
            <a:endParaRPr lang="en-US" altLang="zh-CN" b="1" dirty="0">
              <a:solidFill>
                <a:srgbClr val="806850"/>
              </a:solidFill>
              <a:latin typeface="华文楷体" pitchFamily="2" charset="-122"/>
              <a:ea typeface="华文楷体" pitchFamily="2" charset="-122"/>
              <a:sym typeface="黑体" pitchFamily="49" charset="-122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（三）提高生命的级别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C9A32EE3-F547-9D6A-86BB-571096F6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42" y="115889"/>
            <a:ext cx="2186536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B2F4845-7DBF-DCDC-E638-008C228D1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455137"/>
              </p:ext>
            </p:extLst>
          </p:nvPr>
        </p:nvGraphicFramePr>
        <p:xfrm>
          <a:off x="6960394" y="1769593"/>
          <a:ext cx="3511862" cy="411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82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	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8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（一）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+mn-cs"/>
                <a:sym typeface="楷体_GB2312" pitchFamily="49" charset="-122"/>
              </a:rPr>
              <a:t>修四加行的作用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A8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8E6C4597-F865-E0D0-8A65-1F8CBC48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110960"/>
            <a:ext cx="7848600" cy="41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现在我们确定了应该去修成佛的法，分为三个阶段。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首先，小学的课程是修四加行，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四加行的作用是要创造一个修行的动力。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现在我们如果去修行，在吃喝玩乐上面应该做一点点牺牲。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26951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但是这个对我们来说，是最不愿意牺牲的，所以我们需要一个动力。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宋体" pitchFamily="2" charset="-122"/>
                <a:ea typeface="宋体" panose="02010600030101010101" pitchFamily="2" charset="-122"/>
                <a:cs typeface="+mn-cs"/>
                <a:sym typeface="楷体_GB2312" pitchFamily="49" charset="-122"/>
              </a:rPr>
              <a:t>如果没有动力，那么我们以后可能就修不上去。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26951"/>
              </a:solidFill>
              <a:effectLst/>
              <a:uLnTx/>
              <a:uFillTx/>
              <a:latin typeface="宋体" pitchFamily="2" charset="-122"/>
              <a:ea typeface="宋体" panose="02010600030101010101" pitchFamily="2" charset="-122"/>
              <a:cs typeface="+mn-cs"/>
              <a:sym typeface="楷体_GB2312" pitchFamily="49" charset="-122"/>
            </a:endParaRPr>
          </a:p>
        </p:txBody>
      </p:sp>
      <p:sp>
        <p:nvSpPr>
          <p:cNvPr id="2" name="圆角矩形 21">
            <a:extLst>
              <a:ext uri="{FF2B5EF4-FFF2-40B4-BE49-F238E27FC236}">
                <a16:creationId xmlns:a16="http://schemas.microsoft.com/office/drawing/2014/main" id="{DDF84936-0E99-1B47-3CF7-3E2D8738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56" y="115889"/>
            <a:ext cx="220902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56231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斜纹 7">
            <a:extLst>
              <a:ext uri="{FF2B5EF4-FFF2-40B4-BE49-F238E27FC236}">
                <a16:creationId xmlns:a16="http://schemas.microsoft.com/office/drawing/2014/main" id="{A5EB48E7-0D79-8705-7EB6-0E1E0DD96AC8}"/>
              </a:ext>
            </a:extLst>
          </p:cNvPr>
          <p:cNvSpPr>
            <a:spLocks/>
          </p:cNvSpPr>
          <p:nvPr/>
        </p:nvSpPr>
        <p:spPr bwMode="auto">
          <a:xfrm>
            <a:off x="3792538" y="0"/>
            <a:ext cx="322262" cy="323850"/>
          </a:xfrm>
          <a:custGeom>
            <a:avLst/>
            <a:gdLst>
              <a:gd name="T0" fmla="*/ 0 w 323850"/>
              <a:gd name="T1" fmla="*/ 161925 h 323850"/>
              <a:gd name="T2" fmla="*/ 149677 w 323850"/>
              <a:gd name="T3" fmla="*/ 0 h 323850"/>
              <a:gd name="T4" fmla="*/ 299357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斜纹 7">
            <a:extLst>
              <a:ext uri="{FF2B5EF4-FFF2-40B4-BE49-F238E27FC236}">
                <a16:creationId xmlns:a16="http://schemas.microsoft.com/office/drawing/2014/main" id="{C2E9545E-A0CF-EC22-A32E-1277C5275DED}"/>
              </a:ext>
            </a:extLst>
          </p:cNvPr>
          <p:cNvSpPr>
            <a:spLocks/>
          </p:cNvSpPr>
          <p:nvPr/>
        </p:nvSpPr>
        <p:spPr bwMode="auto">
          <a:xfrm rot="10800000">
            <a:off x="10344150" y="404813"/>
            <a:ext cx="323850" cy="323850"/>
          </a:xfrm>
          <a:custGeom>
            <a:avLst/>
            <a:gdLst>
              <a:gd name="T0" fmla="*/ 0 w 323850"/>
              <a:gd name="T1" fmla="*/ 161925 h 323850"/>
              <a:gd name="T2" fmla="*/ 161925 w 323850"/>
              <a:gd name="T3" fmla="*/ 0 h 323850"/>
              <a:gd name="T4" fmla="*/ 323850 w 323850"/>
              <a:gd name="T5" fmla="*/ 0 h 323850"/>
              <a:gd name="T6" fmla="*/ 0 w 323850"/>
              <a:gd name="T7" fmla="*/ 323850 h 323850"/>
              <a:gd name="T8" fmla="*/ 0 w 323850"/>
              <a:gd name="T9" fmla="*/ 161925 h 3238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850"/>
              <a:gd name="T16" fmla="*/ 0 h 323850"/>
              <a:gd name="T17" fmla="*/ 323850 w 323850"/>
              <a:gd name="T18" fmla="*/ 323850 h 3238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直接连接符 59">
            <a:extLst>
              <a:ext uri="{FF2B5EF4-FFF2-40B4-BE49-F238E27FC236}">
                <a16:creationId xmlns:a16="http://schemas.microsoft.com/office/drawing/2014/main" id="{A7DB6332-4A6D-4E6F-8EC4-B8E9DEC6DD1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9" y="722314"/>
            <a:ext cx="6696075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Box 8">
            <a:extLst>
              <a:ext uri="{FF2B5EF4-FFF2-40B4-BE49-F238E27FC236}">
                <a16:creationId xmlns:a16="http://schemas.microsoft.com/office/drawing/2014/main" id="{330D7BD9-BA03-B5E6-0BA2-7888CB32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88913"/>
            <a:ext cx="619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		</a:t>
            </a:r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二、人身难得总体修法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3F703D24-F050-8EC2-CC6D-295F0E61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318" y="1208823"/>
            <a:ext cx="7345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A8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（二）人身难得</a:t>
            </a:r>
            <a:r>
              <a:rPr lang="zh-CN" altLang="en-US" sz="2400" b="1" dirty="0">
                <a:solidFill>
                  <a:srgbClr val="990000"/>
                </a:solidFill>
                <a:latin typeface="微软雅黑" panose="020B0503020204020204" pitchFamily="34" charset="-122"/>
                <a:ea typeface="楷体_GB2312" pitchFamily="49" charset="-122"/>
                <a:sym typeface="楷体_GB2312" pitchFamily="49" charset="-122"/>
              </a:rPr>
              <a:t>总体修法</a:t>
            </a:r>
            <a:endParaRPr lang="zh-CN" altLang="en-US" sz="2400" b="1" dirty="0">
              <a:solidFill>
                <a:srgbClr val="A8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8E6C4597-F865-E0D0-8A65-1F8CBC480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699" y="2027861"/>
            <a:ext cx="7848600" cy="419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000" tIns="72000" rIns="108000" bIns="72000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第一个修法：人身难得</a:t>
            </a:r>
            <a:endParaRPr lang="en-US" altLang="zh-CN" sz="24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首先我们每一个人要肯定自己的价值，从修行的角度来说，我们每一个人都是幸运的，都是很有福报的。因为我们已经拥有了一个非常有价值的人身，这个是非常难得的。</a:t>
            </a: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训练就是把我们学到的理论强化，强化了以后，</a:t>
            </a:r>
            <a:r>
              <a:rPr lang="zh-CN" altLang="zh-CN" sz="2000" b="1" dirty="0">
                <a:solidFill>
                  <a:srgbClr val="002060"/>
                </a:solidFill>
                <a:latin typeface="宋体" pitchFamily="2" charset="-122"/>
                <a:ea typeface="宋体" panose="02010600030101010101" pitchFamily="2" charset="-122"/>
              </a:rPr>
              <a:t>当它有力量的时候，就可以推翻老的错误的观点</a:t>
            </a:r>
            <a:r>
              <a:rPr lang="zh-CN" altLang="zh-CN" sz="2000" b="1" dirty="0">
                <a:solidFill>
                  <a:srgbClr val="826951"/>
                </a:solidFill>
                <a:latin typeface="宋体" pitchFamily="2" charset="-122"/>
                <a:ea typeface="宋体" panose="02010600030101010101" pitchFamily="2" charset="-122"/>
              </a:rPr>
              <a:t>，这样才能消除烦恼痛苦。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1" dirty="0">
              <a:solidFill>
                <a:srgbClr val="826951"/>
              </a:solidFill>
              <a:latin typeface="宋体" pitchFamily="2" charset="-122"/>
              <a:ea typeface="宋体" panose="02010600030101010101" pitchFamily="2" charset="-122"/>
              <a:sym typeface="楷体_GB2312" pitchFamily="49" charset="-122"/>
            </a:endParaRPr>
          </a:p>
        </p:txBody>
      </p:sp>
      <p:sp>
        <p:nvSpPr>
          <p:cNvPr id="2" name="圆角矩形 21">
            <a:extLst>
              <a:ext uri="{FF2B5EF4-FFF2-40B4-BE49-F238E27FC236}">
                <a16:creationId xmlns:a16="http://schemas.microsoft.com/office/drawing/2014/main" id="{1BEAE287-F3C9-D07F-4B2A-F7EAA4588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046" y="115889"/>
            <a:ext cx="2194031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4999"/>
            </a:schemeClr>
          </a:solidFill>
          <a:ln w="9525">
            <a:noFill/>
            <a:round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四加行</a:t>
            </a:r>
            <a:r>
              <a:rPr lang="en-US" altLang="zh-CN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人身难得</a:t>
            </a:r>
            <a:endParaRPr lang="en-US" altLang="zh-CN" sz="1600" b="1" dirty="0">
              <a:solidFill>
                <a:srgbClr val="FFFFFF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慈诚罗珠仁</a:t>
            </a:r>
            <a:r>
              <a:rPr lang="zh-CN" altLang="en-US" sz="15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波切 宣讲</a:t>
            </a:r>
          </a:p>
        </p:txBody>
      </p:sp>
    </p:spTree>
    <p:extLst>
      <p:ext uri="{BB962C8B-B14F-4D97-AF65-F5344CB8AC3E}">
        <p14:creationId xmlns:p14="http://schemas.microsoft.com/office/powerpoint/2010/main" val="3923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50318A04PWBG">
  <a:themeElements>
    <a:clrScheme name="1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1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A000120150324A07PWBG">
  <a:themeElements>
    <a:clrScheme name="3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3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1796</Words>
  <Application>Microsoft Office PowerPoint</Application>
  <PresentationFormat>宽屏</PresentationFormat>
  <Paragraphs>169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Utsaah</vt:lpstr>
      <vt:lpstr>等线</vt:lpstr>
      <vt:lpstr>等线 Light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幼圆</vt:lpstr>
      <vt:lpstr>Arial</vt:lpstr>
      <vt:lpstr>Calibri</vt:lpstr>
      <vt:lpstr>Wingdings</vt:lpstr>
      <vt:lpstr>Wingdings 2</vt:lpstr>
      <vt:lpstr>Office 主题​​</vt:lpstr>
      <vt:lpstr>1_A000120150318A04PWBG</vt:lpstr>
      <vt:lpstr>3_A000120150324A07PWBG</vt:lpstr>
      <vt:lpstr>慧灯禅修课 人身难得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人身难得整体观修方法</dc:title>
  <dc:creator>Haojie Nan</dc:creator>
  <cp:lastModifiedBy>Haojie Nan</cp:lastModifiedBy>
  <cp:revision>1</cp:revision>
  <dcterms:created xsi:type="dcterms:W3CDTF">2023-11-14T07:43:01Z</dcterms:created>
  <dcterms:modified xsi:type="dcterms:W3CDTF">2023-11-16T11:18:15Z</dcterms:modified>
</cp:coreProperties>
</file>