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4"/>
  </p:notesMasterIdLst>
  <p:sldIdLst>
    <p:sldId id="301" r:id="rId4"/>
    <p:sldId id="302" r:id="rId5"/>
    <p:sldId id="316" r:id="rId6"/>
    <p:sldId id="318" r:id="rId7"/>
    <p:sldId id="303" r:id="rId8"/>
    <p:sldId id="311" r:id="rId9"/>
    <p:sldId id="304" r:id="rId10"/>
    <p:sldId id="319" r:id="rId11"/>
    <p:sldId id="312" r:id="rId12"/>
    <p:sldId id="314" r:id="rId13"/>
    <p:sldId id="317" r:id="rId15"/>
    <p:sldId id="320" r:id="rId16"/>
    <p:sldId id="315" r:id="rId17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1" clrIdx="0"/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61" autoAdjust="0"/>
  </p:normalViewPr>
  <p:slideViewPr>
    <p:cSldViewPr showGuides="1">
      <p:cViewPr varScale="1">
        <p:scale>
          <a:sx n="75" d="100"/>
          <a:sy n="75" d="100"/>
        </p:scale>
        <p:origin x="108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25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618A2-2246-4907-9CAA-D1A468D5390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FD9CB-15DB-4891-97E1-5E93C35F867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FD9CB-15DB-4891-97E1-5E93C35F86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6" Type="http://schemas.openxmlformats.org/officeDocument/2006/relationships/image" Target="../media/image4.svg"/><Relationship Id="rId15" Type="http://schemas.openxmlformats.org/officeDocument/2006/relationships/image" Target="../media/image3.png"/><Relationship Id="rId14" Type="http://schemas.openxmlformats.org/officeDocument/2006/relationships/tags" Target="../tags/tag114.xml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2"/>
            </p:custDataLst>
          </p:nvPr>
        </p:nvGrpSpPr>
        <p:grpSpPr>
          <a:xfrm>
            <a:off x="0" y="2364978"/>
            <a:ext cx="467201" cy="3186589"/>
            <a:chOff x="0" y="2888"/>
            <a:chExt cx="981" cy="6691"/>
          </a:xfrm>
        </p:grpSpPr>
        <p:sp>
          <p:nvSpPr>
            <p:cNvPr id="9" name="椭圆 8"/>
            <p:cNvSpPr/>
            <p:nvPr userDrawn="1">
              <p:custDataLst>
                <p:tags r:id="rId3"/>
              </p:custDataLst>
            </p:nvPr>
          </p:nvSpPr>
          <p:spPr>
            <a:xfrm>
              <a:off x="823" y="8497"/>
              <a:ext cx="158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 userDrawn="1">
              <p:custDataLst>
                <p:tags r:id="rId4"/>
              </p:custDataLst>
            </p:nvPr>
          </p:nvSpPr>
          <p:spPr>
            <a:xfrm>
              <a:off x="823" y="9421"/>
              <a:ext cx="158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4"/>
            <p:cNvSpPr/>
            <p:nvPr userDrawn="1">
              <p:custDataLst>
                <p:tags r:id="rId5"/>
              </p:custDataLst>
            </p:nvPr>
          </p:nvSpPr>
          <p:spPr>
            <a:xfrm>
              <a:off x="0" y="2888"/>
              <a:ext cx="557" cy="24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502411" y="1803669"/>
            <a:ext cx="3954958" cy="1443240"/>
          </a:xfrm>
        </p:spPr>
        <p:txBody>
          <a:bodyPr lIns="90000" tIns="46800" rIns="90000" bIns="0" anchor="b" anchorCtr="0">
            <a:normAutofit/>
          </a:bodyPr>
          <a:lstStyle>
            <a:lvl1pPr algn="l">
              <a:defRPr sz="405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502412" y="3670620"/>
            <a:ext cx="3954957" cy="626762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567366" y="5242023"/>
            <a:ext cx="1350000" cy="3780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568091" y="5790978"/>
            <a:ext cx="1350000" cy="3780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90500" y="0"/>
            <a:ext cx="8743950" cy="6858000"/>
            <a:chOff x="400" y="0"/>
            <a:chExt cx="18360" cy="10800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>
              <a:off x="400" y="0"/>
              <a:ext cx="985" cy="606"/>
            </a:xfrm>
            <a:custGeom>
              <a:avLst/>
              <a:gdLst>
                <a:gd name="connsiteX0" fmla="*/ 0 w 625551"/>
                <a:gd name="connsiteY0" fmla="*/ 0 h 384826"/>
                <a:gd name="connsiteX1" fmla="*/ 625551 w 625551"/>
                <a:gd name="connsiteY1" fmla="*/ 0 h 384826"/>
                <a:gd name="connsiteX2" fmla="*/ 625551 w 625551"/>
                <a:gd name="connsiteY2" fmla="*/ 280565 h 384826"/>
                <a:gd name="connsiteX3" fmla="*/ 521290 w 625551"/>
                <a:gd name="connsiteY3" fmla="*/ 384826 h 384826"/>
                <a:gd name="connsiteX4" fmla="*/ 104261 w 625551"/>
                <a:gd name="connsiteY4" fmla="*/ 384826 h 384826"/>
                <a:gd name="connsiteX5" fmla="*/ 0 w 625551"/>
                <a:gd name="connsiteY5" fmla="*/ 280565 h 38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5551" h="384826">
                  <a:moveTo>
                    <a:pt x="0" y="0"/>
                  </a:moveTo>
                  <a:lnTo>
                    <a:pt x="625551" y="0"/>
                  </a:lnTo>
                  <a:lnTo>
                    <a:pt x="625551" y="280565"/>
                  </a:lnTo>
                  <a:cubicBezTo>
                    <a:pt x="625551" y="338147"/>
                    <a:pt x="578872" y="384826"/>
                    <a:pt x="521290" y="384826"/>
                  </a:cubicBezTo>
                  <a:lnTo>
                    <a:pt x="104261" y="384826"/>
                  </a:lnTo>
                  <a:cubicBezTo>
                    <a:pt x="46679" y="384826"/>
                    <a:pt x="0" y="338147"/>
                    <a:pt x="0" y="280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>
              <a:off x="17950" y="9110"/>
              <a:ext cx="810" cy="1690"/>
            </a:xfrm>
            <a:custGeom>
              <a:avLst/>
              <a:gdLst>
                <a:gd name="connsiteX0" fmla="*/ 85680 w 514069"/>
                <a:gd name="connsiteY0" fmla="*/ 0 h 1073154"/>
                <a:gd name="connsiteX1" fmla="*/ 428389 w 514069"/>
                <a:gd name="connsiteY1" fmla="*/ 0 h 1073154"/>
                <a:gd name="connsiteX2" fmla="*/ 514069 w 514069"/>
                <a:gd name="connsiteY2" fmla="*/ 85680 h 1073154"/>
                <a:gd name="connsiteX3" fmla="*/ 514069 w 514069"/>
                <a:gd name="connsiteY3" fmla="*/ 1073154 h 1073154"/>
                <a:gd name="connsiteX4" fmla="*/ 0 w 514069"/>
                <a:gd name="connsiteY4" fmla="*/ 1073154 h 1073154"/>
                <a:gd name="connsiteX5" fmla="*/ 0 w 514069"/>
                <a:gd name="connsiteY5" fmla="*/ 85680 h 1073154"/>
                <a:gd name="connsiteX6" fmla="*/ 85680 w 514069"/>
                <a:gd name="connsiteY6" fmla="*/ 0 h 107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069" h="1073154">
                  <a:moveTo>
                    <a:pt x="85680" y="0"/>
                  </a:moveTo>
                  <a:lnTo>
                    <a:pt x="428389" y="0"/>
                  </a:lnTo>
                  <a:cubicBezTo>
                    <a:pt x="475709" y="0"/>
                    <a:pt x="514069" y="38360"/>
                    <a:pt x="514069" y="85680"/>
                  </a:cubicBezTo>
                  <a:lnTo>
                    <a:pt x="514069" y="1073154"/>
                  </a:lnTo>
                  <a:lnTo>
                    <a:pt x="0" y="1073154"/>
                  </a:lnTo>
                  <a:lnTo>
                    <a:pt x="0" y="85680"/>
                  </a:lnTo>
                  <a:cubicBezTo>
                    <a:pt x="0" y="38360"/>
                    <a:pt x="38360" y="0"/>
                    <a:pt x="85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7"/>
          <p:cNvSpPr/>
          <p:nvPr userDrawn="1">
            <p:custDataLst>
              <p:tags r:id="rId2"/>
            </p:custDataLst>
          </p:nvPr>
        </p:nvSpPr>
        <p:spPr>
          <a:xfrm>
            <a:off x="5278569" y="2399086"/>
            <a:ext cx="253916" cy="25391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851520" y="3560093"/>
            <a:ext cx="3591129" cy="53091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27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851520" y="4330951"/>
            <a:ext cx="3606430" cy="680142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-63500"/>
            <a:ext cx="9176861" cy="6921500"/>
            <a:chOff x="0" y="-100"/>
            <a:chExt cx="19269" cy="1090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7857" y="-100"/>
              <a:ext cx="1412" cy="1015"/>
              <a:chOff x="17857" y="-100"/>
              <a:chExt cx="1412" cy="1015"/>
            </a:xfrm>
          </p:grpSpPr>
          <p:sp>
            <p:nvSpPr>
              <p:cNvPr id="8" name="圆角矩形 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21" y="-100"/>
                <a:ext cx="748" cy="79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圆角矩形 4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7857" y="471"/>
                <a:ext cx="421" cy="44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0" y="10620"/>
              <a:ext cx="19200" cy="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1626121"/>
            <a:ext cx="3962432" cy="4041680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90500" y="0"/>
            <a:ext cx="8743950" cy="6858000"/>
            <a:chOff x="400" y="0"/>
            <a:chExt cx="18360" cy="10800"/>
          </a:xfrm>
        </p:grpSpPr>
        <p:sp>
          <p:nvSpPr>
            <p:cNvPr id="11" name="任意多边形: 形状 10"/>
            <p:cNvSpPr/>
            <p:nvPr userDrawn="1">
              <p:custDataLst>
                <p:tags r:id="rId3"/>
              </p:custDataLst>
            </p:nvPr>
          </p:nvSpPr>
          <p:spPr>
            <a:xfrm>
              <a:off x="400" y="0"/>
              <a:ext cx="985" cy="606"/>
            </a:xfrm>
            <a:custGeom>
              <a:avLst/>
              <a:gdLst>
                <a:gd name="connsiteX0" fmla="*/ 0 w 625551"/>
                <a:gd name="connsiteY0" fmla="*/ 0 h 384826"/>
                <a:gd name="connsiteX1" fmla="*/ 625551 w 625551"/>
                <a:gd name="connsiteY1" fmla="*/ 0 h 384826"/>
                <a:gd name="connsiteX2" fmla="*/ 625551 w 625551"/>
                <a:gd name="connsiteY2" fmla="*/ 280565 h 384826"/>
                <a:gd name="connsiteX3" fmla="*/ 521290 w 625551"/>
                <a:gd name="connsiteY3" fmla="*/ 384826 h 384826"/>
                <a:gd name="connsiteX4" fmla="*/ 104261 w 625551"/>
                <a:gd name="connsiteY4" fmla="*/ 384826 h 384826"/>
                <a:gd name="connsiteX5" fmla="*/ 0 w 625551"/>
                <a:gd name="connsiteY5" fmla="*/ 280565 h 38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5551" h="384826">
                  <a:moveTo>
                    <a:pt x="0" y="0"/>
                  </a:moveTo>
                  <a:lnTo>
                    <a:pt x="625551" y="0"/>
                  </a:lnTo>
                  <a:lnTo>
                    <a:pt x="625551" y="280565"/>
                  </a:lnTo>
                  <a:cubicBezTo>
                    <a:pt x="625551" y="338147"/>
                    <a:pt x="578872" y="384826"/>
                    <a:pt x="521290" y="384826"/>
                  </a:cubicBezTo>
                  <a:lnTo>
                    <a:pt x="104261" y="384826"/>
                  </a:lnTo>
                  <a:cubicBezTo>
                    <a:pt x="46679" y="384826"/>
                    <a:pt x="0" y="338147"/>
                    <a:pt x="0" y="280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>
              <a:off x="17950" y="9110"/>
              <a:ext cx="810" cy="1690"/>
            </a:xfrm>
            <a:custGeom>
              <a:avLst/>
              <a:gdLst>
                <a:gd name="connsiteX0" fmla="*/ 85680 w 514069"/>
                <a:gd name="connsiteY0" fmla="*/ 0 h 1073154"/>
                <a:gd name="connsiteX1" fmla="*/ 428389 w 514069"/>
                <a:gd name="connsiteY1" fmla="*/ 0 h 1073154"/>
                <a:gd name="connsiteX2" fmla="*/ 514069 w 514069"/>
                <a:gd name="connsiteY2" fmla="*/ 85680 h 1073154"/>
                <a:gd name="connsiteX3" fmla="*/ 514069 w 514069"/>
                <a:gd name="connsiteY3" fmla="*/ 1073154 h 1073154"/>
                <a:gd name="connsiteX4" fmla="*/ 0 w 514069"/>
                <a:gd name="connsiteY4" fmla="*/ 1073154 h 1073154"/>
                <a:gd name="connsiteX5" fmla="*/ 0 w 514069"/>
                <a:gd name="connsiteY5" fmla="*/ 85680 h 1073154"/>
                <a:gd name="connsiteX6" fmla="*/ 85680 w 514069"/>
                <a:gd name="connsiteY6" fmla="*/ 0 h 107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069" h="1073154">
                  <a:moveTo>
                    <a:pt x="85680" y="0"/>
                  </a:moveTo>
                  <a:lnTo>
                    <a:pt x="428389" y="0"/>
                  </a:lnTo>
                  <a:cubicBezTo>
                    <a:pt x="475709" y="0"/>
                    <a:pt x="514069" y="38360"/>
                    <a:pt x="514069" y="85680"/>
                  </a:cubicBezTo>
                  <a:lnTo>
                    <a:pt x="514069" y="1073154"/>
                  </a:lnTo>
                  <a:lnTo>
                    <a:pt x="0" y="1073154"/>
                  </a:lnTo>
                  <a:lnTo>
                    <a:pt x="0" y="85680"/>
                  </a:lnTo>
                  <a:cubicBezTo>
                    <a:pt x="0" y="38360"/>
                    <a:pt x="38360" y="0"/>
                    <a:pt x="85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502447" y="1000133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90500" y="0"/>
            <a:ext cx="8743950" cy="6858000"/>
            <a:chOff x="400" y="0"/>
            <a:chExt cx="18360" cy="10800"/>
          </a:xfrm>
        </p:grpSpPr>
        <p:sp>
          <p:nvSpPr>
            <p:cNvPr id="7" name="任意多边形: 形状 6"/>
            <p:cNvSpPr/>
            <p:nvPr userDrawn="1">
              <p:custDataLst>
                <p:tags r:id="rId3"/>
              </p:custDataLst>
            </p:nvPr>
          </p:nvSpPr>
          <p:spPr>
            <a:xfrm>
              <a:off x="400" y="0"/>
              <a:ext cx="985" cy="606"/>
            </a:xfrm>
            <a:custGeom>
              <a:avLst/>
              <a:gdLst>
                <a:gd name="connsiteX0" fmla="*/ 0 w 625551"/>
                <a:gd name="connsiteY0" fmla="*/ 0 h 384826"/>
                <a:gd name="connsiteX1" fmla="*/ 625551 w 625551"/>
                <a:gd name="connsiteY1" fmla="*/ 0 h 384826"/>
                <a:gd name="connsiteX2" fmla="*/ 625551 w 625551"/>
                <a:gd name="connsiteY2" fmla="*/ 280565 h 384826"/>
                <a:gd name="connsiteX3" fmla="*/ 521290 w 625551"/>
                <a:gd name="connsiteY3" fmla="*/ 384826 h 384826"/>
                <a:gd name="connsiteX4" fmla="*/ 104261 w 625551"/>
                <a:gd name="connsiteY4" fmla="*/ 384826 h 384826"/>
                <a:gd name="connsiteX5" fmla="*/ 0 w 625551"/>
                <a:gd name="connsiteY5" fmla="*/ 280565 h 38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5551" h="384826">
                  <a:moveTo>
                    <a:pt x="0" y="0"/>
                  </a:moveTo>
                  <a:lnTo>
                    <a:pt x="625551" y="0"/>
                  </a:lnTo>
                  <a:lnTo>
                    <a:pt x="625551" y="280565"/>
                  </a:lnTo>
                  <a:cubicBezTo>
                    <a:pt x="625551" y="338147"/>
                    <a:pt x="578872" y="384826"/>
                    <a:pt x="521290" y="384826"/>
                  </a:cubicBezTo>
                  <a:lnTo>
                    <a:pt x="104261" y="384826"/>
                  </a:lnTo>
                  <a:cubicBezTo>
                    <a:pt x="46679" y="384826"/>
                    <a:pt x="0" y="338147"/>
                    <a:pt x="0" y="280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4"/>
              </p:custDataLst>
            </p:nvPr>
          </p:nvSpPr>
          <p:spPr>
            <a:xfrm>
              <a:off x="17950" y="9110"/>
              <a:ext cx="810" cy="1690"/>
            </a:xfrm>
            <a:custGeom>
              <a:avLst/>
              <a:gdLst>
                <a:gd name="connsiteX0" fmla="*/ 85680 w 514069"/>
                <a:gd name="connsiteY0" fmla="*/ 0 h 1073154"/>
                <a:gd name="connsiteX1" fmla="*/ 428389 w 514069"/>
                <a:gd name="connsiteY1" fmla="*/ 0 h 1073154"/>
                <a:gd name="connsiteX2" fmla="*/ 514069 w 514069"/>
                <a:gd name="connsiteY2" fmla="*/ 85680 h 1073154"/>
                <a:gd name="connsiteX3" fmla="*/ 514069 w 514069"/>
                <a:gd name="connsiteY3" fmla="*/ 1073154 h 1073154"/>
                <a:gd name="connsiteX4" fmla="*/ 0 w 514069"/>
                <a:gd name="connsiteY4" fmla="*/ 1073154 h 1073154"/>
                <a:gd name="connsiteX5" fmla="*/ 0 w 514069"/>
                <a:gd name="connsiteY5" fmla="*/ 85680 h 1073154"/>
                <a:gd name="connsiteX6" fmla="*/ 85680 w 514069"/>
                <a:gd name="connsiteY6" fmla="*/ 0 h 107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069" h="1073154">
                  <a:moveTo>
                    <a:pt x="85680" y="0"/>
                  </a:moveTo>
                  <a:lnTo>
                    <a:pt x="428389" y="0"/>
                  </a:lnTo>
                  <a:cubicBezTo>
                    <a:pt x="475709" y="0"/>
                    <a:pt x="514069" y="38360"/>
                    <a:pt x="514069" y="85680"/>
                  </a:cubicBezTo>
                  <a:lnTo>
                    <a:pt x="514069" y="1073154"/>
                  </a:lnTo>
                  <a:lnTo>
                    <a:pt x="0" y="1073154"/>
                  </a:lnTo>
                  <a:lnTo>
                    <a:pt x="0" y="85680"/>
                  </a:lnTo>
                  <a:cubicBezTo>
                    <a:pt x="0" y="38360"/>
                    <a:pt x="38360" y="0"/>
                    <a:pt x="85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90500" y="0"/>
            <a:ext cx="8743950" cy="6858000"/>
            <a:chOff x="400" y="0"/>
            <a:chExt cx="18360" cy="10800"/>
          </a:xfrm>
        </p:grpSpPr>
        <p:sp>
          <p:nvSpPr>
            <p:cNvPr id="9" name="任意多边形: 形状 8"/>
            <p:cNvSpPr/>
            <p:nvPr userDrawn="1">
              <p:custDataLst>
                <p:tags r:id="rId3"/>
              </p:custDataLst>
            </p:nvPr>
          </p:nvSpPr>
          <p:spPr>
            <a:xfrm>
              <a:off x="400" y="0"/>
              <a:ext cx="985" cy="606"/>
            </a:xfrm>
            <a:custGeom>
              <a:avLst/>
              <a:gdLst>
                <a:gd name="connsiteX0" fmla="*/ 0 w 625551"/>
                <a:gd name="connsiteY0" fmla="*/ 0 h 384826"/>
                <a:gd name="connsiteX1" fmla="*/ 625551 w 625551"/>
                <a:gd name="connsiteY1" fmla="*/ 0 h 384826"/>
                <a:gd name="connsiteX2" fmla="*/ 625551 w 625551"/>
                <a:gd name="connsiteY2" fmla="*/ 280565 h 384826"/>
                <a:gd name="connsiteX3" fmla="*/ 521290 w 625551"/>
                <a:gd name="connsiteY3" fmla="*/ 384826 h 384826"/>
                <a:gd name="connsiteX4" fmla="*/ 104261 w 625551"/>
                <a:gd name="connsiteY4" fmla="*/ 384826 h 384826"/>
                <a:gd name="connsiteX5" fmla="*/ 0 w 625551"/>
                <a:gd name="connsiteY5" fmla="*/ 280565 h 38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5551" h="384826">
                  <a:moveTo>
                    <a:pt x="0" y="0"/>
                  </a:moveTo>
                  <a:lnTo>
                    <a:pt x="625551" y="0"/>
                  </a:lnTo>
                  <a:lnTo>
                    <a:pt x="625551" y="280565"/>
                  </a:lnTo>
                  <a:cubicBezTo>
                    <a:pt x="625551" y="338147"/>
                    <a:pt x="578872" y="384826"/>
                    <a:pt x="521290" y="384826"/>
                  </a:cubicBezTo>
                  <a:lnTo>
                    <a:pt x="104261" y="384826"/>
                  </a:lnTo>
                  <a:cubicBezTo>
                    <a:pt x="46679" y="384826"/>
                    <a:pt x="0" y="338147"/>
                    <a:pt x="0" y="280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4"/>
              </p:custDataLst>
            </p:nvPr>
          </p:nvSpPr>
          <p:spPr>
            <a:xfrm>
              <a:off x="17950" y="9110"/>
              <a:ext cx="810" cy="1690"/>
            </a:xfrm>
            <a:custGeom>
              <a:avLst/>
              <a:gdLst>
                <a:gd name="connsiteX0" fmla="*/ 85680 w 514069"/>
                <a:gd name="connsiteY0" fmla="*/ 0 h 1073154"/>
                <a:gd name="connsiteX1" fmla="*/ 428389 w 514069"/>
                <a:gd name="connsiteY1" fmla="*/ 0 h 1073154"/>
                <a:gd name="connsiteX2" fmla="*/ 514069 w 514069"/>
                <a:gd name="connsiteY2" fmla="*/ 85680 h 1073154"/>
                <a:gd name="connsiteX3" fmla="*/ 514069 w 514069"/>
                <a:gd name="connsiteY3" fmla="*/ 1073154 h 1073154"/>
                <a:gd name="connsiteX4" fmla="*/ 0 w 514069"/>
                <a:gd name="connsiteY4" fmla="*/ 1073154 h 1073154"/>
                <a:gd name="connsiteX5" fmla="*/ 0 w 514069"/>
                <a:gd name="connsiteY5" fmla="*/ 85680 h 1073154"/>
                <a:gd name="connsiteX6" fmla="*/ 85680 w 514069"/>
                <a:gd name="connsiteY6" fmla="*/ 0 h 107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069" h="1073154">
                  <a:moveTo>
                    <a:pt x="85680" y="0"/>
                  </a:moveTo>
                  <a:lnTo>
                    <a:pt x="428389" y="0"/>
                  </a:lnTo>
                  <a:cubicBezTo>
                    <a:pt x="475709" y="0"/>
                    <a:pt x="514069" y="38360"/>
                    <a:pt x="514069" y="85680"/>
                  </a:cubicBezTo>
                  <a:lnTo>
                    <a:pt x="514069" y="1073154"/>
                  </a:lnTo>
                  <a:lnTo>
                    <a:pt x="0" y="1073154"/>
                  </a:lnTo>
                  <a:lnTo>
                    <a:pt x="0" y="85680"/>
                  </a:lnTo>
                  <a:cubicBezTo>
                    <a:pt x="0" y="38360"/>
                    <a:pt x="38360" y="0"/>
                    <a:pt x="85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90500" y="0"/>
            <a:ext cx="8743950" cy="6858000"/>
            <a:chOff x="400" y="0"/>
            <a:chExt cx="18360" cy="10800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>
              <a:off x="400" y="0"/>
              <a:ext cx="985" cy="606"/>
            </a:xfrm>
            <a:custGeom>
              <a:avLst/>
              <a:gdLst>
                <a:gd name="connsiteX0" fmla="*/ 0 w 625551"/>
                <a:gd name="connsiteY0" fmla="*/ 0 h 384826"/>
                <a:gd name="connsiteX1" fmla="*/ 625551 w 625551"/>
                <a:gd name="connsiteY1" fmla="*/ 0 h 384826"/>
                <a:gd name="connsiteX2" fmla="*/ 625551 w 625551"/>
                <a:gd name="connsiteY2" fmla="*/ 280565 h 384826"/>
                <a:gd name="connsiteX3" fmla="*/ 521290 w 625551"/>
                <a:gd name="connsiteY3" fmla="*/ 384826 h 384826"/>
                <a:gd name="connsiteX4" fmla="*/ 104261 w 625551"/>
                <a:gd name="connsiteY4" fmla="*/ 384826 h 384826"/>
                <a:gd name="connsiteX5" fmla="*/ 0 w 625551"/>
                <a:gd name="connsiteY5" fmla="*/ 280565 h 38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5551" h="384826">
                  <a:moveTo>
                    <a:pt x="0" y="0"/>
                  </a:moveTo>
                  <a:lnTo>
                    <a:pt x="625551" y="0"/>
                  </a:lnTo>
                  <a:lnTo>
                    <a:pt x="625551" y="280565"/>
                  </a:lnTo>
                  <a:cubicBezTo>
                    <a:pt x="625551" y="338147"/>
                    <a:pt x="578872" y="384826"/>
                    <a:pt x="521290" y="384826"/>
                  </a:cubicBezTo>
                  <a:lnTo>
                    <a:pt x="104261" y="384826"/>
                  </a:lnTo>
                  <a:cubicBezTo>
                    <a:pt x="46679" y="384826"/>
                    <a:pt x="0" y="338147"/>
                    <a:pt x="0" y="280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>
              <a:off x="17950" y="9110"/>
              <a:ext cx="810" cy="1690"/>
            </a:xfrm>
            <a:custGeom>
              <a:avLst/>
              <a:gdLst>
                <a:gd name="connsiteX0" fmla="*/ 85680 w 514069"/>
                <a:gd name="connsiteY0" fmla="*/ 0 h 1073154"/>
                <a:gd name="connsiteX1" fmla="*/ 428389 w 514069"/>
                <a:gd name="connsiteY1" fmla="*/ 0 h 1073154"/>
                <a:gd name="connsiteX2" fmla="*/ 514069 w 514069"/>
                <a:gd name="connsiteY2" fmla="*/ 85680 h 1073154"/>
                <a:gd name="connsiteX3" fmla="*/ 514069 w 514069"/>
                <a:gd name="connsiteY3" fmla="*/ 1073154 h 1073154"/>
                <a:gd name="connsiteX4" fmla="*/ 0 w 514069"/>
                <a:gd name="connsiteY4" fmla="*/ 1073154 h 1073154"/>
                <a:gd name="connsiteX5" fmla="*/ 0 w 514069"/>
                <a:gd name="connsiteY5" fmla="*/ 85680 h 1073154"/>
                <a:gd name="connsiteX6" fmla="*/ 85680 w 514069"/>
                <a:gd name="connsiteY6" fmla="*/ 0 h 107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069" h="1073154">
                  <a:moveTo>
                    <a:pt x="85680" y="0"/>
                  </a:moveTo>
                  <a:lnTo>
                    <a:pt x="428389" y="0"/>
                  </a:lnTo>
                  <a:cubicBezTo>
                    <a:pt x="475709" y="0"/>
                    <a:pt x="514069" y="38360"/>
                    <a:pt x="514069" y="85680"/>
                  </a:cubicBezTo>
                  <a:lnTo>
                    <a:pt x="514069" y="1073154"/>
                  </a:lnTo>
                  <a:lnTo>
                    <a:pt x="0" y="1073154"/>
                  </a:lnTo>
                  <a:lnTo>
                    <a:pt x="0" y="85680"/>
                  </a:lnTo>
                  <a:cubicBezTo>
                    <a:pt x="0" y="38360"/>
                    <a:pt x="38360" y="0"/>
                    <a:pt x="85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90500" y="0"/>
            <a:ext cx="8743950" cy="6858000"/>
            <a:chOff x="400" y="0"/>
            <a:chExt cx="18360" cy="10800"/>
          </a:xfrm>
        </p:grpSpPr>
        <p:sp>
          <p:nvSpPr>
            <p:cNvPr id="8" name="任意多边形: 形状 7"/>
            <p:cNvSpPr/>
            <p:nvPr userDrawn="1">
              <p:custDataLst>
                <p:tags r:id="rId3"/>
              </p:custDataLst>
            </p:nvPr>
          </p:nvSpPr>
          <p:spPr>
            <a:xfrm>
              <a:off x="400" y="0"/>
              <a:ext cx="985" cy="606"/>
            </a:xfrm>
            <a:custGeom>
              <a:avLst/>
              <a:gdLst>
                <a:gd name="connsiteX0" fmla="*/ 0 w 625551"/>
                <a:gd name="connsiteY0" fmla="*/ 0 h 384826"/>
                <a:gd name="connsiteX1" fmla="*/ 625551 w 625551"/>
                <a:gd name="connsiteY1" fmla="*/ 0 h 384826"/>
                <a:gd name="connsiteX2" fmla="*/ 625551 w 625551"/>
                <a:gd name="connsiteY2" fmla="*/ 280565 h 384826"/>
                <a:gd name="connsiteX3" fmla="*/ 521290 w 625551"/>
                <a:gd name="connsiteY3" fmla="*/ 384826 h 384826"/>
                <a:gd name="connsiteX4" fmla="*/ 104261 w 625551"/>
                <a:gd name="connsiteY4" fmla="*/ 384826 h 384826"/>
                <a:gd name="connsiteX5" fmla="*/ 0 w 625551"/>
                <a:gd name="connsiteY5" fmla="*/ 280565 h 38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5551" h="384826">
                  <a:moveTo>
                    <a:pt x="0" y="0"/>
                  </a:moveTo>
                  <a:lnTo>
                    <a:pt x="625551" y="0"/>
                  </a:lnTo>
                  <a:lnTo>
                    <a:pt x="625551" y="280565"/>
                  </a:lnTo>
                  <a:cubicBezTo>
                    <a:pt x="625551" y="338147"/>
                    <a:pt x="578872" y="384826"/>
                    <a:pt x="521290" y="384826"/>
                  </a:cubicBezTo>
                  <a:lnTo>
                    <a:pt x="104261" y="384826"/>
                  </a:lnTo>
                  <a:cubicBezTo>
                    <a:pt x="46679" y="384826"/>
                    <a:pt x="0" y="338147"/>
                    <a:pt x="0" y="280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4"/>
              </p:custDataLst>
            </p:nvPr>
          </p:nvSpPr>
          <p:spPr>
            <a:xfrm>
              <a:off x="17950" y="9110"/>
              <a:ext cx="810" cy="1690"/>
            </a:xfrm>
            <a:custGeom>
              <a:avLst/>
              <a:gdLst>
                <a:gd name="connsiteX0" fmla="*/ 85680 w 514069"/>
                <a:gd name="connsiteY0" fmla="*/ 0 h 1073154"/>
                <a:gd name="connsiteX1" fmla="*/ 428389 w 514069"/>
                <a:gd name="connsiteY1" fmla="*/ 0 h 1073154"/>
                <a:gd name="connsiteX2" fmla="*/ 514069 w 514069"/>
                <a:gd name="connsiteY2" fmla="*/ 85680 h 1073154"/>
                <a:gd name="connsiteX3" fmla="*/ 514069 w 514069"/>
                <a:gd name="connsiteY3" fmla="*/ 1073154 h 1073154"/>
                <a:gd name="connsiteX4" fmla="*/ 0 w 514069"/>
                <a:gd name="connsiteY4" fmla="*/ 1073154 h 1073154"/>
                <a:gd name="connsiteX5" fmla="*/ 0 w 514069"/>
                <a:gd name="connsiteY5" fmla="*/ 85680 h 1073154"/>
                <a:gd name="connsiteX6" fmla="*/ 85680 w 514069"/>
                <a:gd name="connsiteY6" fmla="*/ 0 h 107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069" h="1073154">
                  <a:moveTo>
                    <a:pt x="85680" y="0"/>
                  </a:moveTo>
                  <a:lnTo>
                    <a:pt x="428389" y="0"/>
                  </a:lnTo>
                  <a:cubicBezTo>
                    <a:pt x="475709" y="0"/>
                    <a:pt x="514069" y="38360"/>
                    <a:pt x="514069" y="85680"/>
                  </a:cubicBezTo>
                  <a:lnTo>
                    <a:pt x="514069" y="1073154"/>
                  </a:lnTo>
                  <a:lnTo>
                    <a:pt x="0" y="1073154"/>
                  </a:lnTo>
                  <a:lnTo>
                    <a:pt x="0" y="85680"/>
                  </a:lnTo>
                  <a:cubicBezTo>
                    <a:pt x="0" y="38360"/>
                    <a:pt x="38360" y="0"/>
                    <a:pt x="85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02447" y="1626121"/>
            <a:ext cx="8139178" cy="404168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184559" y="2552621"/>
            <a:ext cx="4759643" cy="1161574"/>
            <a:chOff x="4587" y="3715"/>
            <a:chExt cx="9994" cy="2439"/>
          </a:xfrm>
        </p:grpSpPr>
        <p:sp>
          <p:nvSpPr>
            <p:cNvPr id="6" name="圆角矩形 3"/>
            <p:cNvSpPr/>
            <p:nvPr userDrawn="1">
              <p:custDataLst>
                <p:tags r:id="rId3"/>
              </p:custDataLst>
            </p:nvPr>
          </p:nvSpPr>
          <p:spPr>
            <a:xfrm>
              <a:off x="4587" y="3715"/>
              <a:ext cx="1218" cy="128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圆角矩形 4"/>
            <p:cNvSpPr/>
            <p:nvPr userDrawn="1">
              <p:custDataLst>
                <p:tags r:id="rId4"/>
              </p:custDataLst>
            </p:nvPr>
          </p:nvSpPr>
          <p:spPr>
            <a:xfrm>
              <a:off x="13955" y="5492"/>
              <a:ext cx="627" cy="66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671010" y="2917320"/>
            <a:ext cx="4015540" cy="900247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2669381" y="4146775"/>
            <a:ext cx="4017169" cy="496107"/>
          </a:xfrm>
        </p:spPr>
        <p:txBody>
          <a:bodyPr lIns="90000" rIns="90000" bIns="46800"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 userDrawn="1">
            <p:custDataLst>
              <p:tags r:id="rId2"/>
            </p:custDataLst>
          </p:nvPr>
        </p:nvSpPr>
        <p:spPr>
          <a:xfrm>
            <a:off x="190500" y="0"/>
            <a:ext cx="469106" cy="384810"/>
          </a:xfrm>
          <a:custGeom>
            <a:avLst/>
            <a:gdLst>
              <a:gd name="connsiteX0" fmla="*/ 0 w 625551"/>
              <a:gd name="connsiteY0" fmla="*/ 0 h 384826"/>
              <a:gd name="connsiteX1" fmla="*/ 625551 w 625551"/>
              <a:gd name="connsiteY1" fmla="*/ 0 h 384826"/>
              <a:gd name="connsiteX2" fmla="*/ 625551 w 625551"/>
              <a:gd name="connsiteY2" fmla="*/ 280565 h 384826"/>
              <a:gd name="connsiteX3" fmla="*/ 521290 w 625551"/>
              <a:gd name="connsiteY3" fmla="*/ 384826 h 384826"/>
              <a:gd name="connsiteX4" fmla="*/ 104261 w 625551"/>
              <a:gd name="connsiteY4" fmla="*/ 384826 h 384826"/>
              <a:gd name="connsiteX5" fmla="*/ 0 w 625551"/>
              <a:gd name="connsiteY5" fmla="*/ 280565 h 38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551" h="384826">
                <a:moveTo>
                  <a:pt x="0" y="0"/>
                </a:moveTo>
                <a:lnTo>
                  <a:pt x="625551" y="0"/>
                </a:lnTo>
                <a:lnTo>
                  <a:pt x="625551" y="280565"/>
                </a:lnTo>
                <a:cubicBezTo>
                  <a:pt x="625551" y="338147"/>
                  <a:pt x="578872" y="384826"/>
                  <a:pt x="521290" y="384826"/>
                </a:cubicBezTo>
                <a:lnTo>
                  <a:pt x="104261" y="384826"/>
                </a:lnTo>
                <a:cubicBezTo>
                  <a:pt x="46679" y="384826"/>
                  <a:pt x="0" y="338147"/>
                  <a:pt x="0" y="2805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3"/>
            </p:custDataLst>
          </p:nvPr>
        </p:nvSpPr>
        <p:spPr>
          <a:xfrm>
            <a:off x="8548688" y="5784850"/>
            <a:ext cx="385763" cy="1073150"/>
          </a:xfrm>
          <a:custGeom>
            <a:avLst/>
            <a:gdLst>
              <a:gd name="connsiteX0" fmla="*/ 85680 w 514069"/>
              <a:gd name="connsiteY0" fmla="*/ 0 h 1073154"/>
              <a:gd name="connsiteX1" fmla="*/ 428389 w 514069"/>
              <a:gd name="connsiteY1" fmla="*/ 0 h 1073154"/>
              <a:gd name="connsiteX2" fmla="*/ 514069 w 514069"/>
              <a:gd name="connsiteY2" fmla="*/ 85680 h 1073154"/>
              <a:gd name="connsiteX3" fmla="*/ 514069 w 514069"/>
              <a:gd name="connsiteY3" fmla="*/ 1073154 h 1073154"/>
              <a:gd name="connsiteX4" fmla="*/ 0 w 514069"/>
              <a:gd name="connsiteY4" fmla="*/ 1073154 h 1073154"/>
              <a:gd name="connsiteX5" fmla="*/ 0 w 514069"/>
              <a:gd name="connsiteY5" fmla="*/ 85680 h 1073154"/>
              <a:gd name="connsiteX6" fmla="*/ 85680 w 514069"/>
              <a:gd name="connsiteY6" fmla="*/ 0 h 10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069" h="1073154">
                <a:moveTo>
                  <a:pt x="85680" y="0"/>
                </a:moveTo>
                <a:lnTo>
                  <a:pt x="428389" y="0"/>
                </a:lnTo>
                <a:cubicBezTo>
                  <a:pt x="475709" y="0"/>
                  <a:pt x="514069" y="38360"/>
                  <a:pt x="514069" y="85680"/>
                </a:cubicBezTo>
                <a:lnTo>
                  <a:pt x="514069" y="1073154"/>
                </a:lnTo>
                <a:lnTo>
                  <a:pt x="0" y="1073154"/>
                </a:lnTo>
                <a:lnTo>
                  <a:pt x="0" y="85680"/>
                </a:lnTo>
                <a:cubicBezTo>
                  <a:pt x="0" y="38360"/>
                  <a:pt x="38360" y="0"/>
                  <a:pt x="85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628650" y="861887"/>
            <a:ext cx="7886700" cy="405363"/>
          </a:xfrm>
        </p:spPr>
        <p:txBody>
          <a:bodyPr>
            <a:normAutofit/>
          </a:bodyPr>
          <a:lstStyle>
            <a:lvl1pPr>
              <a:defRPr sz="165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961200" y="1339650"/>
            <a:ext cx="7219800" cy="542700"/>
          </a:xfrm>
        </p:spPr>
        <p:txBody>
          <a:bodyPr anchor="ctr"/>
          <a:lstStyle>
            <a:lvl1pPr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 hasCustomPrompt="1"/>
            <p:custDataLst>
              <p:tags r:id="rId4"/>
            </p:custDataLst>
          </p:nvPr>
        </p:nvSpPr>
        <p:spPr>
          <a:xfrm>
            <a:off x="960835" y="2594250"/>
            <a:ext cx="7219950" cy="2583900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8"/>
            </p:custDataLst>
          </p:nvPr>
        </p:nvGrpSpPr>
        <p:grpSpPr>
          <a:xfrm>
            <a:off x="381476" y="644366"/>
            <a:ext cx="601980" cy="555308"/>
            <a:chOff x="801" y="869"/>
            <a:chExt cx="1264" cy="1166"/>
          </a:xfrm>
        </p:grpSpPr>
        <p:sp>
          <p:nvSpPr>
            <p:cNvPr id="12" name="圆角矩形 4"/>
            <p:cNvSpPr/>
            <p:nvPr userDrawn="1">
              <p:custDataLst>
                <p:tags r:id="rId9"/>
              </p:custDataLst>
            </p:nvPr>
          </p:nvSpPr>
          <p:spPr>
            <a:xfrm>
              <a:off x="801" y="1313"/>
              <a:ext cx="684" cy="72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圆角矩形 4"/>
            <p:cNvSpPr/>
            <p:nvPr userDrawn="1">
              <p:custDataLst>
                <p:tags r:id="rId10"/>
              </p:custDataLst>
            </p:nvPr>
          </p:nvSpPr>
          <p:spPr>
            <a:xfrm>
              <a:off x="1645" y="869"/>
              <a:ext cx="421" cy="44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595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1" name="六边形 10"/>
          <p:cNvSpPr/>
          <p:nvPr userDrawn="1">
            <p:custDataLst>
              <p:tags r:id="rId3"/>
            </p:custDataLst>
          </p:nvPr>
        </p:nvSpPr>
        <p:spPr>
          <a:xfrm rot="5400000">
            <a:off x="365416" y="5769467"/>
            <a:ext cx="793900" cy="684397"/>
          </a:xfrm>
          <a:prstGeom prst="hexagon">
            <a:avLst>
              <a:gd name="adj" fmla="val 28602"/>
              <a:gd name="vf" fmla="val 115470"/>
            </a:avLst>
          </a:prstGeom>
          <a:noFill/>
          <a:ln w="28575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4"/>
            </p:custDataLst>
          </p:nvPr>
        </p:nvSpPr>
        <p:spPr>
          <a:xfrm rot="5400000">
            <a:off x="-204356" y="5891278"/>
            <a:ext cx="1171078" cy="762367"/>
          </a:xfrm>
          <a:custGeom>
            <a:avLst/>
            <a:gdLst>
              <a:gd name="connsiteX0" fmla="*/ 0 w 1171078"/>
              <a:gd name="connsiteY0" fmla="*/ 727700 h 1016489"/>
              <a:gd name="connsiteX1" fmla="*/ 416274 w 1171078"/>
              <a:gd name="connsiteY1" fmla="*/ 0 h 1016489"/>
              <a:gd name="connsiteX2" fmla="*/ 1171078 w 1171078"/>
              <a:gd name="connsiteY2" fmla="*/ 0 h 1016489"/>
              <a:gd name="connsiteX3" fmla="*/ 1171078 w 1171078"/>
              <a:gd name="connsiteY3" fmla="*/ 1016489 h 1016489"/>
              <a:gd name="connsiteX4" fmla="*/ 165199 w 1171078"/>
              <a:gd name="connsiteY4" fmla="*/ 1016489 h 101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078" h="1016489">
                <a:moveTo>
                  <a:pt x="0" y="727700"/>
                </a:moveTo>
                <a:lnTo>
                  <a:pt x="416274" y="0"/>
                </a:lnTo>
                <a:lnTo>
                  <a:pt x="1171078" y="0"/>
                </a:lnTo>
                <a:lnTo>
                  <a:pt x="1171078" y="1016489"/>
                </a:lnTo>
                <a:lnTo>
                  <a:pt x="165199" y="1016489"/>
                </a:lnTo>
                <a:close/>
              </a:path>
            </a:pathLst>
          </a:custGeom>
          <a:solidFill>
            <a:schemeClr val="bg1">
              <a:alpha val="33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437400" y="880650"/>
            <a:ext cx="2970000" cy="661500"/>
          </a:xfrm>
        </p:spPr>
        <p:txBody>
          <a:bodyPr anchor="ctr">
            <a:normAutofit/>
          </a:bodyPr>
          <a:lstStyle>
            <a:lvl1pPr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440100" y="2275650"/>
            <a:ext cx="2967300" cy="30699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0"/>
            </p:custDataLst>
          </p:nvPr>
        </p:nvSpPr>
        <p:spPr>
          <a:xfrm>
            <a:off x="3825900" y="1405930"/>
            <a:ext cx="4860000" cy="381595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pic>
        <p:nvPicPr>
          <p:cNvPr id="12" name="图形 1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16791" y="6320790"/>
            <a:ext cx="358140" cy="304800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3354" y="332740"/>
            <a:ext cx="358140" cy="304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459000" y="859500"/>
            <a:ext cx="8232300" cy="469800"/>
          </a:xfrm>
        </p:spPr>
        <p:txBody>
          <a:bodyPr anchor="ctr">
            <a:normAutofit/>
          </a:bodyPr>
          <a:lstStyle>
            <a:lvl1pPr algn="ctr">
              <a:defRPr sz="27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459000" y="1763100"/>
            <a:ext cx="8231981" cy="621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200" cap="all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459581" y="3236850"/>
            <a:ext cx="8224200" cy="25731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200" cap="all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200" cap="all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cap="all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200" cap="all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200" cap="all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7" name="任意多边形: 形状 16"/>
          <p:cNvSpPr/>
          <p:nvPr userDrawn="1">
            <p:custDataLst>
              <p:tags r:id="rId9"/>
            </p:custDataLst>
          </p:nvPr>
        </p:nvSpPr>
        <p:spPr>
          <a:xfrm>
            <a:off x="190708" y="0"/>
            <a:ext cx="469163" cy="384826"/>
          </a:xfrm>
          <a:custGeom>
            <a:avLst/>
            <a:gdLst>
              <a:gd name="connsiteX0" fmla="*/ 0 w 625551"/>
              <a:gd name="connsiteY0" fmla="*/ 0 h 384826"/>
              <a:gd name="connsiteX1" fmla="*/ 625551 w 625551"/>
              <a:gd name="connsiteY1" fmla="*/ 0 h 384826"/>
              <a:gd name="connsiteX2" fmla="*/ 625551 w 625551"/>
              <a:gd name="connsiteY2" fmla="*/ 280565 h 384826"/>
              <a:gd name="connsiteX3" fmla="*/ 521290 w 625551"/>
              <a:gd name="connsiteY3" fmla="*/ 384826 h 384826"/>
              <a:gd name="connsiteX4" fmla="*/ 104261 w 625551"/>
              <a:gd name="connsiteY4" fmla="*/ 384826 h 384826"/>
              <a:gd name="connsiteX5" fmla="*/ 0 w 625551"/>
              <a:gd name="connsiteY5" fmla="*/ 280565 h 38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551" h="384826">
                <a:moveTo>
                  <a:pt x="0" y="0"/>
                </a:moveTo>
                <a:lnTo>
                  <a:pt x="625551" y="0"/>
                </a:lnTo>
                <a:lnTo>
                  <a:pt x="625551" y="280565"/>
                </a:lnTo>
                <a:cubicBezTo>
                  <a:pt x="625551" y="338147"/>
                  <a:pt x="578872" y="384826"/>
                  <a:pt x="521290" y="384826"/>
                </a:cubicBezTo>
                <a:lnTo>
                  <a:pt x="104261" y="384826"/>
                </a:lnTo>
                <a:cubicBezTo>
                  <a:pt x="46679" y="384826"/>
                  <a:pt x="0" y="338147"/>
                  <a:pt x="0" y="2805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453600" y="740250"/>
            <a:ext cx="8232300" cy="4239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7"/>
            </p:custDataLst>
          </p:nvPr>
        </p:nvSpPr>
        <p:spPr>
          <a:xfrm>
            <a:off x="453628" y="2082600"/>
            <a:ext cx="8243100" cy="2408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8"/>
            </p:custDataLst>
          </p:nvPr>
        </p:nvSpPr>
        <p:spPr>
          <a:xfrm>
            <a:off x="445500" y="5306850"/>
            <a:ext cx="8251200" cy="7587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任意多边形: 形状 10"/>
          <p:cNvSpPr/>
          <p:nvPr userDrawn="1">
            <p:custDataLst>
              <p:tags r:id="rId9"/>
            </p:custDataLst>
          </p:nvPr>
        </p:nvSpPr>
        <p:spPr>
          <a:xfrm>
            <a:off x="190708" y="0"/>
            <a:ext cx="469163" cy="384826"/>
          </a:xfrm>
          <a:custGeom>
            <a:avLst/>
            <a:gdLst>
              <a:gd name="connsiteX0" fmla="*/ 0 w 625551"/>
              <a:gd name="connsiteY0" fmla="*/ 0 h 384826"/>
              <a:gd name="connsiteX1" fmla="*/ 625551 w 625551"/>
              <a:gd name="connsiteY1" fmla="*/ 0 h 384826"/>
              <a:gd name="connsiteX2" fmla="*/ 625551 w 625551"/>
              <a:gd name="connsiteY2" fmla="*/ 280565 h 384826"/>
              <a:gd name="connsiteX3" fmla="*/ 521290 w 625551"/>
              <a:gd name="connsiteY3" fmla="*/ 384826 h 384826"/>
              <a:gd name="connsiteX4" fmla="*/ 104261 w 625551"/>
              <a:gd name="connsiteY4" fmla="*/ 384826 h 384826"/>
              <a:gd name="connsiteX5" fmla="*/ 0 w 625551"/>
              <a:gd name="connsiteY5" fmla="*/ 280565 h 38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551" h="384826">
                <a:moveTo>
                  <a:pt x="0" y="0"/>
                </a:moveTo>
                <a:lnTo>
                  <a:pt x="625551" y="0"/>
                </a:lnTo>
                <a:lnTo>
                  <a:pt x="625551" y="280565"/>
                </a:lnTo>
                <a:cubicBezTo>
                  <a:pt x="625551" y="338147"/>
                  <a:pt x="578872" y="384826"/>
                  <a:pt x="521290" y="384826"/>
                </a:cubicBezTo>
                <a:lnTo>
                  <a:pt x="104261" y="384826"/>
                </a:lnTo>
                <a:cubicBezTo>
                  <a:pt x="46679" y="384826"/>
                  <a:pt x="0" y="338147"/>
                  <a:pt x="0" y="2805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350">
              <a:solidFill>
                <a:schemeClr val="tx1">
                  <a:lumMod val="85000"/>
                  <a:lumOff val="15000"/>
                </a:schemeClr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4700" y="292846"/>
            <a:ext cx="8278200" cy="33147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681800" y="2025000"/>
            <a:ext cx="4025700" cy="217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429300" y="4914450"/>
            <a:ext cx="4006800" cy="5859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4689900" y="4910850"/>
            <a:ext cx="4025700" cy="5859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任意多边形: 形状 15"/>
          <p:cNvSpPr/>
          <p:nvPr userDrawn="1">
            <p:custDataLst>
              <p:tags r:id="rId11"/>
            </p:custDataLst>
          </p:nvPr>
        </p:nvSpPr>
        <p:spPr>
          <a:xfrm>
            <a:off x="8548687" y="5784846"/>
            <a:ext cx="385552" cy="1073154"/>
          </a:xfrm>
          <a:custGeom>
            <a:avLst/>
            <a:gdLst>
              <a:gd name="connsiteX0" fmla="*/ 85680 w 514069"/>
              <a:gd name="connsiteY0" fmla="*/ 0 h 1073154"/>
              <a:gd name="connsiteX1" fmla="*/ 428389 w 514069"/>
              <a:gd name="connsiteY1" fmla="*/ 0 h 1073154"/>
              <a:gd name="connsiteX2" fmla="*/ 514069 w 514069"/>
              <a:gd name="connsiteY2" fmla="*/ 85680 h 1073154"/>
              <a:gd name="connsiteX3" fmla="*/ 514069 w 514069"/>
              <a:gd name="connsiteY3" fmla="*/ 1073154 h 1073154"/>
              <a:gd name="connsiteX4" fmla="*/ 0 w 514069"/>
              <a:gd name="connsiteY4" fmla="*/ 1073154 h 1073154"/>
              <a:gd name="connsiteX5" fmla="*/ 0 w 514069"/>
              <a:gd name="connsiteY5" fmla="*/ 85680 h 1073154"/>
              <a:gd name="connsiteX6" fmla="*/ 85680 w 514069"/>
              <a:gd name="connsiteY6" fmla="*/ 0 h 10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069" h="1073154">
                <a:moveTo>
                  <a:pt x="85680" y="0"/>
                </a:moveTo>
                <a:lnTo>
                  <a:pt x="428389" y="0"/>
                </a:lnTo>
                <a:cubicBezTo>
                  <a:pt x="475709" y="0"/>
                  <a:pt x="514069" y="38360"/>
                  <a:pt x="514069" y="85680"/>
                </a:cubicBezTo>
                <a:lnTo>
                  <a:pt x="514069" y="1073154"/>
                </a:lnTo>
                <a:lnTo>
                  <a:pt x="0" y="1073154"/>
                </a:lnTo>
                <a:lnTo>
                  <a:pt x="0" y="85680"/>
                </a:lnTo>
                <a:cubicBezTo>
                  <a:pt x="0" y="38360"/>
                  <a:pt x="38360" y="0"/>
                  <a:pt x="85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1142100" y="1637550"/>
            <a:ext cx="6858000" cy="1790100"/>
          </a:xfrm>
        </p:spPr>
        <p:txBody>
          <a:bodyPr anchor="b">
            <a:normAutofit/>
          </a:bodyPr>
          <a:lstStyle>
            <a:lvl1pPr algn="ctr">
              <a:defRPr sz="45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1141810" y="4069800"/>
            <a:ext cx="6858000" cy="1242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5" name="任意多边形: 形状 14"/>
          <p:cNvSpPr/>
          <p:nvPr userDrawn="1">
            <p:custDataLst>
              <p:tags r:id="rId8"/>
            </p:custDataLst>
          </p:nvPr>
        </p:nvSpPr>
        <p:spPr>
          <a:xfrm>
            <a:off x="0" y="2854643"/>
            <a:ext cx="219551" cy="1148715"/>
          </a:xfrm>
          <a:custGeom>
            <a:avLst/>
            <a:gdLst>
              <a:gd name="connsiteX0" fmla="*/ 0 w 292858"/>
              <a:gd name="connsiteY0" fmla="*/ 0 h 1531630"/>
              <a:gd name="connsiteX1" fmla="*/ 233887 w 292858"/>
              <a:gd name="connsiteY1" fmla="*/ 0 h 1531630"/>
              <a:gd name="connsiteX2" fmla="*/ 292858 w 292858"/>
              <a:gd name="connsiteY2" fmla="*/ 58971 h 1531630"/>
              <a:gd name="connsiteX3" fmla="*/ 292858 w 292858"/>
              <a:gd name="connsiteY3" fmla="*/ 1472659 h 1531630"/>
              <a:gd name="connsiteX4" fmla="*/ 233887 w 292858"/>
              <a:gd name="connsiteY4" fmla="*/ 1531630 h 1531630"/>
              <a:gd name="connsiteX5" fmla="*/ 0 w 292858"/>
              <a:gd name="connsiteY5" fmla="*/ 1531630 h 153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858" h="1531630">
                <a:moveTo>
                  <a:pt x="0" y="0"/>
                </a:moveTo>
                <a:lnTo>
                  <a:pt x="233887" y="0"/>
                </a:lnTo>
                <a:cubicBezTo>
                  <a:pt x="266456" y="0"/>
                  <a:pt x="292858" y="26402"/>
                  <a:pt x="292858" y="58971"/>
                </a:cubicBezTo>
                <a:lnTo>
                  <a:pt x="292858" y="1472659"/>
                </a:lnTo>
                <a:cubicBezTo>
                  <a:pt x="292858" y="1505228"/>
                  <a:pt x="266456" y="1531630"/>
                  <a:pt x="233887" y="1531630"/>
                </a:cubicBezTo>
                <a:lnTo>
                  <a:pt x="0" y="15316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>
            <p:custDataLst>
              <p:tags r:id="rId9"/>
            </p:custDataLst>
          </p:nvPr>
        </p:nvSpPr>
        <p:spPr>
          <a:xfrm>
            <a:off x="8919210" y="2854643"/>
            <a:ext cx="224790" cy="1148715"/>
          </a:xfrm>
          <a:custGeom>
            <a:avLst/>
            <a:gdLst>
              <a:gd name="connsiteX0" fmla="*/ 58971 w 299841"/>
              <a:gd name="connsiteY0" fmla="*/ 0 h 1531630"/>
              <a:gd name="connsiteX1" fmla="*/ 294846 w 299841"/>
              <a:gd name="connsiteY1" fmla="*/ 0 h 1531630"/>
              <a:gd name="connsiteX2" fmla="*/ 299841 w 299841"/>
              <a:gd name="connsiteY2" fmla="*/ 2069 h 1531630"/>
              <a:gd name="connsiteX3" fmla="*/ 299841 w 299841"/>
              <a:gd name="connsiteY3" fmla="*/ 1529561 h 1531630"/>
              <a:gd name="connsiteX4" fmla="*/ 294846 w 299841"/>
              <a:gd name="connsiteY4" fmla="*/ 1531630 h 1531630"/>
              <a:gd name="connsiteX5" fmla="*/ 58971 w 299841"/>
              <a:gd name="connsiteY5" fmla="*/ 1531630 h 1531630"/>
              <a:gd name="connsiteX6" fmla="*/ 0 w 299841"/>
              <a:gd name="connsiteY6" fmla="*/ 1472659 h 1531630"/>
              <a:gd name="connsiteX7" fmla="*/ 0 w 299841"/>
              <a:gd name="connsiteY7" fmla="*/ 58971 h 1531630"/>
              <a:gd name="connsiteX8" fmla="*/ 58971 w 299841"/>
              <a:gd name="connsiteY8" fmla="*/ 0 h 153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841" h="1531630">
                <a:moveTo>
                  <a:pt x="58971" y="0"/>
                </a:moveTo>
                <a:lnTo>
                  <a:pt x="294846" y="0"/>
                </a:lnTo>
                <a:lnTo>
                  <a:pt x="299841" y="2069"/>
                </a:lnTo>
                <a:lnTo>
                  <a:pt x="299841" y="1529561"/>
                </a:lnTo>
                <a:lnTo>
                  <a:pt x="294846" y="1531630"/>
                </a:lnTo>
                <a:lnTo>
                  <a:pt x="58971" y="1531630"/>
                </a:lnTo>
                <a:cubicBezTo>
                  <a:pt x="26402" y="1531630"/>
                  <a:pt x="0" y="1505228"/>
                  <a:pt x="0" y="1472659"/>
                </a:cubicBezTo>
                <a:lnTo>
                  <a:pt x="0" y="58971"/>
                </a:lnTo>
                <a:cubicBezTo>
                  <a:pt x="0" y="26402"/>
                  <a:pt x="26402" y="0"/>
                  <a:pt x="589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54.xml"/><Relationship Id="rId23" Type="http://schemas.openxmlformats.org/officeDocument/2006/relationships/tags" Target="../tags/tag153.xml"/><Relationship Id="rId22" Type="http://schemas.openxmlformats.org/officeDocument/2006/relationships/tags" Target="../tags/tag152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49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3CD6-203B-4D40-A0C8-4962BF1BB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4205-D923-4E02-8ADE-CCEB35B94F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59.xml"/><Relationship Id="rId5" Type="http://schemas.openxmlformats.org/officeDocument/2006/relationships/image" Target="../media/image5.jpeg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34.xml"/><Relationship Id="rId7" Type="http://schemas.openxmlformats.org/officeDocument/2006/relationships/image" Target="../media/image10.jpeg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22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39.xml"/><Relationship Id="rId5" Type="http://schemas.openxmlformats.org/officeDocument/2006/relationships/image" Target="../media/image8.jpeg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44.xml"/><Relationship Id="rId5" Type="http://schemas.openxmlformats.org/officeDocument/2006/relationships/image" Target="../media/image8.jpeg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50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image" Target="../media/image11.jpeg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image" Target="../media/image6.jpeg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6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3.png"/><Relationship Id="rId7" Type="http://schemas.openxmlformats.org/officeDocument/2006/relationships/tags" Target="../tags/tag17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175.xml"/><Relationship Id="rId12" Type="http://schemas.openxmlformats.org/officeDocument/2006/relationships/image" Target="../media/image7.jpeg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tags" Target="../tags/tag16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3.png"/><Relationship Id="rId7" Type="http://schemas.openxmlformats.org/officeDocument/2006/relationships/tags" Target="../tags/tag180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183.xml"/><Relationship Id="rId12" Type="http://schemas.openxmlformats.org/officeDocument/2006/relationships/image" Target="../media/image7.jpeg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tags" Target="../tags/tag17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image" Target="../media/image5.jpeg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193.xml"/><Relationship Id="rId10" Type="http://schemas.openxmlformats.org/officeDocument/2006/relationships/tags" Target="../tags/tag192.xml"/><Relationship Id="rId1" Type="http://schemas.openxmlformats.org/officeDocument/2006/relationships/tags" Target="../tags/tag18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3.png"/><Relationship Id="rId7" Type="http://schemas.openxmlformats.org/officeDocument/2006/relationships/tags" Target="../tags/tag19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200.xml"/><Relationship Id="rId11" Type="http://schemas.openxmlformats.org/officeDocument/2006/relationships/image" Target="../media/image8.jpeg"/><Relationship Id="rId10" Type="http://schemas.openxmlformats.org/officeDocument/2006/relationships/tags" Target="../tags/tag199.xml"/><Relationship Id="rId1" Type="http://schemas.openxmlformats.org/officeDocument/2006/relationships/tags" Target="../tags/tag19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3.png"/><Relationship Id="rId7" Type="http://schemas.openxmlformats.org/officeDocument/2006/relationships/tags" Target="../tags/tag205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211.xml"/><Relationship Id="rId15" Type="http://schemas.openxmlformats.org/officeDocument/2006/relationships/image" Target="../media/image9.jpeg"/><Relationship Id="rId14" Type="http://schemas.openxmlformats.org/officeDocument/2006/relationships/tags" Target="../tags/tag210.xml"/><Relationship Id="rId13" Type="http://schemas.openxmlformats.org/officeDocument/2006/relationships/tags" Target="../tags/tag209.xml"/><Relationship Id="rId12" Type="http://schemas.openxmlformats.org/officeDocument/2006/relationships/tags" Target="../tags/tag208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tags" Target="../tags/tag20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3.png"/><Relationship Id="rId7" Type="http://schemas.openxmlformats.org/officeDocument/2006/relationships/tags" Target="../tags/tag21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222.xml"/><Relationship Id="rId15" Type="http://schemas.openxmlformats.org/officeDocument/2006/relationships/image" Target="../media/image9.jpeg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tags" Target="../tags/tag21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27.xml"/><Relationship Id="rId5" Type="http://schemas.openxmlformats.org/officeDocument/2006/relationships/image" Target="../media/image8.jpeg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06497" y="2201939"/>
            <a:ext cx="5273277" cy="1924320"/>
          </a:xfrm>
        </p:spPr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dirty="0">
                <a:solidFill>
                  <a:schemeClr val="accent1"/>
                </a:solidFill>
              </a:rPr>
              <a:t>2020 慧灯小组</a:t>
            </a:r>
            <a:br>
              <a:rPr lang="en-US" altLang="zh-CN" sz="4000" dirty="0">
                <a:solidFill>
                  <a:schemeClr val="accent1"/>
                </a:solidFill>
              </a:rPr>
            </a:br>
            <a:br>
              <a:rPr lang="en-US" altLang="zh-CN" sz="4000" dirty="0">
                <a:solidFill>
                  <a:schemeClr val="accent1"/>
                </a:solidFill>
              </a:rPr>
            </a:br>
            <a:r>
              <a:rPr lang="en-US" altLang="zh-CN" sz="4000" dirty="0">
                <a:solidFill>
                  <a:schemeClr val="accent1"/>
                </a:solidFill>
              </a:rPr>
              <a:t>一切为业之自性</a:t>
            </a:r>
            <a:br>
              <a:rPr lang="en-US" altLang="zh-CN" sz="4000" dirty="0">
                <a:solidFill>
                  <a:schemeClr val="accent1"/>
                </a:solidFill>
              </a:rPr>
            </a:br>
            <a:endParaRPr lang="en-US" altLang="zh-CN" sz="4000" dirty="0">
              <a:solidFill>
                <a:schemeClr val="accent1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539851" y="4797388"/>
            <a:ext cx="1800000" cy="504000"/>
          </a:xfrm>
        </p:spPr>
        <p:txBody>
          <a:bodyPr/>
          <a:p>
            <a:r>
              <a:rPr lang="zh-CN" altLang="en-US" sz="12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维维</a:t>
            </a:r>
            <a:endParaRPr lang="zh-CN" altLang="en-US" sz="12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39941" y="5229503"/>
            <a:ext cx="1800000" cy="5040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marL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2023.11.3</a:t>
            </a:r>
            <a:endParaRPr lang="en-US" altLang="zh-CN" sz="12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 descr="C:\Users\admin\Desktop\新建文件夹\简约白底（红2）\ppt\media\image1.pngimage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 l="2519" t="435" r="3751" b="-435"/>
          <a:stretch>
            <a:fillRect/>
          </a:stretch>
        </p:blipFill>
        <p:spPr>
          <a:xfrm>
            <a:off x="5292090" y="1484630"/>
            <a:ext cx="2832100" cy="28549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>
            <p:custDataLst>
              <p:tags r:id="rId1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aseline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 userDrawn="1">
            <p:custDataLst>
              <p:tags r:id="rId2"/>
            </p:custDataLst>
          </p:nvPr>
        </p:nvGrpSpPr>
        <p:grpSpPr>
          <a:xfrm>
            <a:off x="381476" y="644366"/>
            <a:ext cx="601980" cy="555308"/>
            <a:chOff x="801" y="869"/>
            <a:chExt cx="1264" cy="1166"/>
          </a:xfrm>
        </p:grpSpPr>
        <p:sp>
          <p:nvSpPr>
            <p:cNvPr id="30" name="圆角矩形 4"/>
            <p:cNvSpPr/>
            <p:nvPr userDrawn="1">
              <p:custDataLst>
                <p:tags r:id="rId3"/>
              </p:custDataLst>
            </p:nvPr>
          </p:nvSpPr>
          <p:spPr>
            <a:xfrm>
              <a:off x="801" y="1313"/>
              <a:ext cx="684" cy="72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sz="135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圆角矩形 4"/>
            <p:cNvSpPr/>
            <p:nvPr userDrawn="1">
              <p:custDataLst>
                <p:tags r:id="rId4"/>
              </p:custDataLst>
            </p:nvPr>
          </p:nvSpPr>
          <p:spPr>
            <a:xfrm>
              <a:off x="1645" y="869"/>
              <a:ext cx="421" cy="44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sz="135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457114" y="857250"/>
            <a:ext cx="8229771" cy="571500"/>
          </a:xfrm>
          <a:prstGeom prst="rect">
            <a:avLst/>
          </a:prstGeom>
          <a:noFill/>
        </p:spPr>
        <p:txBody>
          <a:bodyPr wrap="square" lIns="47625" tIns="19050" rIns="47625" bIns="1905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000" b="1" spc="160" dirty="0">
                <a:solidFill>
                  <a:schemeClr val="accent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   </a:t>
            </a:r>
            <a:r>
              <a:rPr lang="zh-CN" altLang="en-US" sz="3000" b="1" spc="160" dirty="0">
                <a:solidFill>
                  <a:schemeClr val="accent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公案启示</a:t>
            </a:r>
            <a:endParaRPr lang="zh-CN" altLang="en-US" sz="3000" b="1" spc="160" dirty="0">
              <a:solidFill>
                <a:schemeClr val="accent1"/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l="1968" r="1968"/>
          <a:stretch>
            <a:fillRect/>
          </a:stretch>
        </p:blipFill>
        <p:spPr>
          <a:xfrm>
            <a:off x="457112" y="2611954"/>
            <a:ext cx="2743286" cy="285569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0" h="4321">
                <a:moveTo>
                  <a:pt x="0" y="0"/>
                </a:moveTo>
                <a:lnTo>
                  <a:pt x="5280" y="0"/>
                </a:lnTo>
                <a:lnTo>
                  <a:pt x="5280" y="4321"/>
                </a:lnTo>
                <a:lnTo>
                  <a:pt x="0" y="4321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3200400" y="1124585"/>
            <a:ext cx="5487035" cy="5163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algn="l" fontAlgn="base">
              <a:lnSpc>
                <a:spcPct val="150000"/>
              </a:lnSpc>
              <a:buNone/>
            </a:pPr>
            <a:r>
              <a:rPr b="1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从这个公案可以看出，因果业报如影随形，这是真实不虚的。</a:t>
            </a:r>
            <a:r>
              <a:rPr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有些人即生没做过对不起别人的事，但经常无缘无故遭人陷害、侮辱，这应该都跟前世有关。既然你前世欠了别人的，今生就只有忍了。</a:t>
            </a:r>
            <a:endParaRPr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lnSpc>
                <a:spcPct val="150000"/>
              </a:lnSpc>
              <a:buNone/>
            </a:pPr>
            <a:endParaRPr b="1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lnSpc>
                <a:spcPct val="150000"/>
              </a:lnSpc>
              <a:buNone/>
            </a:pPr>
            <a:r>
              <a:rPr b="1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这种因果关系，在名言中一定要承认。</a:t>
            </a:r>
            <a:r>
              <a:rPr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不仅我们这些薄地凡夫，即便是断除一切业惑障碍的佛陀和阿罗汉，显现上也要感受往昔业果。</a:t>
            </a:r>
            <a:r>
              <a:rPr b="1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一个真正有智慧的人，就像懂法律的人不会轻易杀人一样，根本不会肆意触犯因果。</a:t>
            </a:r>
            <a:r>
              <a:rPr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而不懂因果的愚者，经常喜欢说大话，认为自己不受业力限制，随随便便造恶业、抽烟、喝酒、杀生等，做很多无聊的事情，最终所受的果报非常可怕。</a:t>
            </a:r>
            <a:endParaRPr lang="zh-CN" altLang="en-US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4"/>
          <p:cNvSpPr/>
          <p:nvPr userDrawn="1">
            <p:custDataLst>
              <p:tags r:id="rId1"/>
            </p:custDataLst>
          </p:nvPr>
        </p:nvSpPr>
        <p:spPr>
          <a:xfrm>
            <a:off x="190500" y="0"/>
            <a:ext cx="469106" cy="384810"/>
          </a:xfrm>
          <a:custGeom>
            <a:avLst/>
            <a:gdLst>
              <a:gd name="connsiteX0" fmla="*/ 0 w 625551"/>
              <a:gd name="connsiteY0" fmla="*/ 0 h 384826"/>
              <a:gd name="connsiteX1" fmla="*/ 625551 w 625551"/>
              <a:gd name="connsiteY1" fmla="*/ 0 h 384826"/>
              <a:gd name="connsiteX2" fmla="*/ 625551 w 625551"/>
              <a:gd name="connsiteY2" fmla="*/ 280565 h 384826"/>
              <a:gd name="connsiteX3" fmla="*/ 521290 w 625551"/>
              <a:gd name="connsiteY3" fmla="*/ 384826 h 384826"/>
              <a:gd name="connsiteX4" fmla="*/ 104261 w 625551"/>
              <a:gd name="connsiteY4" fmla="*/ 384826 h 384826"/>
              <a:gd name="connsiteX5" fmla="*/ 0 w 625551"/>
              <a:gd name="connsiteY5" fmla="*/ 280565 h 38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551" h="384826">
                <a:moveTo>
                  <a:pt x="0" y="0"/>
                </a:moveTo>
                <a:lnTo>
                  <a:pt x="625551" y="0"/>
                </a:lnTo>
                <a:lnTo>
                  <a:pt x="625551" y="280565"/>
                </a:lnTo>
                <a:cubicBezTo>
                  <a:pt x="625551" y="338147"/>
                  <a:pt x="578872" y="384826"/>
                  <a:pt x="521290" y="384826"/>
                </a:cubicBezTo>
                <a:lnTo>
                  <a:pt x="104261" y="384826"/>
                </a:lnTo>
                <a:cubicBezTo>
                  <a:pt x="46679" y="384826"/>
                  <a:pt x="0" y="338147"/>
                  <a:pt x="0" y="2805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2"/>
            </p:custDataLst>
          </p:nvPr>
        </p:nvSpPr>
        <p:spPr>
          <a:xfrm>
            <a:off x="8548688" y="5784850"/>
            <a:ext cx="385763" cy="1073150"/>
          </a:xfrm>
          <a:custGeom>
            <a:avLst/>
            <a:gdLst>
              <a:gd name="connsiteX0" fmla="*/ 85680 w 514069"/>
              <a:gd name="connsiteY0" fmla="*/ 0 h 1073154"/>
              <a:gd name="connsiteX1" fmla="*/ 428389 w 514069"/>
              <a:gd name="connsiteY1" fmla="*/ 0 h 1073154"/>
              <a:gd name="connsiteX2" fmla="*/ 514069 w 514069"/>
              <a:gd name="connsiteY2" fmla="*/ 85680 h 1073154"/>
              <a:gd name="connsiteX3" fmla="*/ 514069 w 514069"/>
              <a:gd name="connsiteY3" fmla="*/ 1073154 h 1073154"/>
              <a:gd name="connsiteX4" fmla="*/ 0 w 514069"/>
              <a:gd name="connsiteY4" fmla="*/ 1073154 h 1073154"/>
              <a:gd name="connsiteX5" fmla="*/ 0 w 514069"/>
              <a:gd name="connsiteY5" fmla="*/ 85680 h 1073154"/>
              <a:gd name="connsiteX6" fmla="*/ 85680 w 514069"/>
              <a:gd name="connsiteY6" fmla="*/ 0 h 10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069" h="1073154">
                <a:moveTo>
                  <a:pt x="85680" y="0"/>
                </a:moveTo>
                <a:lnTo>
                  <a:pt x="428389" y="0"/>
                </a:lnTo>
                <a:cubicBezTo>
                  <a:pt x="475709" y="0"/>
                  <a:pt x="514069" y="38360"/>
                  <a:pt x="514069" y="85680"/>
                </a:cubicBezTo>
                <a:lnTo>
                  <a:pt x="514069" y="1073154"/>
                </a:lnTo>
                <a:lnTo>
                  <a:pt x="0" y="1073154"/>
                </a:lnTo>
                <a:lnTo>
                  <a:pt x="0" y="85680"/>
                </a:lnTo>
                <a:cubicBezTo>
                  <a:pt x="0" y="38360"/>
                  <a:pt x="38360" y="0"/>
                  <a:pt x="85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818593" y="650466"/>
            <a:ext cx="8211107" cy="1140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3200" b="1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孙陀利谤佛</a:t>
            </a:r>
            <a:r>
              <a:rPr lang="zh-CN" sz="3200" b="1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sz="3200" b="1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佛食马麦</a:t>
            </a:r>
            <a:endParaRPr sz="3200" b="1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br>
              <a:rPr lang="en-US" altLang="zh-CN" sz="18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endParaRPr lang="en-US" altLang="zh-CN" sz="1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18593" y="1741016"/>
            <a:ext cx="8211107" cy="451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base">
              <a:buNone/>
            </a:pPr>
            <a:r>
              <a:rPr sz="1400" b="1" i="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孙陀利谤佛</a:t>
            </a:r>
            <a:endParaRPr sz="1400" b="1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r>
              <a:rPr sz="1400" i="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关佛陀所感受的余报，《佛说兴起行经》中还讲过几例。比如，孙陀利谤佛：往昔妓女孙陀利见许多人随佛出家，其中有她所爱、所依靠的人，因而对佛陀非常不满。再加上佛教比外道兴盛，有些外道徒就想方设法要灭掉佛教，于是让孙陀利伪装怀孕，四处造谣说孩子是佛陀的。消息传到国王耳中，国王专门派人调查此事，外道徒怕阴谋败露，就把孙陀利杀掉灭口。但即便如此，国王最后也查出了真相。众人问及佛陀原因，佛陀说这是自己往昔的业力，他前世杀过一个妓女，并把尸体埋在独觉的屋里，连累独觉差点被杀。以此因缘，如今成佛后仍感受被诽谤的果报。</a:t>
            </a:r>
            <a:endParaRPr sz="1400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endParaRPr sz="1400" b="1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endParaRPr sz="1400" b="1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r>
              <a:rPr sz="1400" b="1" i="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佛食马麦</a:t>
            </a:r>
            <a:endParaRPr sz="1400" b="1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r>
              <a:rPr sz="1400" i="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佛陀还曾与五百阿罗汉，在九十天中食用马麦。这个原因是什么呢？昔日毗婆叶如来出世时，一位婆罗门见到如来应供，生起强烈嫉妒心，骂这些光头沙门应该吃马麦，不应享用美食。并让手下五百弟子也说这句话。以此因缘，佛陀和五百阿罗汉成就之后，还要感受这个果报。</a:t>
            </a:r>
            <a:endParaRPr sz="1400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50" y="600584"/>
            <a:ext cx="1140431" cy="1140431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4"/>
          <p:cNvSpPr/>
          <p:nvPr userDrawn="1">
            <p:custDataLst>
              <p:tags r:id="rId1"/>
            </p:custDataLst>
          </p:nvPr>
        </p:nvSpPr>
        <p:spPr>
          <a:xfrm>
            <a:off x="190500" y="0"/>
            <a:ext cx="469106" cy="384810"/>
          </a:xfrm>
          <a:custGeom>
            <a:avLst/>
            <a:gdLst>
              <a:gd name="connsiteX0" fmla="*/ 0 w 625551"/>
              <a:gd name="connsiteY0" fmla="*/ 0 h 384826"/>
              <a:gd name="connsiteX1" fmla="*/ 625551 w 625551"/>
              <a:gd name="connsiteY1" fmla="*/ 0 h 384826"/>
              <a:gd name="connsiteX2" fmla="*/ 625551 w 625551"/>
              <a:gd name="connsiteY2" fmla="*/ 280565 h 384826"/>
              <a:gd name="connsiteX3" fmla="*/ 521290 w 625551"/>
              <a:gd name="connsiteY3" fmla="*/ 384826 h 384826"/>
              <a:gd name="connsiteX4" fmla="*/ 104261 w 625551"/>
              <a:gd name="connsiteY4" fmla="*/ 384826 h 384826"/>
              <a:gd name="connsiteX5" fmla="*/ 0 w 625551"/>
              <a:gd name="connsiteY5" fmla="*/ 280565 h 38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551" h="384826">
                <a:moveTo>
                  <a:pt x="0" y="0"/>
                </a:moveTo>
                <a:lnTo>
                  <a:pt x="625551" y="0"/>
                </a:lnTo>
                <a:lnTo>
                  <a:pt x="625551" y="280565"/>
                </a:lnTo>
                <a:cubicBezTo>
                  <a:pt x="625551" y="338147"/>
                  <a:pt x="578872" y="384826"/>
                  <a:pt x="521290" y="384826"/>
                </a:cubicBezTo>
                <a:lnTo>
                  <a:pt x="104261" y="384826"/>
                </a:lnTo>
                <a:cubicBezTo>
                  <a:pt x="46679" y="384826"/>
                  <a:pt x="0" y="338147"/>
                  <a:pt x="0" y="2805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2"/>
            </p:custDataLst>
          </p:nvPr>
        </p:nvSpPr>
        <p:spPr>
          <a:xfrm>
            <a:off x="8548688" y="5784850"/>
            <a:ext cx="385763" cy="1073150"/>
          </a:xfrm>
          <a:custGeom>
            <a:avLst/>
            <a:gdLst>
              <a:gd name="connsiteX0" fmla="*/ 85680 w 514069"/>
              <a:gd name="connsiteY0" fmla="*/ 0 h 1073154"/>
              <a:gd name="connsiteX1" fmla="*/ 428389 w 514069"/>
              <a:gd name="connsiteY1" fmla="*/ 0 h 1073154"/>
              <a:gd name="connsiteX2" fmla="*/ 514069 w 514069"/>
              <a:gd name="connsiteY2" fmla="*/ 85680 h 1073154"/>
              <a:gd name="connsiteX3" fmla="*/ 514069 w 514069"/>
              <a:gd name="connsiteY3" fmla="*/ 1073154 h 1073154"/>
              <a:gd name="connsiteX4" fmla="*/ 0 w 514069"/>
              <a:gd name="connsiteY4" fmla="*/ 1073154 h 1073154"/>
              <a:gd name="connsiteX5" fmla="*/ 0 w 514069"/>
              <a:gd name="connsiteY5" fmla="*/ 85680 h 1073154"/>
              <a:gd name="connsiteX6" fmla="*/ 85680 w 514069"/>
              <a:gd name="connsiteY6" fmla="*/ 0 h 10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069" h="1073154">
                <a:moveTo>
                  <a:pt x="85680" y="0"/>
                </a:moveTo>
                <a:lnTo>
                  <a:pt x="428389" y="0"/>
                </a:lnTo>
                <a:cubicBezTo>
                  <a:pt x="475709" y="0"/>
                  <a:pt x="514069" y="38360"/>
                  <a:pt x="514069" y="85680"/>
                </a:cubicBezTo>
                <a:lnTo>
                  <a:pt x="514069" y="1073154"/>
                </a:lnTo>
                <a:lnTo>
                  <a:pt x="0" y="1073154"/>
                </a:lnTo>
                <a:lnTo>
                  <a:pt x="0" y="85680"/>
                </a:lnTo>
                <a:cubicBezTo>
                  <a:pt x="0" y="38360"/>
                  <a:pt x="38360" y="0"/>
                  <a:pt x="85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818593" y="650466"/>
            <a:ext cx="8211107" cy="1140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3200" b="1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婆罗门女栴沙谤佛缘</a:t>
            </a:r>
            <a:endParaRPr sz="3200" b="1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br>
              <a:rPr lang="en-US" altLang="zh-CN" sz="18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endParaRPr lang="en-US" altLang="zh-CN" sz="1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18593" y="1741016"/>
            <a:ext cx="8211107" cy="451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base">
              <a:buNone/>
            </a:pPr>
            <a:r>
              <a:rPr sz="1400" b="1" i="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婆罗门女栴沙谤佛</a:t>
            </a:r>
            <a:endParaRPr sz="1400" b="1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endParaRPr sz="1400" b="1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r>
              <a:rPr sz="1400" i="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婆罗门女栴沙谤佛缘：以前栴沙（多舌）童女在肚子上绑一个盆子，声称佛陀跟自己有关系，说她已经怀孕了，很快就临产了，跟佛陀要酥油抚养孩子。这种行为令帝释天忍无可忍，他变成老鼠钻进她的衣服，把绳子咬断，那个盆子突然掉在了地上。众人见后大声叫好，说：“你的孩子已生下来了，真是随喜……”</a:t>
            </a:r>
            <a:endParaRPr sz="1400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endParaRPr sz="1400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r>
              <a:rPr sz="1400" i="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于此事的因缘，佛陀说在尽胜如来出世时，一位比丘叫无胜，一位比丘叫常欢。有个叫善幻的女施主，经常对他们进行供养。但由于无胜比丘已断烦恼，故所得颇丰；常欢比丘烦恼未尽，受供微薄。常欢比丘遂生嫉妒心，诽谤无胜与善幻私通，有如何不清净的关系。当时的常欢比丘，就是佛陀的前世，以此业缘所感，成佛后仍受他人诽谤。</a:t>
            </a:r>
            <a:endParaRPr sz="1400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endParaRPr sz="1400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r>
              <a:rPr sz="1400" i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可见，我们有时跟别人没有任何仇怨，但无故却被诽谤、危害，这肯定跟前世有关。这样的因果，作为佛教徒一定要明白。</a:t>
            </a:r>
            <a:r>
              <a:rPr sz="1400" i="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上师如意宝在世时，常对弟子谆谆教诲业因果的甚深道理，每次一讲到这些，大家很长时间都不能忘，一直在心里回荡着。依靠这种影响，我们人生中不管是遇到违缘、顺缘，自然而然就会想到这是前世的业力。</a:t>
            </a:r>
            <a:endParaRPr sz="1400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50" y="600584"/>
            <a:ext cx="1140431" cy="1140431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4"/>
          <p:cNvSpPr/>
          <p:nvPr userDrawn="1">
            <p:custDataLst>
              <p:tags r:id="rId1"/>
            </p:custDataLst>
          </p:nvPr>
        </p:nvSpPr>
        <p:spPr>
          <a:xfrm>
            <a:off x="190500" y="0"/>
            <a:ext cx="469106" cy="384810"/>
          </a:xfrm>
          <a:custGeom>
            <a:avLst/>
            <a:gdLst>
              <a:gd name="connsiteX0" fmla="*/ 0 w 625551"/>
              <a:gd name="connsiteY0" fmla="*/ 0 h 384826"/>
              <a:gd name="connsiteX1" fmla="*/ 625551 w 625551"/>
              <a:gd name="connsiteY1" fmla="*/ 0 h 384826"/>
              <a:gd name="connsiteX2" fmla="*/ 625551 w 625551"/>
              <a:gd name="connsiteY2" fmla="*/ 280565 h 384826"/>
              <a:gd name="connsiteX3" fmla="*/ 521290 w 625551"/>
              <a:gd name="connsiteY3" fmla="*/ 384826 h 384826"/>
              <a:gd name="connsiteX4" fmla="*/ 104261 w 625551"/>
              <a:gd name="connsiteY4" fmla="*/ 384826 h 384826"/>
              <a:gd name="connsiteX5" fmla="*/ 0 w 625551"/>
              <a:gd name="connsiteY5" fmla="*/ 280565 h 38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551" h="384826">
                <a:moveTo>
                  <a:pt x="0" y="0"/>
                </a:moveTo>
                <a:lnTo>
                  <a:pt x="625551" y="0"/>
                </a:lnTo>
                <a:lnTo>
                  <a:pt x="625551" y="280565"/>
                </a:lnTo>
                <a:cubicBezTo>
                  <a:pt x="625551" y="338147"/>
                  <a:pt x="578872" y="384826"/>
                  <a:pt x="521290" y="384826"/>
                </a:cubicBezTo>
                <a:lnTo>
                  <a:pt x="104261" y="384826"/>
                </a:lnTo>
                <a:cubicBezTo>
                  <a:pt x="46679" y="384826"/>
                  <a:pt x="0" y="338147"/>
                  <a:pt x="0" y="2805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: 形状 15"/>
          <p:cNvSpPr/>
          <p:nvPr userDrawn="1">
            <p:custDataLst>
              <p:tags r:id="rId2"/>
            </p:custDataLst>
          </p:nvPr>
        </p:nvSpPr>
        <p:spPr>
          <a:xfrm>
            <a:off x="8548688" y="5784850"/>
            <a:ext cx="385763" cy="1073150"/>
          </a:xfrm>
          <a:custGeom>
            <a:avLst/>
            <a:gdLst>
              <a:gd name="connsiteX0" fmla="*/ 85680 w 514069"/>
              <a:gd name="connsiteY0" fmla="*/ 0 h 1073154"/>
              <a:gd name="connsiteX1" fmla="*/ 428389 w 514069"/>
              <a:gd name="connsiteY1" fmla="*/ 0 h 1073154"/>
              <a:gd name="connsiteX2" fmla="*/ 514069 w 514069"/>
              <a:gd name="connsiteY2" fmla="*/ 85680 h 1073154"/>
              <a:gd name="connsiteX3" fmla="*/ 514069 w 514069"/>
              <a:gd name="connsiteY3" fmla="*/ 1073154 h 1073154"/>
              <a:gd name="connsiteX4" fmla="*/ 0 w 514069"/>
              <a:gd name="connsiteY4" fmla="*/ 1073154 h 1073154"/>
              <a:gd name="connsiteX5" fmla="*/ 0 w 514069"/>
              <a:gd name="connsiteY5" fmla="*/ 85680 h 1073154"/>
              <a:gd name="connsiteX6" fmla="*/ 85680 w 514069"/>
              <a:gd name="connsiteY6" fmla="*/ 0 h 10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069" h="1073154">
                <a:moveTo>
                  <a:pt x="85680" y="0"/>
                </a:moveTo>
                <a:lnTo>
                  <a:pt x="428389" y="0"/>
                </a:lnTo>
                <a:cubicBezTo>
                  <a:pt x="475709" y="0"/>
                  <a:pt x="514069" y="38360"/>
                  <a:pt x="514069" y="85680"/>
                </a:cubicBezTo>
                <a:lnTo>
                  <a:pt x="514069" y="1073154"/>
                </a:lnTo>
                <a:lnTo>
                  <a:pt x="0" y="1073154"/>
                </a:lnTo>
                <a:lnTo>
                  <a:pt x="0" y="85680"/>
                </a:lnTo>
                <a:cubicBezTo>
                  <a:pt x="0" y="38360"/>
                  <a:pt x="38360" y="0"/>
                  <a:pt x="85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l="1005" r="1005"/>
          <a:stretch>
            <a:fillRect/>
          </a:stretch>
        </p:blipFill>
        <p:spPr>
          <a:xfrm>
            <a:off x="5457835" y="1771641"/>
            <a:ext cx="3000393" cy="331471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960" h="6960">
                <a:moveTo>
                  <a:pt x="0" y="0"/>
                </a:moveTo>
                <a:lnTo>
                  <a:pt x="6960" y="0"/>
                </a:lnTo>
                <a:lnTo>
                  <a:pt x="696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effectLst>
            <a:outerShdw blurRad="457200" dist="50800" dir="2700000" algn="tl" rotWithShape="0">
              <a:srgbClr val="000000">
                <a:alpha val="20000"/>
              </a:srgbClr>
            </a:outerShdw>
          </a:effectLst>
        </p:spPr>
      </p:pic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85770" y="729991"/>
            <a:ext cx="4314825" cy="643023"/>
          </a:xfrm>
          <a:prstGeom prst="rect">
            <a:avLst/>
          </a:prstGeom>
          <a:noFill/>
        </p:spPr>
        <p:txBody>
          <a:bodyPr wrap="square" lIns="47625" tIns="19050" rIns="47625" bIns="19050" rtlCol="0" anchor="b" anchorCtr="0">
            <a:normAutofit fontScale="90000" lnSpcReduction="2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 dirty="0">
                <a:solidFill>
                  <a:schemeClr val="accent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思考题：</a:t>
            </a:r>
            <a:endParaRPr lang="zh-CN" altLang="en-US" sz="4400" b="1" spc="160" dirty="0">
              <a:solidFill>
                <a:schemeClr val="accent1"/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17" name="Title 6"/>
          <p:cNvSpPr txBox="1"/>
          <p:nvPr>
            <p:custDataLst>
              <p:tags r:id="rId6"/>
            </p:custDataLst>
          </p:nvPr>
        </p:nvSpPr>
        <p:spPr>
          <a:xfrm>
            <a:off x="685770" y="2340193"/>
            <a:ext cx="4314825" cy="33385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t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lang="zh-CN" altLang="en-CA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因果不虚即将学完，对您有哪些收获</a:t>
            </a:r>
            <a:r>
              <a:rPr lang="en-CA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lang="en-CA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lang="zh-CN" altLang="en-CA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善有善报恶有恶报，您相信么</a:t>
            </a:r>
            <a:r>
              <a:rPr lang="en-CA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CA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轮回和因果您是相信还是没有很深的确信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 </a:t>
            </a:r>
            <a:endParaRPr lang="en-US" altLang="zh-CN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lang="zh-CN" altLang="en-CA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修行人这么厉害，为什么还会受果报</a:t>
            </a:r>
            <a:r>
              <a:rPr lang="en-CA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   </a:t>
            </a:r>
            <a:endParaRPr lang="en-CA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>
            <p:custDataLst>
              <p:tags r:id="rId1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baseline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 userDrawn="1">
            <p:custDataLst>
              <p:tags r:id="rId2"/>
            </p:custDataLst>
          </p:nvPr>
        </p:nvGrpSpPr>
        <p:grpSpPr>
          <a:xfrm>
            <a:off x="381476" y="644366"/>
            <a:ext cx="601980" cy="555308"/>
            <a:chOff x="801" y="869"/>
            <a:chExt cx="1264" cy="1166"/>
          </a:xfrm>
        </p:grpSpPr>
        <p:sp>
          <p:nvSpPr>
            <p:cNvPr id="21" name="圆角矩形 4"/>
            <p:cNvSpPr/>
            <p:nvPr userDrawn="1">
              <p:custDataLst>
                <p:tags r:id="rId3"/>
              </p:custDataLst>
            </p:nvPr>
          </p:nvSpPr>
          <p:spPr>
            <a:xfrm>
              <a:off x="801" y="1313"/>
              <a:ext cx="684" cy="72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sz="135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圆角矩形 4"/>
            <p:cNvSpPr/>
            <p:nvPr userDrawn="1">
              <p:custDataLst>
                <p:tags r:id="rId4"/>
              </p:custDataLst>
            </p:nvPr>
          </p:nvSpPr>
          <p:spPr>
            <a:xfrm>
              <a:off x="1645" y="869"/>
              <a:ext cx="421" cy="44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sz="135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1102966" y="704833"/>
            <a:ext cx="3686204" cy="571500"/>
          </a:xfrm>
          <a:prstGeom prst="rect">
            <a:avLst/>
          </a:prstGeom>
          <a:noFill/>
        </p:spPr>
        <p:txBody>
          <a:bodyPr wrap="square" lIns="47625" tIns="19050" rIns="47625" bIns="1905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学习内容</a:t>
            </a:r>
            <a:endParaRPr lang="zh-CN" altLang="en-US" sz="3200" b="1" spc="160" dirty="0">
              <a:solidFill>
                <a:schemeClr val="accent1"/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1916" b="1916"/>
          <a:stretch>
            <a:fillRect/>
          </a:stretch>
        </p:blipFill>
        <p:spPr>
          <a:xfrm>
            <a:off x="457166" y="2247895"/>
            <a:ext cx="3686175" cy="342901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0" h="7200">
                <a:moveTo>
                  <a:pt x="0" y="0"/>
                </a:moveTo>
                <a:lnTo>
                  <a:pt x="8160" y="0"/>
                </a:lnTo>
                <a:lnTo>
                  <a:pt x="8160" y="7200"/>
                </a:lnTo>
                <a:lnTo>
                  <a:pt x="0" y="7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7" name="Title 6"/>
          <p:cNvSpPr txBox="1"/>
          <p:nvPr>
            <p:custDataLst>
              <p:tags r:id="rId8"/>
            </p:custDataLst>
          </p:nvPr>
        </p:nvSpPr>
        <p:spPr>
          <a:xfrm>
            <a:off x="4486280" y="1314436"/>
            <a:ext cx="4200553" cy="422912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因果不虚内容的打坐思维方式和结果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因果不虚的四个结论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因果和轮回的重要性</a:t>
            </a:r>
            <a:endParaRPr altLang="zh-CN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altLang="zh-CN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前行修法的重要性</a:t>
            </a:r>
            <a:endParaRPr altLang="zh-CN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zh-CN" alt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一切为业之自性</a:t>
            </a:r>
            <a:endParaRPr lang="zh-CN" alt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2624328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六边形 20"/>
          <p:cNvSpPr/>
          <p:nvPr userDrawn="1">
            <p:custDataLst>
              <p:tags r:id="rId2"/>
            </p:custDataLst>
          </p:nvPr>
        </p:nvSpPr>
        <p:spPr>
          <a:xfrm rot="5400000">
            <a:off x="365416" y="5769467"/>
            <a:ext cx="793900" cy="684397"/>
          </a:xfrm>
          <a:prstGeom prst="hexagon">
            <a:avLst>
              <a:gd name="adj" fmla="val 28602"/>
              <a:gd name="vf" fmla="val 115470"/>
            </a:avLst>
          </a:prstGeom>
          <a:noFill/>
          <a:ln w="28575">
            <a:solidFill>
              <a:schemeClr val="l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任意多边形: 形状 15"/>
          <p:cNvSpPr/>
          <p:nvPr userDrawn="1">
            <p:custDataLst>
              <p:tags r:id="rId3"/>
            </p:custDataLst>
          </p:nvPr>
        </p:nvSpPr>
        <p:spPr>
          <a:xfrm rot="5400000">
            <a:off x="-204356" y="5891278"/>
            <a:ext cx="1171078" cy="762367"/>
          </a:xfrm>
          <a:custGeom>
            <a:avLst/>
            <a:gdLst>
              <a:gd name="connsiteX0" fmla="*/ 0 w 1171078"/>
              <a:gd name="connsiteY0" fmla="*/ 727700 h 1016489"/>
              <a:gd name="connsiteX1" fmla="*/ 416274 w 1171078"/>
              <a:gd name="connsiteY1" fmla="*/ 0 h 1016489"/>
              <a:gd name="connsiteX2" fmla="*/ 1171078 w 1171078"/>
              <a:gd name="connsiteY2" fmla="*/ 0 h 1016489"/>
              <a:gd name="connsiteX3" fmla="*/ 1171078 w 1171078"/>
              <a:gd name="connsiteY3" fmla="*/ 1016489 h 1016489"/>
              <a:gd name="connsiteX4" fmla="*/ 165199 w 1171078"/>
              <a:gd name="connsiteY4" fmla="*/ 1016489 h 101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078" h="1016489">
                <a:moveTo>
                  <a:pt x="0" y="727700"/>
                </a:moveTo>
                <a:lnTo>
                  <a:pt x="416274" y="0"/>
                </a:lnTo>
                <a:lnTo>
                  <a:pt x="1171078" y="0"/>
                </a:lnTo>
                <a:lnTo>
                  <a:pt x="1171078" y="1016489"/>
                </a:lnTo>
                <a:lnTo>
                  <a:pt x="165199" y="1016489"/>
                </a:lnTo>
                <a:close/>
              </a:path>
            </a:pathLst>
          </a:custGeom>
          <a:solidFill>
            <a:schemeClr val="lt1">
              <a:alpha val="33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形 1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6791" y="6320790"/>
            <a:ext cx="358140" cy="304800"/>
          </a:xfrm>
          <a:prstGeom prst="rect">
            <a:avLst/>
          </a:prstGeom>
        </p:spPr>
      </p:pic>
      <p:pic>
        <p:nvPicPr>
          <p:cNvPr id="18" name="图形 1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3354" y="332740"/>
            <a:ext cx="358140" cy="3048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228601" y="306000"/>
            <a:ext cx="2170800" cy="624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27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因果不虚内容的打坐思维方式和结果</a:t>
            </a:r>
            <a:endParaRPr lang="zh-CN" altLang="en-US" sz="2700" dirty="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2785745" y="965200"/>
            <a:ext cx="6129655" cy="558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</a:pPr>
            <a:r>
              <a:rPr lang="zh-CN" sz="6000" b="1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我们总结了一共有 60 个思维的方式，4 个结果</a:t>
            </a:r>
            <a:endParaRPr lang="zh-CN" sz="6000" b="1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zh-CN" sz="6000" b="1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十不善</a:t>
            </a:r>
            <a:endParaRPr lang="zh-CN" sz="6000" b="1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比方说，有三种思维方式</a:t>
            </a:r>
            <a:endParaRPr lang="zh-CN"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en-US" alt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什么是杀生，什么情况下是有罪过的</a:t>
            </a:r>
            <a:endParaRPr lang="zh-CN"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en-US" alt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杀生的果报是什么，四种果报</a:t>
            </a:r>
            <a:endParaRPr lang="zh-CN"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en-US" alt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自己有没有造过杀生的罪业</a:t>
            </a:r>
            <a:endParaRPr lang="zh-CN"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endParaRPr lang="zh-CN"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十不善每种都是这样的思维方式，这样就一共 30 个思维方式</a:t>
            </a:r>
            <a:endParaRPr lang="zh-CN"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endParaRPr lang="zh-CN" sz="6000" b="1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十善业</a:t>
            </a:r>
            <a:endParaRPr lang="zh-CN"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en-US" alt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什么是十善业中的不杀生，跟不杀生的行为不能等同，</a:t>
            </a:r>
            <a:r>
              <a:rPr lang="zh-CN" sz="6000" b="1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要有发心</a:t>
            </a:r>
            <a:endParaRPr lang="zh-CN" sz="6000" b="1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房子车子也不杀生，人也有不杀生的人，如婴儿，但这不是不杀生的善，这不叫恶，也不叫善</a:t>
            </a:r>
            <a:endParaRPr lang="zh-CN"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从内心当中下决心，从今以后不杀生，不偷盗，有了这个发心才叫十善</a:t>
            </a:r>
            <a:endParaRPr lang="zh-CN"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en-US" alt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再思考善的果报</a:t>
            </a:r>
            <a:endParaRPr lang="zh-CN"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en-US" alt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自己曾经有没有行这样的善</a:t>
            </a:r>
            <a:endParaRPr lang="zh-CN"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endParaRPr lang="zh-CN"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每一个善业都有这 3 个思维方式，一共就有 30 个思维方式</a:t>
            </a:r>
            <a:endParaRPr lang="zh-CN"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zh-CN" sz="6000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这样就十不善，十善一共有 60 个</a:t>
            </a:r>
            <a:r>
              <a:rPr lang="zh-CN" sz="1800" b="1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CA" sz="1800" b="1" dirty="0">
              <a:solidFill>
                <a:srgbClr val="0070C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CA" sz="13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16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2856829" y="304920"/>
            <a:ext cx="883378" cy="686382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2624328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六边形 20"/>
          <p:cNvSpPr/>
          <p:nvPr userDrawn="1">
            <p:custDataLst>
              <p:tags r:id="rId2"/>
            </p:custDataLst>
          </p:nvPr>
        </p:nvSpPr>
        <p:spPr>
          <a:xfrm rot="5400000">
            <a:off x="365416" y="5769467"/>
            <a:ext cx="793900" cy="684397"/>
          </a:xfrm>
          <a:prstGeom prst="hexagon">
            <a:avLst>
              <a:gd name="adj" fmla="val 28602"/>
              <a:gd name="vf" fmla="val 115470"/>
            </a:avLst>
          </a:prstGeom>
          <a:noFill/>
          <a:ln w="28575">
            <a:solidFill>
              <a:schemeClr val="l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任意多边形: 形状 15"/>
          <p:cNvSpPr/>
          <p:nvPr userDrawn="1">
            <p:custDataLst>
              <p:tags r:id="rId3"/>
            </p:custDataLst>
          </p:nvPr>
        </p:nvSpPr>
        <p:spPr>
          <a:xfrm rot="5400000">
            <a:off x="-204356" y="5891278"/>
            <a:ext cx="1171078" cy="762367"/>
          </a:xfrm>
          <a:custGeom>
            <a:avLst/>
            <a:gdLst>
              <a:gd name="connsiteX0" fmla="*/ 0 w 1171078"/>
              <a:gd name="connsiteY0" fmla="*/ 727700 h 1016489"/>
              <a:gd name="connsiteX1" fmla="*/ 416274 w 1171078"/>
              <a:gd name="connsiteY1" fmla="*/ 0 h 1016489"/>
              <a:gd name="connsiteX2" fmla="*/ 1171078 w 1171078"/>
              <a:gd name="connsiteY2" fmla="*/ 0 h 1016489"/>
              <a:gd name="connsiteX3" fmla="*/ 1171078 w 1171078"/>
              <a:gd name="connsiteY3" fmla="*/ 1016489 h 1016489"/>
              <a:gd name="connsiteX4" fmla="*/ 165199 w 1171078"/>
              <a:gd name="connsiteY4" fmla="*/ 1016489 h 101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078" h="1016489">
                <a:moveTo>
                  <a:pt x="0" y="727700"/>
                </a:moveTo>
                <a:lnTo>
                  <a:pt x="416274" y="0"/>
                </a:lnTo>
                <a:lnTo>
                  <a:pt x="1171078" y="0"/>
                </a:lnTo>
                <a:lnTo>
                  <a:pt x="1171078" y="1016489"/>
                </a:lnTo>
                <a:lnTo>
                  <a:pt x="165199" y="1016489"/>
                </a:lnTo>
                <a:close/>
              </a:path>
            </a:pathLst>
          </a:custGeom>
          <a:solidFill>
            <a:schemeClr val="lt1">
              <a:alpha val="33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形 1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6791" y="6320790"/>
            <a:ext cx="358140" cy="304800"/>
          </a:xfrm>
          <a:prstGeom prst="rect">
            <a:avLst/>
          </a:prstGeom>
        </p:spPr>
      </p:pic>
      <p:pic>
        <p:nvPicPr>
          <p:cNvPr id="18" name="图形 1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3354" y="332740"/>
            <a:ext cx="358140" cy="3048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228601" y="306000"/>
            <a:ext cx="2170800" cy="624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7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四个结论</a:t>
            </a:r>
            <a:endParaRPr lang="zh-CN" altLang="en-US" sz="2700" dirty="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2785745" y="965200"/>
            <a:ext cx="6129655" cy="558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</a:pPr>
            <a:r>
              <a:rPr lang="zh-CN" sz="6000" b="1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我们总结了一共有 60 个思维的方式，4 个结果</a:t>
            </a:r>
            <a:endParaRPr lang="zh-CN" sz="6000" b="1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zh-CN" sz="6000" b="1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十不善业的思考有两个结论</a:t>
            </a:r>
            <a:endParaRPr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、相信恶有恶报的合理性，坚定不移的相信恶有恶报</a:t>
            </a:r>
            <a:endParaRPr lang="zh-CN"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、对自己做过的恶业要忏悔</a:t>
            </a:r>
            <a:endParaRPr lang="zh-CN"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endParaRPr lang="zh-CN"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zh-CN" sz="6000" b="1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十善业也有两个结论</a:t>
            </a:r>
            <a:endParaRPr lang="zh-CN"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1、坚定不移的相信善有善报</a:t>
            </a:r>
            <a:endParaRPr lang="zh-CN"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2、观察自己过去或现在有没有去做这个善业，做的不够就要努力，做的不错就要随喜自己，好好回向</a:t>
            </a:r>
            <a:endParaRPr lang="zh-CN"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endParaRPr lang="zh-CN"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zh-CN" sz="6000" b="1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这四个结论是最最重要</a:t>
            </a:r>
            <a:endParaRPr lang="zh-CN" sz="6000" b="1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要观察一下自己 150 小时的</a:t>
            </a:r>
            <a:r>
              <a:rPr lang="zh-CN" sz="6000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修行结果</a:t>
            </a:r>
            <a:r>
              <a:rPr 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是什么</a:t>
            </a:r>
            <a:endParaRPr lang="zh-CN"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是不是有上面的四个结果，有没有达到这本标准。</a:t>
            </a:r>
            <a:endParaRPr lang="zh-CN"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zh-CN"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自己有没有坚定不移的相信善有善报 恶有恶报。 前面的两个比较重要，如果达到了，后面的两个目标应该可以做到。</a:t>
            </a:r>
            <a:endParaRPr lang="zh-CN"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sz="6000" kern="1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6000" kern="1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四加行有没有修好，上面就是标准，自己观察就可以了，不用问别人，问自己就可以了</a:t>
            </a:r>
            <a:endParaRPr lang="en-CA" sz="18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CA" sz="180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CA" sz="13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16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2856829" y="304920"/>
            <a:ext cx="883378" cy="686382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4"/>
          <p:cNvSpPr/>
          <p:nvPr userDrawn="1">
            <p:custDataLst>
              <p:tags r:id="rId1"/>
            </p:custDataLst>
          </p:nvPr>
        </p:nvSpPr>
        <p:spPr>
          <a:xfrm>
            <a:off x="190500" y="0"/>
            <a:ext cx="469106" cy="384810"/>
          </a:xfrm>
          <a:custGeom>
            <a:avLst/>
            <a:gdLst>
              <a:gd name="connsiteX0" fmla="*/ 0 w 625551"/>
              <a:gd name="connsiteY0" fmla="*/ 0 h 384826"/>
              <a:gd name="connsiteX1" fmla="*/ 625551 w 625551"/>
              <a:gd name="connsiteY1" fmla="*/ 0 h 384826"/>
              <a:gd name="connsiteX2" fmla="*/ 625551 w 625551"/>
              <a:gd name="connsiteY2" fmla="*/ 280565 h 384826"/>
              <a:gd name="connsiteX3" fmla="*/ 521290 w 625551"/>
              <a:gd name="connsiteY3" fmla="*/ 384826 h 384826"/>
              <a:gd name="connsiteX4" fmla="*/ 104261 w 625551"/>
              <a:gd name="connsiteY4" fmla="*/ 384826 h 384826"/>
              <a:gd name="connsiteX5" fmla="*/ 0 w 625551"/>
              <a:gd name="connsiteY5" fmla="*/ 280565 h 38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551" h="384826">
                <a:moveTo>
                  <a:pt x="0" y="0"/>
                </a:moveTo>
                <a:lnTo>
                  <a:pt x="625551" y="0"/>
                </a:lnTo>
                <a:lnTo>
                  <a:pt x="625551" y="280565"/>
                </a:lnTo>
                <a:cubicBezTo>
                  <a:pt x="625551" y="338147"/>
                  <a:pt x="578872" y="384826"/>
                  <a:pt x="521290" y="384826"/>
                </a:cubicBezTo>
                <a:lnTo>
                  <a:pt x="104261" y="384826"/>
                </a:lnTo>
                <a:cubicBezTo>
                  <a:pt x="46679" y="384826"/>
                  <a:pt x="0" y="338147"/>
                  <a:pt x="0" y="2805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任意多边形: 形状 15"/>
          <p:cNvSpPr/>
          <p:nvPr userDrawn="1">
            <p:custDataLst>
              <p:tags r:id="rId2"/>
            </p:custDataLst>
          </p:nvPr>
        </p:nvSpPr>
        <p:spPr>
          <a:xfrm>
            <a:off x="8548688" y="5784850"/>
            <a:ext cx="385763" cy="1073150"/>
          </a:xfrm>
          <a:custGeom>
            <a:avLst/>
            <a:gdLst>
              <a:gd name="connsiteX0" fmla="*/ 85680 w 514069"/>
              <a:gd name="connsiteY0" fmla="*/ 0 h 1073154"/>
              <a:gd name="connsiteX1" fmla="*/ 428389 w 514069"/>
              <a:gd name="connsiteY1" fmla="*/ 0 h 1073154"/>
              <a:gd name="connsiteX2" fmla="*/ 514069 w 514069"/>
              <a:gd name="connsiteY2" fmla="*/ 85680 h 1073154"/>
              <a:gd name="connsiteX3" fmla="*/ 514069 w 514069"/>
              <a:gd name="connsiteY3" fmla="*/ 1073154 h 1073154"/>
              <a:gd name="connsiteX4" fmla="*/ 0 w 514069"/>
              <a:gd name="connsiteY4" fmla="*/ 1073154 h 1073154"/>
              <a:gd name="connsiteX5" fmla="*/ 0 w 514069"/>
              <a:gd name="connsiteY5" fmla="*/ 85680 h 1073154"/>
              <a:gd name="connsiteX6" fmla="*/ 85680 w 514069"/>
              <a:gd name="connsiteY6" fmla="*/ 0 h 10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069" h="1073154">
                <a:moveTo>
                  <a:pt x="85680" y="0"/>
                </a:moveTo>
                <a:lnTo>
                  <a:pt x="428389" y="0"/>
                </a:lnTo>
                <a:cubicBezTo>
                  <a:pt x="475709" y="0"/>
                  <a:pt x="514069" y="38360"/>
                  <a:pt x="514069" y="85680"/>
                </a:cubicBezTo>
                <a:lnTo>
                  <a:pt x="514069" y="1073154"/>
                </a:lnTo>
                <a:lnTo>
                  <a:pt x="0" y="1073154"/>
                </a:lnTo>
                <a:lnTo>
                  <a:pt x="0" y="85680"/>
                </a:lnTo>
                <a:cubicBezTo>
                  <a:pt x="0" y="38360"/>
                  <a:pt x="38360" y="0"/>
                  <a:pt x="85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6480810" y="248285"/>
            <a:ext cx="2032000" cy="1303655"/>
          </a:xfrm>
          <a:prstGeom prst="rect">
            <a:avLst/>
          </a:prstGeom>
          <a:solidFill>
            <a:schemeClr val="lt1"/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l="21" t="2454" r="-21" b="14772"/>
          <a:stretch>
            <a:fillRect/>
          </a:stretch>
        </p:blipFill>
        <p:spPr>
          <a:xfrm>
            <a:off x="6743065" y="318135"/>
            <a:ext cx="1485900" cy="1162050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44485" y="641594"/>
            <a:ext cx="8195588" cy="515816"/>
          </a:xfrm>
          <a:prstGeom prst="rect">
            <a:avLst/>
          </a:prstGeom>
        </p:spPr>
        <p:txBody>
          <a:bodyPr vert="horz" lIns="76200" tIns="28575" rIns="57150" bIns="28575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900" spc="3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因果和轮回的重要性</a:t>
            </a:r>
            <a:endParaRPr lang="zh-CN" altLang="en-US" sz="2900" spc="300" dirty="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250825" y="2319655"/>
            <a:ext cx="8422640" cy="4171950"/>
          </a:xfrm>
          <a:prstGeom prst="rect">
            <a:avLst/>
          </a:prstGeom>
          <a:noFill/>
        </p:spPr>
        <p:txBody>
          <a:bodyPr vert="horz" lIns="67500" tIns="35100" rIns="67500" bIns="35100" rtlCol="0" anchor="ctr" anchorCtr="0"/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+mj-ea"/>
              <a:buAutoNum type="ea1JpnChsDbPeriod"/>
              <a:defRPr sz="1100" u="none" strike="noStrike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lvl="0" indent="0" algn="l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None/>
            </a:pPr>
            <a:r>
              <a:rPr lang="zh-CN" sz="1200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因果不虚和轮回是非常重要的佛教的观念。内心真正接受因果不虚和轮回的观念是非常重要的。</a:t>
            </a:r>
            <a:endParaRPr lang="zh-CN" sz="1200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None/>
            </a:pPr>
            <a:r>
              <a:rPr lang="zh-CN" sz="1200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一定要有坚定不移的信心，</a:t>
            </a:r>
            <a:r>
              <a:rPr lang="zh-CN" sz="1200" spc="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如果是半信半疑，下一步的修法就是很难</a:t>
            </a:r>
            <a:endParaRPr lang="zh-CN" sz="1200" spc="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None/>
            </a:pPr>
            <a:r>
              <a:rPr lang="zh-CN" sz="1200" b="1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真正相信因果要借助修行的智慧</a:t>
            </a:r>
            <a:endParaRPr lang="zh-CN" sz="1200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None/>
            </a:pPr>
            <a:r>
              <a:rPr lang="zh-CN" sz="1200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任何科学家，任何一个人没有办法否定善恶因果我们有没有证据证明呢？有。理论上的这些证据我们以前讲过了。但是亲自去体会感觉，把过去的因和现在的果联系起来，我们其实是不清楚。</a:t>
            </a:r>
            <a:endParaRPr lang="zh-CN" sz="1200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None/>
            </a:pPr>
            <a:r>
              <a:rPr lang="zh-CN" sz="1200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我们现在做的善恶业，未来有什么结果我们也是没法亲自体会。桌子都是由粒子组成的，粒子都是在运动的。我们肉眼看不到，有了显微镜以后我们才能去体会。</a:t>
            </a:r>
            <a:endParaRPr lang="zh-CN" sz="1200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None/>
            </a:pPr>
            <a:r>
              <a:rPr lang="zh-CN" sz="1200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善恶因果也是这样，我们就得有这样类似于“显微镜”🔬 的智慧，那就是佛，或者阿罗汉的智慧，才能去亲身体会。但目前我们还没有这样的智慧，所以现在只能在理论上说明，跟原子分子的道理是一样的</a:t>
            </a:r>
            <a:endParaRPr lang="zh-CN" sz="1200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None/>
            </a:pPr>
            <a:r>
              <a:rPr lang="zh-CN" sz="1200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量子纠缠，两个粒子运动之间的这种关系理论上是有的，但是到现在为止不知我们的眼睛看不到，高级的仪器也测不出来。这个关系只是推测而已。</a:t>
            </a:r>
            <a:endParaRPr lang="zh-CN" sz="1200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None/>
            </a:pPr>
            <a:r>
              <a:rPr lang="zh-CN" sz="1200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对于善恶因果也是这样，我们虽然不能亲身体会，我们作为一个普通人，也首先要排除善恶因果不存在的观点，然后再建立因果存在的信心，目前只能是推理，认可推理的合理性。150 小时的打坐之后，目标就是这个。</a:t>
            </a:r>
            <a:endParaRPr lang="zh-CN" sz="1200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None/>
            </a:pPr>
            <a:r>
              <a:rPr lang="zh-CN" sz="1200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等有一天有一个比较广大的神通，可以很清楚看到因果之间的关系。</a:t>
            </a:r>
            <a:endParaRPr lang="zh-CN" sz="1200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None/>
            </a:pPr>
            <a:r>
              <a:rPr lang="zh-CN" sz="1200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轮回，前世今生的证明是比较容易的。</a:t>
            </a:r>
            <a:endParaRPr lang="zh-CN" sz="1200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None/>
            </a:pPr>
            <a:endParaRPr lang="zh-CN" sz="1200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>
              <a:lnSpc>
                <a:spcPct val="90000"/>
              </a:lnSpc>
              <a:spcBef>
                <a:spcPts val="800"/>
              </a:spcBef>
              <a:spcAft>
                <a:spcPts val="100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None/>
            </a:pPr>
            <a:endParaRPr lang="zh-CN" sz="1200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8"/>
            </p:custDataLst>
          </p:nvPr>
        </p:nvCxnSpPr>
        <p:spPr>
          <a:xfrm>
            <a:off x="0" y="6467293"/>
            <a:ext cx="91440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0" y="6421083"/>
            <a:ext cx="444485" cy="924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8795927" y="560455"/>
            <a:ext cx="348073" cy="46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2265045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六边形 20"/>
          <p:cNvSpPr/>
          <p:nvPr userDrawn="1">
            <p:custDataLst>
              <p:tags r:id="rId2"/>
            </p:custDataLst>
          </p:nvPr>
        </p:nvSpPr>
        <p:spPr>
          <a:xfrm rot="5400000">
            <a:off x="365416" y="5769467"/>
            <a:ext cx="793900" cy="684397"/>
          </a:xfrm>
          <a:prstGeom prst="hexagon">
            <a:avLst>
              <a:gd name="adj" fmla="val 28602"/>
              <a:gd name="vf" fmla="val 115470"/>
            </a:avLst>
          </a:prstGeom>
          <a:noFill/>
          <a:ln w="28575">
            <a:solidFill>
              <a:schemeClr val="l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任意多边形: 形状 15"/>
          <p:cNvSpPr/>
          <p:nvPr userDrawn="1">
            <p:custDataLst>
              <p:tags r:id="rId3"/>
            </p:custDataLst>
          </p:nvPr>
        </p:nvSpPr>
        <p:spPr>
          <a:xfrm rot="5400000">
            <a:off x="-204356" y="5891278"/>
            <a:ext cx="1171078" cy="762367"/>
          </a:xfrm>
          <a:custGeom>
            <a:avLst/>
            <a:gdLst>
              <a:gd name="connsiteX0" fmla="*/ 0 w 1171078"/>
              <a:gd name="connsiteY0" fmla="*/ 727700 h 1016489"/>
              <a:gd name="connsiteX1" fmla="*/ 416274 w 1171078"/>
              <a:gd name="connsiteY1" fmla="*/ 0 h 1016489"/>
              <a:gd name="connsiteX2" fmla="*/ 1171078 w 1171078"/>
              <a:gd name="connsiteY2" fmla="*/ 0 h 1016489"/>
              <a:gd name="connsiteX3" fmla="*/ 1171078 w 1171078"/>
              <a:gd name="connsiteY3" fmla="*/ 1016489 h 1016489"/>
              <a:gd name="connsiteX4" fmla="*/ 165199 w 1171078"/>
              <a:gd name="connsiteY4" fmla="*/ 1016489 h 101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078" h="1016489">
                <a:moveTo>
                  <a:pt x="0" y="727700"/>
                </a:moveTo>
                <a:lnTo>
                  <a:pt x="416274" y="0"/>
                </a:lnTo>
                <a:lnTo>
                  <a:pt x="1171078" y="0"/>
                </a:lnTo>
                <a:lnTo>
                  <a:pt x="1171078" y="1016489"/>
                </a:lnTo>
                <a:lnTo>
                  <a:pt x="165199" y="1016489"/>
                </a:lnTo>
                <a:close/>
              </a:path>
            </a:pathLst>
          </a:custGeom>
          <a:solidFill>
            <a:schemeClr val="lt1">
              <a:alpha val="33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形 1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6791" y="6320790"/>
            <a:ext cx="358140" cy="304800"/>
          </a:xfrm>
          <a:prstGeom prst="rect">
            <a:avLst/>
          </a:prstGeom>
        </p:spPr>
      </p:pic>
      <p:pic>
        <p:nvPicPr>
          <p:cNvPr id="18" name="图形 1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3354" y="332740"/>
            <a:ext cx="358140" cy="3048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228601" y="306000"/>
            <a:ext cx="2170800" cy="624960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7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</a:rPr>
              <a:t>前行修法的</a:t>
            </a:r>
            <a:endParaRPr sz="2700" dirty="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7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</a:rPr>
              <a:t>重要性</a:t>
            </a:r>
            <a:endParaRPr sz="2700" dirty="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2468880" y="1484630"/>
            <a:ext cx="6399530" cy="4795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base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14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实修和质量的重要性</a:t>
            </a:r>
            <a:endParaRPr sz="14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r>
              <a:rPr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实修才能够改变习气，解决烦恼</a:t>
            </a:r>
            <a:r>
              <a:rPr lang="zh-CN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拥有慈悲心 </a:t>
            </a:r>
            <a:r>
              <a:rPr lang="zh-CN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智慧 </a:t>
            </a:r>
            <a:r>
              <a:rPr lang="zh-CN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空性</a:t>
            </a:r>
            <a:endParaRPr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endParaRPr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r>
              <a:rPr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要抓住质量 而不是仅仅数量。五加行也是一样</a:t>
            </a:r>
            <a:endParaRPr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endParaRPr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4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14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人身难得 机会来之不易</a:t>
            </a:r>
            <a:endParaRPr sz="14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r>
              <a:rPr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我们今生这次的机会是真的来之不易的</a:t>
            </a:r>
            <a:endParaRPr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endParaRPr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r>
              <a:rPr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因为我们对轮回的整个情况不太了解，了解之后就会真正产生修行的动力。</a:t>
            </a:r>
            <a:endParaRPr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endParaRPr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r>
              <a:rPr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以后还有多长时间，还有没有，谁都说不清楚，所以当下是非常重要</a:t>
            </a:r>
            <a:endParaRPr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endParaRPr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4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14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前行修法的重要性</a:t>
            </a:r>
            <a:endParaRPr sz="14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r>
              <a:rPr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将来修行有没有一点点成就就是要靠四前行的基础。</a:t>
            </a:r>
            <a:endParaRPr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endParaRPr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r>
              <a:rPr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如果没有修四加行，直接听大圆满，大手印，</a:t>
            </a:r>
            <a:r>
              <a:rPr sz="1400" i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就只有闻法的功德，不可能成就</a:t>
            </a:r>
            <a:endParaRPr sz="1400" i="0" dirty="0">
              <a:solidFill>
                <a:srgbClr val="0070C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2414" y="188488"/>
            <a:ext cx="816796" cy="816796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93167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7" name="六边形 26"/>
          <p:cNvSpPr/>
          <p:nvPr userDrawn="1">
            <p:custDataLst>
              <p:tags r:id="rId2"/>
            </p:custDataLst>
          </p:nvPr>
        </p:nvSpPr>
        <p:spPr>
          <a:xfrm rot="5400000">
            <a:off x="365416" y="5769467"/>
            <a:ext cx="793900" cy="684397"/>
          </a:xfrm>
          <a:prstGeom prst="hexagon">
            <a:avLst>
              <a:gd name="adj" fmla="val 28602"/>
              <a:gd name="vf" fmla="val 115470"/>
            </a:avLst>
          </a:prstGeom>
          <a:noFill/>
          <a:ln w="28575">
            <a:solidFill>
              <a:schemeClr val="l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: 形状 15"/>
          <p:cNvSpPr/>
          <p:nvPr userDrawn="1">
            <p:custDataLst>
              <p:tags r:id="rId3"/>
            </p:custDataLst>
          </p:nvPr>
        </p:nvSpPr>
        <p:spPr>
          <a:xfrm rot="5400000">
            <a:off x="-204356" y="5891278"/>
            <a:ext cx="1171078" cy="762367"/>
          </a:xfrm>
          <a:custGeom>
            <a:avLst/>
            <a:gdLst>
              <a:gd name="connsiteX0" fmla="*/ 0 w 1171078"/>
              <a:gd name="connsiteY0" fmla="*/ 727700 h 1016489"/>
              <a:gd name="connsiteX1" fmla="*/ 416274 w 1171078"/>
              <a:gd name="connsiteY1" fmla="*/ 0 h 1016489"/>
              <a:gd name="connsiteX2" fmla="*/ 1171078 w 1171078"/>
              <a:gd name="connsiteY2" fmla="*/ 0 h 1016489"/>
              <a:gd name="connsiteX3" fmla="*/ 1171078 w 1171078"/>
              <a:gd name="connsiteY3" fmla="*/ 1016489 h 1016489"/>
              <a:gd name="connsiteX4" fmla="*/ 165199 w 1171078"/>
              <a:gd name="connsiteY4" fmla="*/ 1016489 h 101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078" h="1016489">
                <a:moveTo>
                  <a:pt x="0" y="727700"/>
                </a:moveTo>
                <a:lnTo>
                  <a:pt x="416274" y="0"/>
                </a:lnTo>
                <a:lnTo>
                  <a:pt x="1171078" y="0"/>
                </a:lnTo>
                <a:lnTo>
                  <a:pt x="1171078" y="1016489"/>
                </a:lnTo>
                <a:lnTo>
                  <a:pt x="165199" y="1016489"/>
                </a:lnTo>
                <a:close/>
              </a:path>
            </a:pathLst>
          </a:custGeom>
          <a:solidFill>
            <a:schemeClr val="lt1">
              <a:alpha val="33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形 1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6791" y="6320790"/>
            <a:ext cx="358140" cy="304800"/>
          </a:xfrm>
          <a:prstGeom prst="rect">
            <a:avLst/>
          </a:prstGeom>
        </p:spPr>
      </p:pic>
      <p:pic>
        <p:nvPicPr>
          <p:cNvPr id="24" name="图形 1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3354" y="332740"/>
            <a:ext cx="358140" cy="3048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228600" y="306070"/>
            <a:ext cx="1772920" cy="624967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000" spc="160" dirty="0">
                <a:solidFill>
                  <a:schemeClr val="accent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+mn-cs"/>
                <a:sym typeface="+mn-ea"/>
              </a:rPr>
              <a:t>一切为业之自性</a:t>
            </a:r>
            <a:endParaRPr lang="zh-CN" altLang="en-US" sz="3000" spc="160" dirty="0">
              <a:solidFill>
                <a:schemeClr val="accent1"/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  <a:cs typeface="+mn-cs"/>
            </a:endParaRPr>
          </a:p>
        </p:txBody>
      </p:sp>
      <p:sp>
        <p:nvSpPr>
          <p:cNvPr id="3" name="任意多边形: 形状 8"/>
          <p:cNvSpPr/>
          <p:nvPr>
            <p:custDataLst>
              <p:tags r:id="rId11"/>
            </p:custDataLst>
          </p:nvPr>
        </p:nvSpPr>
        <p:spPr>
          <a:xfrm>
            <a:off x="2105025" y="3357245"/>
            <a:ext cx="6870065" cy="2901950"/>
          </a:xfrm>
          <a:custGeom>
            <a:avLst/>
            <a:gdLst>
              <a:gd name="connsiteX0" fmla="*/ 5197620 w 12192000"/>
              <a:gd name="connsiteY0" fmla="*/ 0 h 4380230"/>
              <a:gd name="connsiteX1" fmla="*/ 7834487 w 12192000"/>
              <a:gd name="connsiteY1" fmla="*/ 0 h 4380230"/>
              <a:gd name="connsiteX2" fmla="*/ 8158288 w 12192000"/>
              <a:gd name="connsiteY2" fmla="*/ 25223 h 4380230"/>
              <a:gd name="connsiteX3" fmla="*/ 11699343 w 12192000"/>
              <a:gd name="connsiteY3" fmla="*/ 764665 h 4380230"/>
              <a:gd name="connsiteX4" fmla="*/ 12192000 w 12192000"/>
              <a:gd name="connsiteY4" fmla="*/ 959976 h 4380230"/>
              <a:gd name="connsiteX5" fmla="*/ 12192000 w 12192000"/>
              <a:gd name="connsiteY5" fmla="*/ 4380230 h 4380230"/>
              <a:gd name="connsiteX6" fmla="*/ 0 w 12192000"/>
              <a:gd name="connsiteY6" fmla="*/ 4380230 h 4380230"/>
              <a:gd name="connsiteX7" fmla="*/ 0 w 12192000"/>
              <a:gd name="connsiteY7" fmla="*/ 1379581 h 4380230"/>
              <a:gd name="connsiteX8" fmla="*/ 228168 w 12192000"/>
              <a:gd name="connsiteY8" fmla="*/ 1246487 h 4380230"/>
              <a:gd name="connsiteX9" fmla="*/ 4873819 w 12192000"/>
              <a:gd name="connsiteY9" fmla="*/ 25223 h 438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380230">
                <a:moveTo>
                  <a:pt x="5197620" y="0"/>
                </a:moveTo>
                <a:lnTo>
                  <a:pt x="7834487" y="0"/>
                </a:lnTo>
                <a:lnTo>
                  <a:pt x="8158288" y="25223"/>
                </a:lnTo>
                <a:cubicBezTo>
                  <a:pt x="9484429" y="143593"/>
                  <a:pt x="10693225" y="402481"/>
                  <a:pt x="11699343" y="764665"/>
                </a:cubicBezTo>
                <a:lnTo>
                  <a:pt x="12192000" y="959976"/>
                </a:lnTo>
                <a:lnTo>
                  <a:pt x="12192000" y="4380230"/>
                </a:lnTo>
                <a:lnTo>
                  <a:pt x="0" y="4380230"/>
                </a:lnTo>
                <a:lnTo>
                  <a:pt x="0" y="1379581"/>
                </a:lnTo>
                <a:lnTo>
                  <a:pt x="228168" y="1246487"/>
                </a:lnTo>
                <a:cubicBezTo>
                  <a:pt x="1390619" y="632074"/>
                  <a:pt x="3017220" y="190941"/>
                  <a:pt x="4873819" y="2522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>
            <p:custDataLst>
              <p:tags r:id="rId12"/>
            </p:custDataLst>
          </p:nvPr>
        </p:nvSpPr>
        <p:spPr>
          <a:xfrm>
            <a:off x="2105025" y="782320"/>
            <a:ext cx="6882130" cy="5248910"/>
          </a:xfrm>
          <a:prstGeom prst="roundRect">
            <a:avLst>
              <a:gd name="adj" fmla="val 3666"/>
            </a:avLst>
          </a:prstGeom>
          <a:solidFill>
            <a:schemeClr val="lt1"/>
          </a:solidFill>
          <a:ln w="19050">
            <a:noFill/>
          </a:ln>
          <a:effectLst>
            <a:outerShdw blurRad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2152650" y="861695"/>
            <a:ext cx="6833870" cy="3742055"/>
          </a:xfrm>
          <a:prstGeom prst="rect">
            <a:avLst/>
          </a:prstGeom>
          <a:noFill/>
        </p:spPr>
        <p:txBody>
          <a:bodyPr vert="horz" lIns="67500" tIns="35100" rIns="67500" bIns="35100" rtlCol="0" anchor="t" anchorCtr="0"/>
          <a:lstStyle>
            <a:lvl1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ea"/>
              <a:buAutoNum type="ea1JpnChsDbPeriod"/>
              <a:defRPr sz="1100" u="none" strike="noStrike" cap="none" spc="150" normalizeH="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lvl="0" indent="0" algn="l">
              <a:lnSpc>
                <a:spcPct val="120000"/>
              </a:lnSpc>
              <a:buSzPct val="100000"/>
              <a:buNone/>
            </a:pPr>
            <a:r>
              <a:rPr lang="en-US" altLang="zh-CN" sz="1400" b="1" spc="40" dirty="0">
                <a:solidFill>
                  <a:schemeClr val="dk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演说一切业之自性者</a:t>
            </a:r>
            <a:endParaRPr lang="en-US" altLang="zh-CN" sz="1400" b="1" spc="40" dirty="0">
              <a:solidFill>
                <a:schemeClr val="dk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buSzPct val="100000"/>
              <a:buNone/>
            </a:pPr>
            <a:endParaRPr lang="en-US" altLang="zh-CN" sz="1400" b="1" spc="40" dirty="0">
              <a:solidFill>
                <a:schemeClr val="dk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54000" lvl="0" indent="-254000" algn="l">
              <a:lnSpc>
                <a:spcPct val="120000"/>
              </a:lnSpc>
              <a:buSzPct val="100000"/>
            </a:pPr>
            <a:r>
              <a:rPr lang="en-US" altLang="zh-CN" sz="1400" spc="40" dirty="0">
                <a:solidFill>
                  <a:schemeClr val="dk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“自性”：“自”指有别于他法；“性”指体性，是不变的意思。</a:t>
            </a:r>
            <a:endParaRPr lang="en-US" altLang="zh-CN" sz="1400" spc="40" dirty="0">
              <a:solidFill>
                <a:schemeClr val="dk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54000" lvl="0" indent="-254000" algn="l">
              <a:lnSpc>
                <a:spcPct val="120000"/>
              </a:lnSpc>
              <a:buSzPct val="100000"/>
            </a:pPr>
            <a:r>
              <a:rPr lang="en-US" altLang="zh-CN" sz="1400" spc="40" dirty="0">
                <a:solidFill>
                  <a:schemeClr val="dk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“业的自性”：比如它不同于智慧或慈悲等，是妄心造作性的业这个法上；“性”，就如同水以湿为性，风以动为性那样，业有它自己的性质，这是在任何时代、地方都有这样的体性，这称为“一切业的自性”。</a:t>
            </a:r>
            <a:endParaRPr lang="en-US" altLang="zh-CN" sz="1400" spc="40" dirty="0">
              <a:solidFill>
                <a:schemeClr val="dk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54000" lvl="0" indent="-254000" algn="l">
              <a:lnSpc>
                <a:spcPct val="120000"/>
              </a:lnSpc>
              <a:buSzPct val="100000"/>
            </a:pPr>
            <a:r>
              <a:rPr lang="en-US" altLang="zh-CN" sz="1400" spc="40" dirty="0">
                <a:solidFill>
                  <a:schemeClr val="dk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性和差别是一对，定了自性后，在自性上有种种的差别相。譬如，定了水以湿为性后，在水上有东海的水、南海的水、咸水、淡水、深水、浅水等，就各角度会有各类的差别相，而这些差别相都是从湿为体性的水上分出的。应当这样理解。</a:t>
            </a:r>
            <a:endParaRPr lang="en-US" altLang="zh-CN" sz="1400" spc="40" dirty="0">
              <a:solidFill>
                <a:schemeClr val="dk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54000" lvl="0" indent="-254000" algn="l">
              <a:lnSpc>
                <a:spcPct val="120000"/>
              </a:lnSpc>
              <a:buSzPct val="100000"/>
            </a:pPr>
            <a:r>
              <a:rPr lang="en-US" altLang="zh-CN" sz="1400" spc="40" dirty="0">
                <a:solidFill>
                  <a:schemeClr val="dk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在教法的组织上，这里与《菩提道次第广论》有所差别。后者先讲业的总道理。这里先是分别具体地讲述了十恶业和十善业的业果相，然后再推到一切的业上都有这样的体性，就透出所有业的共同的特征相。</a:t>
            </a:r>
            <a:endParaRPr lang="en-US" altLang="zh-CN" sz="1400" spc="40" dirty="0">
              <a:solidFill>
                <a:schemeClr val="dk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54000" lvl="0" indent="-254000" algn="l">
              <a:lnSpc>
                <a:spcPct val="120000"/>
              </a:lnSpc>
              <a:buSzPct val="100000"/>
            </a:pPr>
            <a:r>
              <a:rPr lang="en-US" altLang="zh-CN" sz="1400" b="1" spc="40" dirty="0">
                <a:solidFill>
                  <a:schemeClr val="dk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业感缘起是四种缘起里最粗浅的层面。四种缘起，即业感缘起、赖耶缘起、真如缘起和法界缘起。</a:t>
            </a:r>
            <a:r>
              <a:rPr lang="en-US" altLang="zh-CN" sz="1400" spc="40" dirty="0">
                <a:solidFill>
                  <a:schemeClr val="dk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在就一念落入能所并由细转粗的这个流转过程中，已经落到了由业感果的现相界的层面，而在这样的错乱的现相界里，一切无不是缘起。由什么因缘而来呢？由业的因缘而来，是业上的因果律，这称为“业感缘起”。</a:t>
            </a:r>
            <a:endParaRPr lang="en-US" altLang="zh-CN" sz="1400" spc="40" dirty="0">
              <a:solidFill>
                <a:schemeClr val="dk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内容占位符 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979930" y="73823"/>
            <a:ext cx="667806" cy="630804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93167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7" name="六边形 26"/>
          <p:cNvSpPr/>
          <p:nvPr userDrawn="1">
            <p:custDataLst>
              <p:tags r:id="rId2"/>
            </p:custDataLst>
          </p:nvPr>
        </p:nvSpPr>
        <p:spPr>
          <a:xfrm rot="5400000">
            <a:off x="365416" y="5769467"/>
            <a:ext cx="793900" cy="684397"/>
          </a:xfrm>
          <a:prstGeom prst="hexagon">
            <a:avLst>
              <a:gd name="adj" fmla="val 28602"/>
              <a:gd name="vf" fmla="val 115470"/>
            </a:avLst>
          </a:prstGeom>
          <a:noFill/>
          <a:ln w="28575">
            <a:solidFill>
              <a:schemeClr val="l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: 形状 15"/>
          <p:cNvSpPr/>
          <p:nvPr userDrawn="1">
            <p:custDataLst>
              <p:tags r:id="rId3"/>
            </p:custDataLst>
          </p:nvPr>
        </p:nvSpPr>
        <p:spPr>
          <a:xfrm rot="5400000">
            <a:off x="-204356" y="5891278"/>
            <a:ext cx="1171078" cy="762367"/>
          </a:xfrm>
          <a:custGeom>
            <a:avLst/>
            <a:gdLst>
              <a:gd name="connsiteX0" fmla="*/ 0 w 1171078"/>
              <a:gd name="connsiteY0" fmla="*/ 727700 h 1016489"/>
              <a:gd name="connsiteX1" fmla="*/ 416274 w 1171078"/>
              <a:gd name="connsiteY1" fmla="*/ 0 h 1016489"/>
              <a:gd name="connsiteX2" fmla="*/ 1171078 w 1171078"/>
              <a:gd name="connsiteY2" fmla="*/ 0 h 1016489"/>
              <a:gd name="connsiteX3" fmla="*/ 1171078 w 1171078"/>
              <a:gd name="connsiteY3" fmla="*/ 1016489 h 1016489"/>
              <a:gd name="connsiteX4" fmla="*/ 165199 w 1171078"/>
              <a:gd name="connsiteY4" fmla="*/ 1016489 h 101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078" h="1016489">
                <a:moveTo>
                  <a:pt x="0" y="727700"/>
                </a:moveTo>
                <a:lnTo>
                  <a:pt x="416274" y="0"/>
                </a:lnTo>
                <a:lnTo>
                  <a:pt x="1171078" y="0"/>
                </a:lnTo>
                <a:lnTo>
                  <a:pt x="1171078" y="1016489"/>
                </a:lnTo>
                <a:lnTo>
                  <a:pt x="165199" y="1016489"/>
                </a:lnTo>
                <a:close/>
              </a:path>
            </a:pathLst>
          </a:custGeom>
          <a:solidFill>
            <a:schemeClr val="lt1">
              <a:alpha val="33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形 1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6791" y="6320790"/>
            <a:ext cx="358140" cy="304800"/>
          </a:xfrm>
          <a:prstGeom prst="rect">
            <a:avLst/>
          </a:prstGeom>
        </p:spPr>
      </p:pic>
      <p:pic>
        <p:nvPicPr>
          <p:cNvPr id="24" name="图形 1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3354" y="332740"/>
            <a:ext cx="358140" cy="3048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228600" y="306070"/>
            <a:ext cx="1772920" cy="6249670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000" spc="160" dirty="0">
                <a:solidFill>
                  <a:schemeClr val="accent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+mn-cs"/>
                <a:sym typeface="+mn-ea"/>
              </a:rPr>
              <a:t>一切为业之自性</a:t>
            </a:r>
            <a:endParaRPr lang="zh-CN" altLang="en-US" sz="3000" spc="160" dirty="0">
              <a:solidFill>
                <a:schemeClr val="accent1"/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  <a:cs typeface="+mn-cs"/>
            </a:endParaRPr>
          </a:p>
        </p:txBody>
      </p:sp>
      <p:sp>
        <p:nvSpPr>
          <p:cNvPr id="3" name="任意多边形: 形状 8"/>
          <p:cNvSpPr/>
          <p:nvPr>
            <p:custDataLst>
              <p:tags r:id="rId11"/>
            </p:custDataLst>
          </p:nvPr>
        </p:nvSpPr>
        <p:spPr>
          <a:xfrm>
            <a:off x="2105025" y="2567940"/>
            <a:ext cx="6870065" cy="2901950"/>
          </a:xfrm>
          <a:custGeom>
            <a:avLst/>
            <a:gdLst>
              <a:gd name="connsiteX0" fmla="*/ 5197620 w 12192000"/>
              <a:gd name="connsiteY0" fmla="*/ 0 h 4380230"/>
              <a:gd name="connsiteX1" fmla="*/ 7834487 w 12192000"/>
              <a:gd name="connsiteY1" fmla="*/ 0 h 4380230"/>
              <a:gd name="connsiteX2" fmla="*/ 8158288 w 12192000"/>
              <a:gd name="connsiteY2" fmla="*/ 25223 h 4380230"/>
              <a:gd name="connsiteX3" fmla="*/ 11699343 w 12192000"/>
              <a:gd name="connsiteY3" fmla="*/ 764665 h 4380230"/>
              <a:gd name="connsiteX4" fmla="*/ 12192000 w 12192000"/>
              <a:gd name="connsiteY4" fmla="*/ 959976 h 4380230"/>
              <a:gd name="connsiteX5" fmla="*/ 12192000 w 12192000"/>
              <a:gd name="connsiteY5" fmla="*/ 4380230 h 4380230"/>
              <a:gd name="connsiteX6" fmla="*/ 0 w 12192000"/>
              <a:gd name="connsiteY6" fmla="*/ 4380230 h 4380230"/>
              <a:gd name="connsiteX7" fmla="*/ 0 w 12192000"/>
              <a:gd name="connsiteY7" fmla="*/ 1379581 h 4380230"/>
              <a:gd name="connsiteX8" fmla="*/ 228168 w 12192000"/>
              <a:gd name="connsiteY8" fmla="*/ 1246487 h 4380230"/>
              <a:gd name="connsiteX9" fmla="*/ 4873819 w 12192000"/>
              <a:gd name="connsiteY9" fmla="*/ 25223 h 438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380230">
                <a:moveTo>
                  <a:pt x="5197620" y="0"/>
                </a:moveTo>
                <a:lnTo>
                  <a:pt x="7834487" y="0"/>
                </a:lnTo>
                <a:lnTo>
                  <a:pt x="8158288" y="25223"/>
                </a:lnTo>
                <a:cubicBezTo>
                  <a:pt x="9484429" y="143593"/>
                  <a:pt x="10693225" y="402481"/>
                  <a:pt x="11699343" y="764665"/>
                </a:cubicBezTo>
                <a:lnTo>
                  <a:pt x="12192000" y="959976"/>
                </a:lnTo>
                <a:lnTo>
                  <a:pt x="12192000" y="4380230"/>
                </a:lnTo>
                <a:lnTo>
                  <a:pt x="0" y="4380230"/>
                </a:lnTo>
                <a:lnTo>
                  <a:pt x="0" y="1379581"/>
                </a:lnTo>
                <a:lnTo>
                  <a:pt x="228168" y="1246487"/>
                </a:lnTo>
                <a:cubicBezTo>
                  <a:pt x="1390619" y="632074"/>
                  <a:pt x="3017220" y="190941"/>
                  <a:pt x="4873819" y="2522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>
            <p:custDataLst>
              <p:tags r:id="rId12"/>
            </p:custDataLst>
          </p:nvPr>
        </p:nvSpPr>
        <p:spPr>
          <a:xfrm>
            <a:off x="2105025" y="1241425"/>
            <a:ext cx="6882130" cy="4000500"/>
          </a:xfrm>
          <a:prstGeom prst="roundRect">
            <a:avLst>
              <a:gd name="adj" fmla="val 3666"/>
            </a:avLst>
          </a:prstGeom>
          <a:solidFill>
            <a:schemeClr val="lt1"/>
          </a:solidFill>
          <a:ln w="19050">
            <a:noFill/>
          </a:ln>
          <a:effectLst>
            <a:outerShdw blurRad="127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2195830" y="1343660"/>
            <a:ext cx="6833870" cy="3742055"/>
          </a:xfrm>
          <a:prstGeom prst="rect">
            <a:avLst/>
          </a:prstGeom>
          <a:noFill/>
        </p:spPr>
        <p:txBody>
          <a:bodyPr vert="horz" lIns="67500" tIns="35100" rIns="67500" bIns="35100" rtlCol="0" anchor="t" anchorCtr="0"/>
          <a:lstStyle>
            <a:lvl1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ea"/>
              <a:buAutoNum type="ea1JpnChsDbPeriod"/>
              <a:defRPr sz="1100" u="none" strike="noStrike" cap="none" spc="150" normalizeH="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lvl="0" indent="0" algn="l">
              <a:lnSpc>
                <a:spcPct val="120000"/>
              </a:lnSpc>
              <a:buSzPct val="100000"/>
              <a:buNone/>
            </a:pPr>
            <a:r>
              <a:rPr lang="en-US" altLang="zh-CN" sz="1400" b="1" spc="40" dirty="0">
                <a:solidFill>
                  <a:schemeClr val="dk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这上的理趣有四：</a:t>
            </a:r>
            <a:endParaRPr lang="en-US" altLang="zh-CN" sz="1400" b="1" spc="40" dirty="0">
              <a:solidFill>
                <a:schemeClr val="dk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buSzPct val="100000"/>
              <a:buNone/>
            </a:pPr>
            <a:endParaRPr lang="en-US" altLang="zh-CN" sz="1400" b="1" spc="40" dirty="0">
              <a:solidFill>
                <a:schemeClr val="dk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buSzPct val="100000"/>
              <a:buNone/>
            </a:pPr>
            <a:r>
              <a:rPr lang="en-US" altLang="zh-CN" sz="1400" spc="40" dirty="0">
                <a:solidFill>
                  <a:schemeClr val="dk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一、所有的有漏界的苦乐，都是</a:t>
            </a:r>
            <a:r>
              <a:rPr lang="en-US" altLang="zh-CN" sz="1400" spc="4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由业决定</a:t>
            </a:r>
            <a:r>
              <a:rPr lang="en-US" altLang="zh-CN" sz="1400" spc="40" dirty="0">
                <a:solidFill>
                  <a:schemeClr val="dk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的，而且，苦乐的差别由业的差别决定，而无有其他作者。</a:t>
            </a:r>
            <a:endParaRPr lang="en-US" altLang="zh-CN" sz="1400" spc="40" dirty="0">
              <a:solidFill>
                <a:schemeClr val="dk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buSzPct val="100000"/>
              <a:buNone/>
            </a:pPr>
            <a:r>
              <a:rPr lang="en-US" altLang="zh-CN" sz="1400" spc="40" dirty="0">
                <a:solidFill>
                  <a:schemeClr val="dk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二、当已造下了业，而无违品消除或者自身感报结束的情况，这个</a:t>
            </a:r>
            <a:r>
              <a:rPr lang="en-US" altLang="zh-CN" sz="1400" spc="4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果报是不虚</a:t>
            </a:r>
            <a:r>
              <a:rPr lang="en-US" altLang="zh-CN" sz="1400" spc="40" dirty="0">
                <a:solidFill>
                  <a:schemeClr val="dk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的。也就是，无论经多少的年月，身体迁移到何处，此业种一直随在身上，因缘合会决定要报。</a:t>
            </a:r>
            <a:endParaRPr lang="en-US" altLang="zh-CN" sz="1400" spc="40" dirty="0">
              <a:solidFill>
                <a:schemeClr val="dk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buSzPct val="100000"/>
              <a:buNone/>
            </a:pPr>
            <a:r>
              <a:rPr lang="en-US" altLang="zh-CN" sz="1400" spc="40" dirty="0">
                <a:solidFill>
                  <a:schemeClr val="dk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三、业发果的时候，是</a:t>
            </a:r>
            <a:r>
              <a:rPr lang="en-US" altLang="zh-CN" sz="1400" spc="4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增长广大</a:t>
            </a:r>
            <a:r>
              <a:rPr lang="en-US" altLang="zh-CN" sz="1400" spc="40" dirty="0">
                <a:solidFill>
                  <a:schemeClr val="dk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的。如外器世界一粒微小的种子，会发生千千万万的果实那样，这是因小果大的规律。</a:t>
            </a:r>
            <a:endParaRPr lang="en-US" altLang="zh-CN" sz="1400" spc="40" dirty="0">
              <a:solidFill>
                <a:schemeClr val="dk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buSzPct val="100000"/>
              <a:buNone/>
            </a:pPr>
            <a:r>
              <a:rPr lang="en-US" altLang="zh-CN" sz="1400" spc="40" dirty="0">
                <a:solidFill>
                  <a:schemeClr val="dk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四、就业的善恶体性而言，不是从身口等的影像上来判定，而是</a:t>
            </a:r>
            <a:r>
              <a:rPr lang="en-US" altLang="zh-CN" sz="1400" spc="4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从心判定</a:t>
            </a:r>
            <a:r>
              <a:rPr lang="en-US" altLang="zh-CN" sz="1400" spc="40" dirty="0">
                <a:solidFill>
                  <a:schemeClr val="dk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400" spc="40" dirty="0">
              <a:solidFill>
                <a:schemeClr val="dk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内容占位符 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979930" y="73823"/>
            <a:ext cx="667806" cy="630804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4"/>
          <p:cNvSpPr/>
          <p:nvPr userDrawn="1">
            <p:custDataLst>
              <p:tags r:id="rId1"/>
            </p:custDataLst>
          </p:nvPr>
        </p:nvSpPr>
        <p:spPr>
          <a:xfrm>
            <a:off x="190500" y="0"/>
            <a:ext cx="469106" cy="384810"/>
          </a:xfrm>
          <a:custGeom>
            <a:avLst/>
            <a:gdLst>
              <a:gd name="connsiteX0" fmla="*/ 0 w 625551"/>
              <a:gd name="connsiteY0" fmla="*/ 0 h 384826"/>
              <a:gd name="connsiteX1" fmla="*/ 625551 w 625551"/>
              <a:gd name="connsiteY1" fmla="*/ 0 h 384826"/>
              <a:gd name="connsiteX2" fmla="*/ 625551 w 625551"/>
              <a:gd name="connsiteY2" fmla="*/ 280565 h 384826"/>
              <a:gd name="connsiteX3" fmla="*/ 521290 w 625551"/>
              <a:gd name="connsiteY3" fmla="*/ 384826 h 384826"/>
              <a:gd name="connsiteX4" fmla="*/ 104261 w 625551"/>
              <a:gd name="connsiteY4" fmla="*/ 384826 h 384826"/>
              <a:gd name="connsiteX5" fmla="*/ 0 w 625551"/>
              <a:gd name="connsiteY5" fmla="*/ 280565 h 38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551" h="384826">
                <a:moveTo>
                  <a:pt x="0" y="0"/>
                </a:moveTo>
                <a:lnTo>
                  <a:pt x="625551" y="0"/>
                </a:lnTo>
                <a:lnTo>
                  <a:pt x="625551" y="280565"/>
                </a:lnTo>
                <a:cubicBezTo>
                  <a:pt x="625551" y="338147"/>
                  <a:pt x="578872" y="384826"/>
                  <a:pt x="521290" y="384826"/>
                </a:cubicBezTo>
                <a:lnTo>
                  <a:pt x="104261" y="384826"/>
                </a:lnTo>
                <a:cubicBezTo>
                  <a:pt x="46679" y="384826"/>
                  <a:pt x="0" y="338147"/>
                  <a:pt x="0" y="2805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2"/>
            </p:custDataLst>
          </p:nvPr>
        </p:nvSpPr>
        <p:spPr>
          <a:xfrm>
            <a:off x="8851900" y="5784850"/>
            <a:ext cx="226695" cy="1073150"/>
          </a:xfrm>
          <a:custGeom>
            <a:avLst/>
            <a:gdLst>
              <a:gd name="connsiteX0" fmla="*/ 85680 w 514069"/>
              <a:gd name="connsiteY0" fmla="*/ 0 h 1073154"/>
              <a:gd name="connsiteX1" fmla="*/ 428389 w 514069"/>
              <a:gd name="connsiteY1" fmla="*/ 0 h 1073154"/>
              <a:gd name="connsiteX2" fmla="*/ 514069 w 514069"/>
              <a:gd name="connsiteY2" fmla="*/ 85680 h 1073154"/>
              <a:gd name="connsiteX3" fmla="*/ 514069 w 514069"/>
              <a:gd name="connsiteY3" fmla="*/ 1073154 h 1073154"/>
              <a:gd name="connsiteX4" fmla="*/ 0 w 514069"/>
              <a:gd name="connsiteY4" fmla="*/ 1073154 h 1073154"/>
              <a:gd name="connsiteX5" fmla="*/ 0 w 514069"/>
              <a:gd name="connsiteY5" fmla="*/ 85680 h 1073154"/>
              <a:gd name="connsiteX6" fmla="*/ 85680 w 514069"/>
              <a:gd name="connsiteY6" fmla="*/ 0 h 10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069" h="1073154">
                <a:moveTo>
                  <a:pt x="85680" y="0"/>
                </a:moveTo>
                <a:lnTo>
                  <a:pt x="428389" y="0"/>
                </a:lnTo>
                <a:cubicBezTo>
                  <a:pt x="475709" y="0"/>
                  <a:pt x="514069" y="38360"/>
                  <a:pt x="514069" y="85680"/>
                </a:cubicBezTo>
                <a:lnTo>
                  <a:pt x="514069" y="1073154"/>
                </a:lnTo>
                <a:lnTo>
                  <a:pt x="0" y="1073154"/>
                </a:lnTo>
                <a:lnTo>
                  <a:pt x="0" y="85680"/>
                </a:lnTo>
                <a:cubicBezTo>
                  <a:pt x="0" y="38360"/>
                  <a:pt x="38360" y="0"/>
                  <a:pt x="85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755728" y="404721"/>
            <a:ext cx="8211107" cy="1140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文通慧法师</a:t>
            </a:r>
            <a:endParaRPr lang="en-US" altLang="zh-CN" sz="1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24180" y="1596390"/>
            <a:ext cx="8510905" cy="466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base">
              <a:buNone/>
            </a:pPr>
            <a:r>
              <a:rPr sz="1400" i="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汉地《续藏经》之《指月录》中也讲了一个真实的故事</a:t>
            </a:r>
            <a:r>
              <a:rPr lang="zh-CN" sz="1400" i="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1400" i="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宋朝有位法师叫文通慧，他小时候在河南开封府白云寺当沙弥，负责掌管盥盆等事。一次，有个卖鱼的人在寺院的盆里洗手，他见后非常生气，争执之中，不慎把他打死了。他因此畏罪逃走，到了五台山的总持寺，在那里呆了二十年，通过苦修而有所证悟，成了该寺的大方丈。</a:t>
            </a:r>
            <a:endParaRPr sz="1400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endParaRPr sz="1400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r>
              <a:rPr sz="1400" i="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有一天，他突然跟下面的弟子说：“你们勿动勿言，看老僧了结二十年前的一桩公案。”众人皆问是什么事，他回答：“到了中午，自知分晓。”然后就结跏趺坐，一直在那里等。</a:t>
            </a:r>
            <a:endParaRPr sz="1400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r>
              <a:rPr sz="1400" i="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等到中午，一位将军带着军队进入寺院。其中一个小兵看见法师，莫名其妙地特别气愤，拉弓准备要射他。</a:t>
            </a:r>
            <a:endParaRPr sz="1400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r>
              <a:rPr sz="1400" i="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法师合掌说：“我已恭候多时了。”</a:t>
            </a:r>
            <a:endParaRPr sz="1400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r>
              <a:rPr sz="1400" i="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小兵吃惊地问：“我和法师素不相识，何以一见面就嗔心顿起，很想杀你呢？”</a:t>
            </a:r>
            <a:endParaRPr sz="1400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r>
              <a:rPr sz="1400" i="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法师说：“你是两世人，自然不记得，我是一世人，怎么会忘记？欠债还钱，欠命偿命，请你下手，不必迟疑。”于是将从前之事告诉了他。</a:t>
            </a:r>
            <a:endParaRPr sz="1400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endParaRPr sz="1400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r>
              <a:rPr sz="1400" i="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兵听后心有所悟，忽然大声吟偈道：“冤冤相报何时了，劫劫相缠岂偶然？不若与师俱解释，如今立地往西天。”意即冤冤相报何时才能了，劫劫相缠并非一时偶然，倒不如跟法师化解冤仇，今天我就在此立地而化，往生西方。说完之后，他手持弓箭屹然立化。</a:t>
            </a:r>
            <a:endParaRPr sz="1400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endParaRPr sz="1400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r>
              <a:rPr sz="1400" i="0" dirty="0">
                <a:solidFill>
                  <a:schemeClr val="dk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文通慧法师下座为他剃发，更衣入龛。做完以后，索要文房四宝，写了一首偈颂：“三十三年飘荡，做了几番模样，谁知今日相逢，却是在前变障。”随后，他放下笔也坐化了。</a:t>
            </a:r>
            <a:endParaRPr sz="1400" b="1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fontAlgn="base">
              <a:buNone/>
            </a:pPr>
            <a:endParaRPr lang="zh-CN" altLang="en-US" sz="1400" b="1" i="0" dirty="0">
              <a:solidFill>
                <a:schemeClr val="dk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00" y="492634"/>
            <a:ext cx="1140431" cy="1140431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4*i*5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4、5、6、7、8、9、10、12、14、15"/>
  <p:tag name="KSO_WM_TAG_VERSION" val="1.0"/>
  <p:tag name="KSO_WM_BEAUTIFY_FLAG" val="#wm#"/>
  <p:tag name="KSO_WM_TEMPLATE_CATEGORY" val="custom"/>
  <p:tag name="KSO_WM_TEMPLATE_INDEX" val="20202541"/>
  <p:tag name="KSO_WM_TEMPLATE_MASTER_TYPE" val="1"/>
</p:tagLst>
</file>

<file path=ppt/tags/tag155.xml><?xml version="1.0" encoding="utf-8"?>
<p:tagLst xmlns:p="http://schemas.openxmlformats.org/presentationml/2006/main">
  <p:tag name="KSO_WM_UNIT_ISCONTENTSTITLE" val="0"/>
  <p:tag name="KSO_WM_UNIT_PRESET_TEXT" val="简约企业培训PPT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1_1*a*1"/>
  <p:tag name="KSO_WM_TEMPLATE_CATEGORY" val="custom"/>
  <p:tag name="KSO_WM_TEMPLATE_INDEX" val="20202541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56.xml><?xml version="1.0" encoding="utf-8"?>
<p:tagLst xmlns:p="http://schemas.openxmlformats.org/presentationml/2006/main">
  <p:tag name="KSO_WM_UNIT_ISCONTENTSTITLE" val="0"/>
  <p:tag name="KSO_WM_UNIT_PRESET_TEXT" val="汇报人姓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1_1*f*1"/>
  <p:tag name="KSO_WM_TEMPLATE_CATEGORY" val="custom"/>
  <p:tag name="KSO_WM_TEMPLATE_INDEX" val="20202541"/>
  <p:tag name="KSO_WM_UNIT_LAYERLEVEL" val="1"/>
  <p:tag name="KSO_WM_TAG_VERSION" val="1.0"/>
  <p:tag name="KSO_WM_BEAUTIFY_FLAG" val="#wm#"/>
  <p:tag name="KSO_WM_UNIT_SUBTYPE" val="b"/>
  <p:tag name="KSO_WM_UNIT_TEXT_FILL_FORE_SCHEMECOLOR_INDEX_BRIGHTNESS" val="0.15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ISCONTENTSTITLE" val="0"/>
  <p:tag name="KSO_WM_UNIT_PRESET_TEXT" val="汇报日期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41_1*f*2"/>
  <p:tag name="KSO_WM_TEMPLATE_CATEGORY" val="custom"/>
  <p:tag name="KSO_WM_TEMPLATE_INDEX" val="20202541"/>
  <p:tag name="KSO_WM_UNIT_LAYERLEVEL" val="1"/>
  <p:tag name="KSO_WM_TAG_VERSION" val="1.0"/>
  <p:tag name="KSO_WM_BEAUTIFY_FLAG" val="#wm#"/>
  <p:tag name="KSO_WM_UNIT_SUBTYPE" val="c"/>
  <p:tag name="KSO_WM_UNIT_TEXT_FILL_FORE_SCHEMECOLOR_INDEX_BRIGHTNESS" val="0.15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1_1*d*1"/>
  <p:tag name="KSO_WM_UNIT_LAYERLEVEL" val="1"/>
  <p:tag name="KSO_WM_TAG_VERSION" val="1.0"/>
  <p:tag name="KSO_WM_BEAUTIFY_FLAG" val="#wm#"/>
  <p:tag name="KSO_WM_SLIDE_BACKGROUND_MASK_FLAG" val="1"/>
  <p:tag name="KSO_WM_UNIT_TYPE" val="d"/>
  <p:tag name="KSO_WM_UNIT_INDEX" val="1"/>
  <p:tag name="KSO_WM_UNIT_VALUE" val="1902*1398"/>
  <p:tag name="KSO_WM_TEMPLATE_CATEGORY" val="custom"/>
  <p:tag name="KSO_WM_TEMPLATE_INDEX" val="20202541"/>
  <p:tag name="KSO_WM_UNIT_SUPPORT_UNIT_TYPE" val="[&quot;d&quot;]"/>
  <p:tag name="KSO_WM_UNIT_PLACING_PICTURE_USER_VIEWPORT" val="{&quot;height&quot;:10793,&quot;width&quot;:5946.944881889764}"/>
</p:tagLst>
</file>

<file path=ppt/tags/tag159.xml><?xml version="1.0" encoding="utf-8"?>
<p:tagLst xmlns:p="http://schemas.openxmlformats.org/presentationml/2006/main">
  <p:tag name="KSO_WM_TEMPLATE_THUMBS_INDEX" val="1、2、3、4、5、6、7、8、9、10、12、14、15"/>
  <p:tag name="KSO_WM_SLIDE_ID" val="custom20202541_1"/>
  <p:tag name="KSO_WM_TEMPLATE_SUBCATEGORY" val="0"/>
  <p:tag name="KSO_WM_TEMPLATE_MASTER_TYPE" val="1"/>
  <p:tag name="KSO_WM_TEMPLATE_COLOR_TYPE" val="1"/>
  <p:tag name="KSO_WM_SLIDE_TYPE" val="title"/>
  <p:tag name="KSO_WM_SLIDE_SUBTYPE" val="pic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1"/>
  <p:tag name="KSO_WM_SLIDE_LAYOUT" val="a_b_d_f"/>
  <p:tag name="KSO_WM_SLIDE_LAYOUT_CNT" val="1_1_1_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6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13_1*a*1"/>
  <p:tag name="KSO_WM_TEMPLATE_CATEGORY" val="diagram"/>
  <p:tag name="KSO_WM_TEMPLATE_INDEX" val="2021301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a959c8af2be40e8a9c68d561c10941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1cb18e954c9848a09e8712c101ddcb49"/>
  <p:tag name="KSO_WM_UNIT_TEXT_FILL_FORE_SCHEMECOLOR_INDEX_BRIGHTNESS" val="0"/>
  <p:tag name="KSO_WM_UNIT_TEXT_FILL_FORE_SCHEMECOLOR_INDEX" val="13"/>
  <p:tag name="KSO_WM_UNIT_TEXT_FILL_TYPE" val="1"/>
  <p:tag name="KSO_WM_TEMPLATE_ASSEMBLE_XID" val="60656f234054ed1e2fb80400"/>
  <p:tag name="KSO_WM_TEMPLATE_ASSEMBLE_GROUPID" val="60656f234054ed1e2fb80400"/>
</p:tagLst>
</file>

<file path=ppt/tags/tag165.xml><?xml version="1.0" encoding="utf-8"?>
<p:tagLst xmlns:p="http://schemas.openxmlformats.org/presentationml/2006/main">
  <p:tag name="KSO_WM_UNIT_VALUE" val="1269*14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3013_1*d*1"/>
  <p:tag name="KSO_WM_TEMPLATE_CATEGORY" val="diagram"/>
  <p:tag name="KSO_WM_TEMPLATE_INDEX" val="2021301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0d7156898fa4e6f9278d28a893a130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711ffeab69e4c1bb9c3bbe4108c9ee6"/>
  <p:tag name="KSO_WM_UNIT_SUPPORT_UNIT_TYPE" val="[&quot;d&quot;,&quot;α&quot;,&quot;β&quot;,&quot;θ&quot;]"/>
  <p:tag name="KSO_WM_TEMPLATE_ASSEMBLE_XID" val="60656f234054ed1e2fb80400"/>
  <p:tag name="KSO_WM_TEMPLATE_ASSEMBLE_GROUPID" val="60656f234054ed1e2fb80400"/>
</p:tagLst>
</file>

<file path=ppt/tags/tag16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013_1*f*1"/>
  <p:tag name="KSO_WM_TEMPLATE_CATEGORY" val="diagram"/>
  <p:tag name="KSO_WM_TEMPLATE_INDEX" val="2021301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15"/>
  <p:tag name="KSO_WM_UNIT_SHOW_EDIT_AREA_INDICATION" val="1"/>
  <p:tag name="KSO_WM_CHIP_GROUPID" val="5e6b05596848fb12bee65ac8"/>
  <p:tag name="KSO_WM_CHIP_XID" val="5e6b05596848fb12bee65aca"/>
  <p:tag name="KSO_WM_UNIT_DEC_AREA_ID" val="c30aba1e5a2d47d8bb43a62330e065e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11e0e960eb874830a02055b65e84ae36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234054ed1e2fb80400"/>
  <p:tag name="KSO_WM_TEMPLATE_ASSEMBLE_GROUPID" val="60656f234054ed1e2fb80400"/>
</p:tagLst>
</file>

<file path=ppt/tags/tag167.xml><?xml version="1.0" encoding="utf-8"?>
<p:tagLst xmlns:p="http://schemas.openxmlformats.org/presentationml/2006/main">
  <p:tag name="KSO_WM_BEAUTIFY_FLAG" val="#wm#"/>
  <p:tag name="KSO_WM_TEMPLATE_CATEGORY" val="diagram"/>
  <p:tag name="KSO_WM_TEMPLATE_INDEX" val="20213013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48&quot;,&quot;maxSize&quot;:{&quot;size1&quot;:47.49963919321696},&quot;minSize&quot;:{&quot;size1&quot;:41.19963919321696},&quot;normalSize&quot;:{&quot;size1&quot;:45.31213919321696},&quot;subLayout&quot;:[{&quot;id&quot;:&quot;2021-04-01T15:29:48&quot;,&quot;maxSize&quot;:{&quot;size1&quot;:46.69968620137898},&quot;minSize&quot;:{&quot;size1&quot;:19.999686201378978},&quot;normalSize&quot;:{&quot;size1&quot;:19.999686201378978},&quot;subLayout&quot;:[{&quot;id&quot;:&quot;2021-04-01T15:29:48&quot;,&quot;margin&quot;:{&quot;bottom&quot;:0.02600000612437725,&quot;left&quot;:1.2697499990463257,&quot;right&quot;:0,&quot;top&quot;:1.6929999589920044},&quot;type&quot;:0},{&quot;id&quot;:&quot;2021-04-01T15:29:48&quot;,&quot;margin&quot;:{&quot;bottom&quot;:1.6929999589920044,&quot;left&quot;:1.2697499990463257,&quot;right&quot;:0,&quot;top&quot;:0.8199999928474426},&quot;type&quot;:0}],&quot;type&quot;:0},{&quot;id&quot;:&quot;2021-04-01T15:29:48&quot;,&quot;margin&quot;:{&quot;bottom&quot;:1.6929999589920044,&quot;left&quot;:0.9524999856948853,&quot;right&quot;:1.2697499990463257,&quot;top&quot;:1.6929999589920044},&quot;type&quot;:0}],&quot;type&quot;:0}"/>
  <p:tag name="KSO_WM_SLIDE_BACKGROUND" val="[&quot;general&quot;,&quot;frame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cf868286bf8da9b67401ed"/>
  <p:tag name="KSO_WM_CHIP_FILLPROP" val="[[{&quot;text_align&quot;:&quot;lb&quot;,&quot;text_direction&quot;:&quot;horizontal&quot;,&quot;support_big_font&quot;:false,&quot;picture_toward&quot;:0,&quot;picture_dockside&quot;:[],&quot;fill_id&quot;:&quot;722accd572074b41a2d4cf8c733c9957&quot;,&quot;fill_align&quot;:&quot;lb&quot;,&quot;chip_types&quot;:[&quot;header&quot;]},{&quot;text_align&quot;:&quot;lt&quot;,&quot;text_direction&quot;:&quot;horizontal&quot;,&quot;support_features&quot;:[&quot;collage&quot;],&quot;support_big_font&quot;:false,&quot;picture_toward&quot;:0,&quot;picture_dockside&quot;:[],&quot;fill_id&quot;:&quot;164c300f690d423ab1b6e3b65edb0bf9&quot;,&quot;fill_align&quot;:&quot;lt&quot;,&quot;chip_types&quot;:[&quot;pictext&quot;,&quot;text&quot;,&quot;picture&quot;,&quot;chart&quot;,&quot;table&quot;,&quot;video&quot;]},{&quot;text_align&quot;:&quot;lm&quot;,&quot;text_direction&quot;:&quot;horizontal&quot;,&quot;support_features&quot;:[&quot;collage&quot;],&quot;support_big_font&quot;:false,&quot;picture_toward&quot;:0,&quot;picture_dockside&quot;:[],&quot;fill_id&quot;:&quot;e836bed5e59843b5bc0179a1591ebf37&quot;,&quot;fill_align&quot;:&quot;rm&quot;,&quot;chip_types&quot;:[&quot;diagram&quot;,&quot;pictext&quot;,&quot;text&quot;,&quot;picture&quot;,&quot;chart&quot;,&quot;table&quot;,&quot;video&quot;]}],[{&quot;text_align&quot;:&quot;lb&quot;,&quot;text_direction&quot;:&quot;horizontal&quot;,&quot;support_big_font&quot;:false,&quot;picture_toward&quot;:0,&quot;picture_dockside&quot;:[],&quot;fill_id&quot;:&quot;722accd572074b41a2d4cf8c733c9957&quot;,&quot;fill_align&quot;:&quot;lb&quot;,&quot;chip_types&quot;:[&quot;text&quot;,&quot;header&quot;]},{&quot;text_align&quot;:&quot;lt&quot;,&quot;text_direction&quot;:&quot;horizontal&quot;,&quot;support_features&quot;:[&quot;collage&quot;],&quot;support_big_font&quot;:false,&quot;picture_toward&quot;:0,&quot;picture_dockside&quot;:[],&quot;fill_id&quot;:&quot;164c300f690d423ab1b6e3b65edb0bf9&quot;,&quot;fill_align&quot;:&quot;lt&quot;,&quot;chip_types&quot;:[&quot;picture&quot;]},{&quot;text_align&quot;:&quot;lm&quot;,&quot;text_direction&quot;:&quot;horizontal&quot;,&quot;support_features&quot;:[&quot;collage&quot;],&quot;support_big_font&quot;:false,&quot;picture_toward&quot;:0,&quot;picture_dockside&quot;:[],&quot;fill_id&quot;:&quot;e836bed5e59843b5bc0179a1591ebf37&quot;,&quot;fill_align&quot;:&quot;rm&quot;,&quot;chip_types&quot;:[&quot;pictext&quot;,&quot;picture&quot;,&quot;chart&quot;,&quot;table&quot;,&quot;video&quot;]}]]"/>
  <p:tag name="KSO_WM_SLIDE_ID" val="diagram20213013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TYPE" val="text"/>
  <p:tag name="KSO_WM_SLIDE_SUBTYPE" val="picTxt"/>
  <p:tag name="KSO_WM_SLIDE_SIZE" val="864*444"/>
  <p:tag name="KSO_WM_SLIDE_POSITION" val="48*48"/>
  <p:tag name="KSO_WM_CHIP_DECFILLPROP" val="[]"/>
  <p:tag name="KSO_WM_SLIDE_CAN_ADD_NAVIGATION" val="1"/>
  <p:tag name="KSO_WM_CHIP_GROUPID" val="5ed8b357afe44fab1839c14c"/>
  <p:tag name="KSO_WM_SLIDE_BACKGROUND_TYPE" val="frame"/>
  <p:tag name="KSO_WM_SLIDE_SUPPORT_FEATURE_TYPE" val="1"/>
  <p:tag name="KSO_WM_TEMPLATE_ASSEMBLE_XID" val="60656f234054ed1e2fb80400"/>
  <p:tag name="KSO_WM_TEMPLATE_ASSEMBLE_GROUPID" val="60656f234054ed1e2fb80400"/>
  <p:tag name="KSO_WM_SLIDE_BK_DARK_LIGHT" val="2"/>
</p:tagLst>
</file>

<file path=ppt/tags/tag1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.15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4*i*5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PRESET_TEXT" val="左右导航版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262_1*a*1"/>
  <p:tag name="KSO_WM_TEMPLATE_CATEGORY" val="diagram"/>
  <p:tag name="KSO_WM_TEMPLATE_INDEX" val="2022026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6808751a31a46f0bb3906151a0399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174.xml><?xml version="1.0" encoding="utf-8"?>
<p:tagLst xmlns:p="http://schemas.openxmlformats.org/presentationml/2006/main">
  <p:tag name="KSO_WM_UNIT_SMARTLAYOUT_COMPRESS_INFO" val="{&#10;    &quot;id&quot;: &quot;2023-10-31T22:05:11&quot;,&#10;    &quot;max&quot;: 161.75181065116345,&#10;    &quot;topChanged&quot;: 73.13291319959744&#10;}&#10;"/>
  <p:tag name="KSO_WM_UNIT_TEXT_FILL_FORE_SCHEMECOLOR_INDEX_BRIGHTNESS" val="0"/>
  <p:tag name="KSO_WM_UNIT_TEXT_FILL_FORE_SCHEMECOLOR_INDEX" val="13"/>
  <p:tag name="KSO_WM_UNIT_TEXT_FILL_TYPE" val="1"/>
</p:tagLst>
</file>

<file path=ppt/tags/tag175.xml><?xml version="1.0" encoding="utf-8"?>
<p:tagLst xmlns:p="http://schemas.openxmlformats.org/presentationml/2006/main">
  <p:tag name="KSO_WM_SLIDE_ID" val="diagram20220262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262"/>
  <p:tag name="KSO_WM_SLIDE_LAYOUT" val="a_d_i"/>
  <p:tag name="KSO_WM_SLIDE_LAYOUT_CNT" val="1_1_1"/>
  <p:tag name="KSO_WM_SLIDE_TYPE" val="text"/>
  <p:tag name="KSO_WM_SLIDE_SUBTYPE" val="picTxt"/>
  <p:tag name="KSO_WM_SLIDE_LAYOUTTYPE" val="leftright"/>
  <p:tag name="KSO_WM_SLIDE_SIZE" val="935*540"/>
  <p:tag name="KSO_WM_SLIDE_POSITION" val="0*0"/>
  <p:tag name="KSO_WM_SLIDE_RATIO" val="1.777778"/>
  <p:tag name="KSO_WM_SLIDE_BACKGROUND" val="[&quot;leftRight&quot;]"/>
  <p:tag name="KSO_WM_SLIDE_LAYOUT_INFO" val="{&quot;direction&quot;:1,&quot;id&quot;:&quot;2023-10-31T22:05:11&quot;,&quot;maxSize&quot;:{&quot;size1&quot;:28.7},&quot;minSize&quot;:{&quot;size1&quot;:28.7},&quot;normalSize&quot;:{&quot;size1&quot;:28.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3-10-31T22:05:11&quot;,&quot;margin&quot;:{&quot;bottom&quot;:0.847000002861023,&quot;left&quot;:0.6352500319480896,&quot;right&quot;:0.6352500319480896,&quot;top&quot;:0.847000002861023},&quot;type&quot;:0},{&quot;id&quot;:&quot;2023-10-31T22:05:11&quot;,&quot;margin&quot;:{&quot;bottom&quot;:0.847000002861023,&quot;left&quot;:0.6104999780654907,&quot;right&quot;:0.6352500319480896,&quot;top&quot;:0.847000002861023},&quot;type&quot;:0}],&quot;type&quot;:0}"/>
  <p:tag name="KSO_WM_SLIDE_BACKGROUND_TYPE" val="leftRight"/>
  <p:tag name="KSO_WM_SLIDE_BK_DARK_LIGHT" val="2"/>
</p:tagLst>
</file>

<file path=ppt/tags/tag1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.15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4*i*5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ISCONTENTSTITLE" val="0"/>
  <p:tag name="KSO_WM_UNIT_ISNUMDGMTITLE" val="0"/>
  <p:tag name="KSO_WM_UNIT_PRESET_TEXT" val="左右导航版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262_1*a*1"/>
  <p:tag name="KSO_WM_TEMPLATE_CATEGORY" val="diagram"/>
  <p:tag name="KSO_WM_TEMPLATE_INDEX" val="2022026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6808751a31a46f0bb3906151a0399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182.xml><?xml version="1.0" encoding="utf-8"?>
<p:tagLst xmlns:p="http://schemas.openxmlformats.org/presentationml/2006/main">
  <p:tag name="KSO_WM_UNIT_SMARTLAYOUT_COMPRESS_INFO" val="{&#10;    &quot;id&quot;: &quot;2023-10-31T22:05:11&quot;,&#10;    &quot;max&quot;: 161.75181065116345,&#10;    &quot;topChanged&quot;: 73.13291319959744&#10;}&#10;"/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SLIDE_ID" val="diagram20220262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262"/>
  <p:tag name="KSO_WM_SLIDE_LAYOUT" val="a_d_i"/>
  <p:tag name="KSO_WM_SLIDE_LAYOUT_CNT" val="1_1_1"/>
  <p:tag name="KSO_WM_SLIDE_TYPE" val="text"/>
  <p:tag name="KSO_WM_SLIDE_SUBTYPE" val="picTxt"/>
  <p:tag name="KSO_WM_SLIDE_LAYOUTTYPE" val="leftright"/>
  <p:tag name="KSO_WM_SLIDE_SIZE" val="935*540"/>
  <p:tag name="KSO_WM_SLIDE_POSITION" val="0*0"/>
  <p:tag name="KSO_WM_SLIDE_RATIO" val="1.777778"/>
  <p:tag name="KSO_WM_SLIDE_BACKGROUND" val="[&quot;leftRight&quot;]"/>
  <p:tag name="KSO_WM_SLIDE_LAYOUT_INFO" val="{&quot;direction&quot;:1,&quot;id&quot;:&quot;2023-10-31T22:05:11&quot;,&quot;maxSize&quot;:{&quot;size1&quot;:28.7},&quot;minSize&quot;:{&quot;size1&quot;:28.7},&quot;normalSize&quot;:{&quot;size1&quot;:28.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3-10-31T22:05:11&quot;,&quot;margin&quot;:{&quot;bottom&quot;:0.847000002861023,&quot;left&quot;:0.6352500319480896,&quot;right&quot;:0.6352500319480896,&quot;top&quot;:0.847000002861023},&quot;type&quot;:0},{&quot;id&quot;:&quot;2023-10-31T22:05:11&quot;,&quot;margin&quot;:{&quot;bottom&quot;:0.847000002861023,&quot;left&quot;:0.6104999780654907,&quot;right&quot;:0.6352500319480896,&quot;top&quot;:0.847000002861023},&quot;type&quot;:0}],&quot;type&quot;:0}"/>
  <p:tag name="KSO_WM_SLIDE_BACKGROUND_TYPE" val="leftRight"/>
  <p:tag name="KSO_WM_SLIDE_BK_DARK_LIGHT" val="2"/>
</p:tagLst>
</file>

<file path=ppt/tags/tag1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779_1*i*4"/>
  <p:tag name="KSO_WM_TEMPLATE_CATEGORY" val="diagram"/>
  <p:tag name="KSO_WM_TEMPLATE_INDEX" val="2020077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87.xml><?xml version="1.0" encoding="utf-8"?>
<p:tagLst xmlns:p="http://schemas.openxmlformats.org/presentationml/2006/main">
  <p:tag name="KSO_WM_UNIT_VALUE" val="837*111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0779_1*d*1"/>
  <p:tag name="KSO_WM_TEMPLATE_CATEGORY" val="diagram"/>
  <p:tag name="KSO_WM_TEMPLATE_INDEX" val="20200779"/>
  <p:tag name="KSO_WM_UNIT_SUPPORT_UNIT_TYPE" val="[&quot;d&quot;]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779_1*a*1"/>
  <p:tag name="KSO_WM_TEMPLATE_CATEGORY" val="diagram"/>
  <p:tag name="KSO_WM_TEMPLATE_INDEX" val="20200779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9_1*f*1"/>
  <p:tag name="KSO_WM_TEMPLATE_CATEGORY" val="diagram"/>
  <p:tag name="KSO_WM_TEMPLATE_INDEX" val="20200779"/>
  <p:tag name="KSO_WM_UNIT_LAYERLEVEL" val="1"/>
  <p:tag name="KSO_WM_TAG_VERSION" val="1.0"/>
  <p:tag name="KSO_WM_BEAUTIFY_FLAG" val="#wm#"/>
  <p:tag name="KSO_WM_UNIT_PRESET_TEXT" val="单击此处添加文本具体内容，简明扼要的阐述您的观点。&#13;单击此处添加文本具体内容，简明扼要的阐述您的观点。根据需要可酌情增减文字，以便观者准确的理解您传达的思想。单击此处添加文本具体内容，简明扼要的阐述您的观点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单击此处添加文本具体内容，简明扼要的阐述您的观点。"/>
  <p:tag name="KSO_WM_UNIT_NOCLEAR" val="0"/>
  <p:tag name="KSO_WM_UNIT_VALUE" val="1012"/>
  <p:tag name="KSO_WM_UNIT_TYPE" val="f"/>
  <p:tag name="KSO_WM_UNIT_INDEX" val="1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779_1*i*2"/>
  <p:tag name="KSO_WM_TEMPLATE_CATEGORY" val="diagram"/>
  <p:tag name="KSO_WM_TEMPLATE_INDEX" val="20200779"/>
  <p:tag name="KSO_WM_UNIT_LAYERLEVEL" val="1"/>
  <p:tag name="KSO_WM_TAG_VERSION" val="1.0"/>
  <p:tag name="KSO_WM_BEAUTIFY_FLAG" val="#wm#"/>
  <p:tag name="KSO_WM_UNIT_LINE_FORE_SCHEMECOLOR_INDEX_BRIGHTNESS" val="0.8"/>
  <p:tag name="KSO_WM_UNIT_LINE_FORE_SCHEMECOLOR_INDEX" val="5"/>
  <p:tag name="KSO_WM_UNIT_LINE_FILL_TYPE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779_1*i*3"/>
  <p:tag name="KSO_WM_TEMPLATE_CATEGORY" val="diagram"/>
  <p:tag name="KSO_WM_TEMPLATE_INDEX" val="2020077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779_1*i*1"/>
  <p:tag name="KSO_WM_TEMPLATE_CATEGORY" val="diagram"/>
  <p:tag name="KSO_WM_TEMPLATE_INDEX" val="2020077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3.xml><?xml version="1.0" encoding="utf-8"?>
<p:tagLst xmlns:p="http://schemas.openxmlformats.org/presentationml/2006/main">
  <p:tag name="KSO_WM_SLIDE_ID" val="diagram20200779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9"/>
  <p:tag name="KSO_WM_SLIDE_LAYOUT" val="a_d_f"/>
  <p:tag name="KSO_WM_SLIDE_LAYOUT_CNT" val="1_1_1"/>
  <p:tag name="KSO_WM_SLIDE_TYPE" val="text"/>
  <p:tag name="KSO_WM_SLIDE_SUBTYPE" val="picTxt"/>
  <p:tag name="KSO_WM_SLIDE_SIZE" val="960*470"/>
  <p:tag name="KSO_WM_SLIDE_POSITION" val="0*43"/>
  <p:tag name="KSO_WM_SLIDE_BACKGROUND_TYPE" val="general"/>
  <p:tag name="KSO_WM_SLIDE_BK_DARK_LIGHT" val="2"/>
</p:tagLst>
</file>

<file path=ppt/tags/tag1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.15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4*i*5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ISCONTENTSTITLE" val="0"/>
  <p:tag name="KSO_WM_UNIT_ISNUMDGMTITLE" val="0"/>
  <p:tag name="KSO_WM_UNIT_PRESET_TEXT" val="左右导航版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262_1*a*1"/>
  <p:tag name="KSO_WM_TEMPLATE_CATEGORY" val="diagram"/>
  <p:tag name="KSO_WM_TEMPLATE_INDEX" val="2022026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6808751a31a46f0bb3906151a0399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diagram20220262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262"/>
  <p:tag name="KSO_WM_SLIDE_LAYOUT" val="a_d_i"/>
  <p:tag name="KSO_WM_SLIDE_LAYOUT_CNT" val="1_1_1"/>
  <p:tag name="KSO_WM_SLIDE_TYPE" val="text"/>
  <p:tag name="KSO_WM_SLIDE_SUBTYPE" val="picTxt"/>
  <p:tag name="KSO_WM_SLIDE_LAYOUTTYPE" val="leftright"/>
  <p:tag name="KSO_WM_SLIDE_SIZE" val="935*540"/>
  <p:tag name="KSO_WM_SLIDE_POSITION" val="0*0"/>
  <p:tag name="KSO_WM_SLIDE_RATIO" val="1.777778"/>
  <p:tag name="KSO_WM_SLIDE_BACKGROUND" val="[&quot;leftRight&quot;]"/>
  <p:tag name="KSO_WM_SLIDE_LAYOUT_INFO" val="{&quot;direction&quot;:1,&quot;id&quot;:&quot;2023-10-31T22:05:12&quot;,&quot;maxSize&quot;:{&quot;size1&quot;:28.7},&quot;minSize&quot;:{&quot;size1&quot;:28.7},&quot;normalSize&quot;:{&quot;size1&quot;:28.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3-10-31T22:05:12&quot;,&quot;margin&quot;:{&quot;bottom&quot;:0.847000002861023,&quot;left&quot;:0.6352500319480896,&quot;right&quot;:0.6352500319480896,&quot;top&quot;:0.847000002861023},&quot;type&quot;:0},{&quot;id&quot;:&quot;2023-10-31T22:05:12&quot;,&quot;margin&quot;:{&quot;bottom&quot;:0.847000002861023,&quot;left&quot;:0.6104999780654907,&quot;right&quot;:0.6352500319480896,&quot;top&quot;:0.847000002861023},&quot;type&quot;:0}],&quot;type&quot;:0}"/>
  <p:tag name="KSO_WM_SLIDE_BACKGROUND_TYPE" val="leftRight"/>
  <p:tag name="KSO_WM_SLIDE_BK_DARK_LIGHT" val="2"/>
</p:tagLst>
</file>

<file path=ppt/tags/tag2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.15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4*i*5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ISCONTENTSTITLE" val="0"/>
  <p:tag name="KSO_WM_UNIT_ISNUMDGMTITLE" val="0"/>
  <p:tag name="KSO_WM_UNIT_PRESET_TEXT" val="左右导航版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262_1*a*1"/>
  <p:tag name="KSO_WM_TEMPLATE_CATEGORY" val="diagram"/>
  <p:tag name="KSO_WM_TEMPLATE_INDEX" val="2022026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6808751a31a46f0bb3906151a0399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72_1*i*1"/>
  <p:tag name="KSO_WM_TEMPLATE_CATEGORY" val="diagram"/>
  <p:tag name="KSO_WM_TEMPLATE_INDEX" val="20203672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72_1*i*2"/>
  <p:tag name="KSO_WM_TEMPLATE_CATEGORY" val="diagram"/>
  <p:tag name="KSO_WM_TEMPLATE_INDEX" val="2020367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9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当您的正文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。"/>
  <p:tag name="KSO_WM_UNIT_NOCLEAR" val="0"/>
  <p:tag name="KSO_WM_UNIT_VALUE" val="114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672_1*f*1"/>
  <p:tag name="KSO_WM_TEMPLATE_CATEGORY" val="diagram"/>
  <p:tag name="KSO_WM_TEMPLATE_INDEX" val="20203672"/>
  <p:tag name="KSO_WM_UNIT_LAYERLEVEL" val="1"/>
  <p:tag name="KSO_WM_TAG_VERSION" val="1.0"/>
  <p:tag name="KSO_WM_BEAUTIFY_FLAG" val="#wm#"/>
  <p:tag name="KSO_WM_UNIT_TEXT_FILL_FORE_SCHEMECOLOR_INDEX_BRIGHTNESS" val="0.05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TYPE" val="j"/>
</p:tagLst>
</file>

<file path=ppt/tags/tag211.xml><?xml version="1.0" encoding="utf-8"?>
<p:tagLst xmlns:p="http://schemas.openxmlformats.org/presentationml/2006/main">
  <p:tag name="KSO_WM_SLIDE_ID" val="diagram20220262_1"/>
  <p:tag name="KSO_WM_TEMPLATE_SUBCATEGORY" val="25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1"/>
  <p:tag name="KSO_WM_SLIDE_SIZE" val="935*540"/>
  <p:tag name="KSO_WM_SLIDE_POSITION" val="0*0"/>
  <p:tag name="KSO_WM_TAG_VERSION" val="1.0"/>
  <p:tag name="KSO_WM_BEAUTIFY_FLAG" val="#wm#"/>
  <p:tag name="KSO_WM_TEMPLATE_CATEGORY" val="diagram"/>
  <p:tag name="KSO_WM_TEMPLATE_INDEX" val="20220262"/>
  <p:tag name="KSO_WM_SLIDE_LAYOUT" val="a_d_i"/>
  <p:tag name="KSO_WM_SLIDE_LAYOUT_CNT" val="1_1_1"/>
  <p:tag name="KSO_WM_SLIDE_LAYOUTTYPE" val="leftright"/>
  <p:tag name="KSO_WM_SLIDE_RATIO" val="1.777778"/>
  <p:tag name="KSO_WM_SLIDE_BACKGROUND" val="[&quot;leftRight&quot;]"/>
  <p:tag name="KSO_WM_SLIDE_LAYOUT_INFO" val="{&quot;direction&quot;:1,&quot;id&quot;:&quot;2023-10-31T22:05:10&quot;,&quot;maxSize&quot;:{&quot;size1&quot;:28.7},&quot;minSize&quot;:{&quot;size1&quot;:28.7},&quot;normalSize&quot;:{&quot;size1&quot;:28.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3-10-31T22:05:10&quot;,&quot;margin&quot;:{&quot;bottom&quot;:0.847000002861023,&quot;left&quot;:0.6352500319480896,&quot;right&quot;:0.6352500319480896,&quot;top&quot;:0.847000002861023},&quot;type&quot;:0},{&quot;id&quot;:&quot;2023-10-31T22:05:10&quot;,&quot;margin&quot;:{&quot;bottom&quot;:0.847000002861023,&quot;left&quot;:0.6104999780654907,&quot;right&quot;:0.6352500319480896,&quot;top&quot;:0.847000002861023},&quot;type&quot;:0}],&quot;type&quot;:0}"/>
  <p:tag name="KSO_WM_SLIDE_BACKGROUND_TYPE" val="leftRight"/>
  <p:tag name="KSO_WM_SLIDE_BK_DARK_LIGHT" val="2"/>
</p:tagLst>
</file>

<file path=ppt/tags/tag2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4"/>
  <p:tag name="KSO_WM_UNIT_LINE_FILL_TYPE" val="2"/>
  <p:tag name="KSO_WM_UNIT_TEXT_FILL_FORE_SCHEMECOLOR_INDEX_BRIGHTNESS" val="0.15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4*i*5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ISCONTENTSTITLE" val="0"/>
  <p:tag name="KSO_WM_UNIT_ISNUMDGMTITLE" val="0"/>
  <p:tag name="KSO_WM_UNIT_PRESET_TEXT" val="左右导航版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262_1*a*1"/>
  <p:tag name="KSO_WM_TEMPLATE_CATEGORY" val="diagram"/>
  <p:tag name="KSO_WM_TEMPLATE_INDEX" val="2022026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6808751a31a46f0bb3906151a03995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4"/>
  <p:tag name="KSO_WM_UNIT_TEXT_FILL_TYPE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72_1*i*1"/>
  <p:tag name="KSO_WM_TEMPLATE_CATEGORY" val="diagram"/>
  <p:tag name="KSO_WM_TEMPLATE_INDEX" val="20203672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72_1*i*2"/>
  <p:tag name="KSO_WM_TEMPLATE_CATEGORY" val="diagram"/>
  <p:tag name="KSO_WM_TEMPLATE_INDEX" val="2020367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&#13;当您的正文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。"/>
  <p:tag name="KSO_WM_UNIT_NOCLEAR" val="0"/>
  <p:tag name="KSO_WM_UNIT_VALUE" val="114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672_1*f*1"/>
  <p:tag name="KSO_WM_TEMPLATE_CATEGORY" val="diagram"/>
  <p:tag name="KSO_WM_TEMPLATE_INDEX" val="20203672"/>
  <p:tag name="KSO_WM_UNIT_LAYERLEVEL" val="1"/>
  <p:tag name="KSO_WM_TAG_VERSION" val="1.0"/>
  <p:tag name="KSO_WM_BEAUTIFY_FLAG" val="#wm#"/>
  <p:tag name="KSO_WM_UNIT_TEXT_FILL_FORE_SCHEMECOLOR_INDEX_BRIGHTNESS" val="0.05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UNIT_TYPE" val="j"/>
</p:tagLst>
</file>

<file path=ppt/tags/tag222.xml><?xml version="1.0" encoding="utf-8"?>
<p:tagLst xmlns:p="http://schemas.openxmlformats.org/presentationml/2006/main">
  <p:tag name="KSO_WM_SLIDE_ID" val="diagram20220262_1"/>
  <p:tag name="KSO_WM_TEMPLATE_SUBCATEGORY" val="25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1"/>
  <p:tag name="KSO_WM_SLIDE_SIZE" val="935*540"/>
  <p:tag name="KSO_WM_SLIDE_POSITION" val="0*0"/>
  <p:tag name="KSO_WM_TAG_VERSION" val="1.0"/>
  <p:tag name="KSO_WM_BEAUTIFY_FLAG" val="#wm#"/>
  <p:tag name="KSO_WM_TEMPLATE_CATEGORY" val="diagram"/>
  <p:tag name="KSO_WM_TEMPLATE_INDEX" val="20220262"/>
  <p:tag name="KSO_WM_SLIDE_LAYOUT" val="a_d_i"/>
  <p:tag name="KSO_WM_SLIDE_LAYOUT_CNT" val="1_1_1"/>
  <p:tag name="KSO_WM_SLIDE_LAYOUTTYPE" val="leftright"/>
  <p:tag name="KSO_WM_SLIDE_RATIO" val="1.777778"/>
  <p:tag name="KSO_WM_SLIDE_BACKGROUND" val="[&quot;leftRight&quot;]"/>
  <p:tag name="KSO_WM_SLIDE_LAYOUT_INFO" val="{&quot;direction&quot;:1,&quot;id&quot;:&quot;2023-10-31T22:05:10&quot;,&quot;maxSize&quot;:{&quot;size1&quot;:28.7},&quot;minSize&quot;:{&quot;size1&quot;:28.7},&quot;normalSize&quot;:{&quot;size1&quot;:28.7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3-10-31T22:05:10&quot;,&quot;margin&quot;:{&quot;bottom&quot;:0.847000002861023,&quot;left&quot;:0.6352500319480896,&quot;right&quot;:0.6352500319480896,&quot;top&quot;:0.847000002861023},&quot;type&quot;:0},{&quot;id&quot;:&quot;2023-10-31T22:05:10&quot;,&quot;margin&quot;:{&quot;bottom&quot;:0.847000002861023,&quot;left&quot;:0.6104999780654907,&quot;right&quot;:0.6352500319480896,&quot;top&quot;:0.847000002861023},&quot;type&quot;:0}],&quot;type&quot;:0}"/>
  <p:tag name="KSO_WM_SLIDE_BACKGROUND_TYPE" val="leftRight"/>
  <p:tag name="KSO_WM_SLIDE_BK_DARK_LIGHT" val="2"/>
</p:tagLst>
</file>

<file path=ppt/tags/tag2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262_3*i*1"/>
  <p:tag name="KSO_WM_TEMPLATE_CATEGORY" val="diagram"/>
  <p:tag name="KSO_WM_TEMPLATE_INDEX" val="20220262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2"/>
  <p:tag name="KSO_WM_UNIT_DEC_AREA_ID" val="a9af9fa9028f445c8fdc06a2788768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7.xml><?xml version="1.0" encoding="utf-8"?>
<p:tagLst xmlns:p="http://schemas.openxmlformats.org/presentationml/2006/main">
  <p:tag name="KSO_WM_SLIDE_ID" val="diagram20220262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262"/>
  <p:tag name="KSO_WM_SLIDE_LAYOUT" val="d"/>
  <p:tag name="KSO_WM_SLIDE_LAYOUT_CNT" val="1"/>
  <p:tag name="KSO_WM_SLIDE_TYPE" val="text"/>
  <p:tag name="KSO_WM_SLIDE_SUBTYPE" val="picTxt"/>
  <p:tag name="KSO_WM_SLIDE_LAYOUTTYPE" val="leftright"/>
  <p:tag name="KSO_WM_SLIDE_SIZE" val="948*540"/>
  <p:tag name="KSO_WM_SLIDE_POSITION" val="0*0"/>
  <p:tag name="KSO_WM_SLIDE_LAYOUT_INFO" val="{&quot;id&quot;:&quot;2023-10-31T22:05:12&quot;,&quot;margin&quot;:{&quot;bottom&quot;:0.847000002861023,&quot;left&quot;:1.5877501964569092,&quot;right&quot;:0.3172500431537628,&quot;top&quot;:0.847000002861023},&quot;type&quot;:0}"/>
  <p:tag name="KSO_WM_SLIDE_RATIO" val="1.777778"/>
  <p:tag name="KSO_WM_SLIDE_BACKGROUND_TYPE" val="general"/>
  <p:tag name="KSO_WM_SLIDE_BK_DARK_LIGHT" val="2"/>
</p:tagLst>
</file>

<file path=ppt/tags/tag2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329_1*a*1"/>
  <p:tag name="KSO_WM_TEMPLATE_CATEGORY" val="diagram"/>
  <p:tag name="KSO_WM_TEMPLATE_INDEX" val="2020732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7c0daa6a2954661b6dd914cb67810f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73c26f696f4645b18788d4037e0dfa05"/>
  <p:tag name="KSO_WM_UNIT_TEXT_FILL_FORE_SCHEMECOLOR_INDEX_BRIGHTNESS" val="0"/>
  <p:tag name="KSO_WM_UNIT_TEXT_FILL_FORE_SCHEMECOLOR_INDEX" val="13"/>
  <p:tag name="KSO_WM_UNIT_TEXT_FILL_TYPE" val="1"/>
  <p:tag name="KSO_WM_TEMPLATE_ASSEMBLE_XID" val="639b1e010c9383becde98963"/>
  <p:tag name="KSO_WM_TEMPLATE_ASSEMBLE_GROUPID" val="639b1e010c9383becde98963"/>
</p:tagLst>
</file>

<file path=ppt/tags/tag233.xml><?xml version="1.0" encoding="utf-8"?>
<p:tagLst xmlns:p="http://schemas.openxmlformats.org/presentationml/2006/main">
  <p:tag name="KSO_WM_UNIT_VALUE" val="762*93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329_1*d*1"/>
  <p:tag name="KSO_WM_TEMPLATE_CATEGORY" val="diagram"/>
  <p:tag name="KSO_WM_TEMPLATE_INDEX" val="2020732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2ff8cee315840db939f21b18642f88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53c714799bf4202b9ec1fd66accd908"/>
  <p:tag name="KSO_WM_UNIT_SUPPORT_UNIT_TYPE" val="[&quot;d&quot;,&quot;β&quot;]"/>
  <p:tag name="KSO_WM_TEMPLATE_ASSEMBLE_XID" val="639b1e010c9383becde98963"/>
  <p:tag name="KSO_WM_TEMPLATE_ASSEMBLE_GROUPID" val="639b1e010c9383becde98963"/>
</p:tagLst>
</file>

<file path=ppt/tags/tag234.xml><?xml version="1.0" encoding="utf-8"?>
<p:tagLst xmlns:p="http://schemas.openxmlformats.org/presentationml/2006/main">
  <p:tag name="KSO_WM_BEAUTIFY_FLAG" val="#wm#"/>
  <p:tag name="KSO_WM_TEMPLATE_CATEGORY" val="diagram"/>
  <p:tag name="KSO_WM_TEMPLATE_INDEX" val="2020732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2-12-15T21:15:47&quot;,&quot;maxSize&quot;:{&quot;size1&quot;:35.6},&quot;minSize&quot;:{&quot;size1&quot;:26.7},&quot;normalSize&quot;:{&quot;size1&quot;:26.7},&quot;subLayout&quot;:[{&quot;id&quot;:&quot;2022-12-15T21:15:47&quot;,&quot;margin&quot;:{&quot;bottom&quot;:0,&quot;left&quot;:1.2697499990463257,&quot;right&quot;:1.2697499990463257,&quot;top&quot;:1.6929999589920044},&quot;type&quot;:0},{&quot;direction&quot;:1,&quot;id&quot;:&quot;2022-12-15T21:15:47&quot;,&quot;maxSize&quot;:{&quot;size1&quot;:62.49997667312679},&quot;minSize&quot;:{&quot;size1&quot;:34.99997667312679},&quot;normalSize&quot;:{&quot;size1&quot;:34.99997667312679},&quot;subLayout&quot;:[{&quot;id&quot;:&quot;2022-12-15T21:15:47&quot;,&quot;margin&quot;:{&quot;bottom&quot;:2.5399999618530273,&quot;left&quot;:1.2697499990463257,&quot;right&quot;:0,&quot;top&quot;:0.847000002861023},&quot;type&quot;:0},{&quot;id&quot;:&quot;2022-12-15T21:15:47&quot;,&quot;margin&quot;:{&quot;bottom&quot;:2.5399999618530273,&quot;left&quot;:0.6352500319480896,&quot;right&quot;:1.2697499990463257,&quot;top&quot;:0.847000002861023},&quot;type&quot;:0}],&quot;type&quot;:0}],&quot;type&quot;:0}"/>
  <p:tag name="KSO_WM_SLIDE_BACKGROUND" val="[&quot;general&quot;,&quot;frame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cf22a7ddc3daf3fef3fb95"/>
  <p:tag name="KSO_WM_CHIP_FILLPROP" val="[[{&quot;text_align&quot;:&quot;cb&quot;,&quot;text_direction&quot;:&quot;horizontal&quot;,&quot;support_big_font&quot;:false,&quot;picture_toward&quot;:0,&quot;picture_dockside&quot;:[],&quot;fill_id&quot;:&quot;722accd572074b41a2d4cf8c733c9957&quot;,&quot;fill_align&quot;:&quot;cb&quot;,&quot;chip_types&quot;:[&quot;header&quot;]},{&quot;text_align&quot;:&quot;lm&quot;,&quot;text_direction&quot;:&quot;horizontal&quot;,&quot;support_features&quot;:[&quot;collage&quot;,&quot;carousel&quot;,&quot;creativecrop&quot;],&quot;support_big_font&quot;:false,&quot;picture_toward&quot;:0,&quot;picture_dockside&quot;:[],&quot;fill_id&quot;:&quot;164c300f690d423ab1b6e3b65edb0bf9&quot;,&quot;fill_align&quot;:&quot;lm&quot;,&quot;chip_types&quot;:[&quot;pictext&quot;,&quot;text&quot;,&quot;picture&quot;,&quot;table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e836bed5e59843b5bc0179a1591ebf37&quot;,&quot;fill_align&quot;:&quot;lm&quot;,&quot;chip_types&quot;:[&quot;diagram&quot;,&quot;pictext&quot;,&quot;text&quot;,&quot;picture&quot;,&quot;chart&quot;,&quot;table&quot;,&quot;video&quot;]}],[{&quot;text_align&quot;:&quot;cb&quot;,&quot;text_direction&quot;:&quot;horizontal&quot;,&quot;support_big_font&quot;:false,&quot;picture_toward&quot;:0,&quot;picture_dockside&quot;:[],&quot;fill_id&quot;:&quot;722accd572074b41a2d4cf8c733c9957&quot;,&quot;fill_align&quot;:&quot;cb&quot;,&quot;chip_types&quot;:[&quot;header&quot;]},{&quot;text_align&quot;:&quot;lm&quot;,&quot;text_direction&quot;:&quot;horizontal&quot;,&quot;support_features&quot;:[&quot;collage&quot;,&quot;carousel&quot;,&quot;creativecrop&quot;],&quot;support_big_font&quot;:false,&quot;picture_toward&quot;:0,&quot;picture_dockside&quot;:[],&quot;fill_id&quot;:&quot;164c300f690d423ab1b6e3b65edb0bf9&quot;,&quot;fill_align&quot;:&quot;lm&quot;,&quot;chip_types&quot;:[&quot;pictext&quot;,&quot;text&quot;,&quot;picture&quot;,&quot;chart&quot;,&quot;table&quot;,&quot;video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e836bed5e59843b5bc0179a1591ebf37&quot;,&quot;fill_align&quot;:&quot;lm&quot;,&quot;chip_types&quot;:[&quot;pictext&quot;,&quot;text&quot;,&quot;picture&quot;,&quot;chart&quot;,&quot;table&quot;]}],[{&quot;text_align&quot;:&quot;lb&quot;,&quot;text_direction&quot;:&quot;horizontal&quot;,&quot;support_big_font&quot;:false,&quot;picture_toward&quot;:0,&quot;picture_dockside&quot;:[],&quot;fill_id&quot;:&quot;722accd572074b41a2d4cf8c733c9957&quot;,&quot;fill_align&quot;:&quot;lb&quot;,&quot;chip_types&quot;:[&quot;header&quot;]},{&quot;text_align&quot;:&quot;lm&quot;,&quot;text_direction&quot;:&quot;horizontal&quot;,&quot;support_features&quot;:[&quot;collage&quot;,&quot;carousel&quot;,&quot;creativecrop&quot;],&quot;support_big_font&quot;:false,&quot;picture_toward&quot;:0,&quot;picture_dockside&quot;:[],&quot;fill_id&quot;:&quot;164c300f690d423ab1b6e3b65edb0bf9&quot;,&quot;fill_align&quot;:&quot;lm&quot;,&quot;chip_types&quot;:[&quot;pictext&quot;,&quot;text&quot;,&quot;picture&quot;,&quot;table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e836bed5e59843b5bc0179a1591ebf37&quot;,&quot;fill_align&quot;:&quot;lm&quot;,&quot;chip_types&quot;:[&quot;diagram&quot;,&quot;pictext&quot;,&quot;text&quot;,&quot;picture&quot;,&quot;chart&quot;,&quot;table&quot;,&quot;video&quot;]}],[{&quot;text_align&quot;:&quot;lb&quot;,&quot;text_direction&quot;:&quot;horizontal&quot;,&quot;support_big_font&quot;:false,&quot;picture_toward&quot;:0,&quot;picture_dockside&quot;:[],&quot;fill_id&quot;:&quot;722accd572074b41a2d4cf8c733c9957&quot;,&quot;fill_align&quot;:&quot;lb&quot;,&quot;chip_types&quot;:[&quot;header&quot;]},{&quot;text_align&quot;:&quot;lm&quot;,&quot;text_direction&quot;:&quot;horizontal&quot;,&quot;support_features&quot;:[&quot;collage&quot;,&quot;carousel&quot;,&quot;creativecrop&quot;],&quot;support_big_font&quot;:false,&quot;picture_toward&quot;:0,&quot;picture_dockside&quot;:[],&quot;fill_id&quot;:&quot;164c300f690d423ab1b6e3b65edb0bf9&quot;,&quot;fill_align&quot;:&quot;lm&quot;,&quot;chip_types&quot;:[&quot;picture&quot;,&quot;chart&quot;,&quot;video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e836bed5e59843b5bc0179a1591ebf37&quot;,&quot;fill_align&quot;:&quot;lm&quot;,&quot;chip_types&quot;:[&quot;pictext&quot;,&quot;text&quot;,&quot;picture&quot;,&quot;table&quot;]}]]"/>
  <p:tag name="KSO_WM_SLIDE_ID" val="diagram2020732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60"/>
  <p:tag name="KSO_WM_TAG_VERSION" val="1.0"/>
  <p:tag name="KSO_WM_SLIDE_LAYOUT" val="a_d"/>
  <p:tag name="KSO_WM_SLIDE_LAYOUT_CNT" val="1_2"/>
  <p:tag name="KSO_WM_CHIP_DECFILLPROP" val="[]"/>
  <p:tag name="KSO_WM_CHIP_GROUPID" val="5ed86f7e2b40af43b1b83657"/>
  <p:tag name="KSO_WM_SLIDE_BACKGROUND_TYPE" val="frame"/>
  <p:tag name="KSO_WM_SLIDE_SUPPORT_FEATURE_TYPE" val="0"/>
  <p:tag name="KSO_WM_TEMPLATE_ASSEMBLE_XID" val="639b1e010c9383becde98963"/>
  <p:tag name="KSO_WM_TEMPLATE_ASSEMBLE_GROUPID" val="639b1e010c9383becde98963"/>
  <p:tag name="KSO_WM_SLIDE_BK_DARK_LIGHT" val="2"/>
</p:tagLst>
</file>

<file path=ppt/tags/tag2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262_3*i*1"/>
  <p:tag name="KSO_WM_TEMPLATE_CATEGORY" val="diagram"/>
  <p:tag name="KSO_WM_TEMPLATE_INDEX" val="20220262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2"/>
  <p:tag name="KSO_WM_UNIT_DEC_AREA_ID" val="a9af9fa9028f445c8fdc06a2788768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9.xml><?xml version="1.0" encoding="utf-8"?>
<p:tagLst xmlns:p="http://schemas.openxmlformats.org/presentationml/2006/main">
  <p:tag name="KSO_WM_SLIDE_ID" val="diagram20220262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262"/>
  <p:tag name="KSO_WM_SLIDE_LAYOUT" val="d"/>
  <p:tag name="KSO_WM_SLIDE_LAYOUT_CNT" val="1"/>
  <p:tag name="KSO_WM_SLIDE_TYPE" val="text"/>
  <p:tag name="KSO_WM_SLIDE_SUBTYPE" val="picTxt"/>
  <p:tag name="KSO_WM_SLIDE_LAYOUTTYPE" val="leftright"/>
  <p:tag name="KSO_WM_SLIDE_SIZE" val="948*540"/>
  <p:tag name="KSO_WM_SLIDE_POSITION" val="0*0"/>
  <p:tag name="KSO_WM_SLIDE_LAYOUT_INFO" val="{&quot;id&quot;:&quot;2023-10-31T22:05:12&quot;,&quot;margin&quot;:{&quot;bottom&quot;:0.847000002861023,&quot;left&quot;:1.5877501964569092,&quot;right&quot;:0.3172500431537628,&quot;top&quot;:0.847000002861023},&quot;type&quot;:0}"/>
  <p:tag name="KSO_WM_SLIDE_RATIO" val="1.777778"/>
  <p:tag name="KSO_WM_SLIDE_BACKGROUND_TYPE" val="general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262_3*i*1"/>
  <p:tag name="KSO_WM_TEMPLATE_CATEGORY" val="diagram"/>
  <p:tag name="KSO_WM_TEMPLATE_INDEX" val="20220262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2"/>
  <p:tag name="KSO_WM_UNIT_DEC_AREA_ID" val="a9af9fa9028f445c8fdc06a2788768f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SLIDE_ID" val="diagram20220262_3"/>
  <p:tag name="KSO_WM_TEMPLATE_SUBCATEGORY" val="25"/>
  <p:tag name="KSO_WM_TEMPLATE_MASTER_TYPE" val="0"/>
  <p:tag name="KSO_WM_TEMPLATE_COLOR_TYPE" val="0"/>
  <p:tag name="KSO_WM_SLIDE_ITEM_CNT" val="0"/>
  <p:tag name="KSO_WM_SLIDE_INDEX" val="3"/>
  <p:tag name="KSO_WM_TAG_VERSION" val="1.0"/>
  <p:tag name="KSO_WM_BEAUTIFY_FLAG" val="#wm#"/>
  <p:tag name="KSO_WM_TEMPLATE_CATEGORY" val="diagram"/>
  <p:tag name="KSO_WM_TEMPLATE_INDEX" val="20220262"/>
  <p:tag name="KSO_WM_SLIDE_LAYOUT" val="d"/>
  <p:tag name="KSO_WM_SLIDE_LAYOUT_CNT" val="1"/>
  <p:tag name="KSO_WM_SLIDE_TYPE" val="text"/>
  <p:tag name="KSO_WM_SLIDE_SUBTYPE" val="picTxt"/>
  <p:tag name="KSO_WM_SLIDE_LAYOUTTYPE" val="leftright"/>
  <p:tag name="KSO_WM_SLIDE_SIZE" val="948*540"/>
  <p:tag name="KSO_WM_SLIDE_POSITION" val="0*0"/>
  <p:tag name="KSO_WM_SLIDE_LAYOUT_INFO" val="{&quot;id&quot;:&quot;2023-10-31T22:05:12&quot;,&quot;margin&quot;:{&quot;bottom&quot;:0.847000002861023,&quot;left&quot;:1.5877501964569092,&quot;right&quot;:0.3172500431537628,&quot;top&quot;:0.847000002861023},&quot;type&quot;:0}"/>
  <p:tag name="KSO_WM_SLIDE_RATIO" val="1.777778"/>
  <p:tag name="KSO_WM_SLIDE_BACKGROUND_TYPE" val="general"/>
  <p:tag name="KSO_WM_SLIDE_BK_DARK_LIGHT" val="2"/>
</p:tagLst>
</file>

<file path=ppt/tags/tag2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VALUE" val="1227*1227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7050_1*d*1"/>
  <p:tag name="KSO_WM_TEMPLATE_CATEGORY" val="diagram"/>
  <p:tag name="KSO_WM_TEMPLATE_INDEX" val="2021705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af779884e4a4297bad7d434cf9bf07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UNIT_PICTURE_TOWARD" val="1"/>
  <p:tag name="KSO_WM_ASSEMBLE_CHIP_INDEX" val="5439c2b5847546b8878cfacbf7ed7538"/>
  <p:tag name="KSO_WM_TEMPLATE_ASSEMBLE_XID" val="606570444054ed1e2fb814a6"/>
  <p:tag name="KSO_WM_TEMPLATE_ASSEMBLE_GROUPID" val="606570444054ed1e2fb814a6"/>
</p:tagLst>
</file>

<file path=ppt/tags/tag2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50_1*a*1"/>
  <p:tag name="KSO_WM_TEMPLATE_CATEGORY" val="diagram"/>
  <p:tag name="KSO_WM_TEMPLATE_INDEX" val="2021705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4365f2790914a939acada6e6471ff3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d6b9a4b34a014d75a9a0a81d1e3edcc7"/>
  <p:tag name="KSO_WM_UNIT_TEXT_FILL_FORE_SCHEMECOLOR_INDEX_BRIGHTNESS" val="0"/>
  <p:tag name="KSO_WM_UNIT_TEXT_FILL_FORE_SCHEMECOLOR_INDEX" val="13"/>
  <p:tag name="KSO_WM_UNIT_TEXT_FILL_TYPE" val="1"/>
  <p:tag name="KSO_WM_TEMPLATE_ASSEMBLE_XID" val="606570444054ed1e2fb814a6"/>
  <p:tag name="KSO_WM_TEMPLATE_ASSEMBLE_GROUPID" val="606570444054ed1e2fb814a6"/>
</p:tagLst>
</file>

<file path=ppt/tags/tag24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50_1*f*1"/>
  <p:tag name="KSO_WM_TEMPLATE_CATEGORY" val="diagram"/>
  <p:tag name="KSO_WM_TEMPLATE_INDEX" val="2021705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6"/>
  <p:tag name="KSO_WM_UNIT_SHOW_EDIT_AREA_INDICATION" val="1"/>
  <p:tag name="KSO_WM_CHIP_GROUPID" val="5e6b05596848fb12bee65ac8"/>
  <p:tag name="KSO_WM_CHIP_XID" val="5e6b05596848fb12bee65aca"/>
  <p:tag name="KSO_WM_UNIT_DEC_AREA_ID" val="9fac0f58e4e84449b138ef9b859507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febf74a8ce04196ac33616c5e44fc1b"/>
  <p:tag name="KSO_WM_UNIT_TEXT_FILL_FORE_SCHEMECOLOR_INDEX_BRIGHTNESS" val="0.25"/>
  <p:tag name="KSO_WM_UNIT_TEXT_FILL_FORE_SCHEMECOLOR_INDEX" val="13"/>
  <p:tag name="KSO_WM_UNIT_TEXT_FILL_TYPE" val="1"/>
  <p:tag name="KSO_WM_TEMPLATE_ASSEMBLE_XID" val="606570444054ed1e2fb814a6"/>
  <p:tag name="KSO_WM_TEMPLATE_ASSEMBLE_GROUPID" val="606570444054ed1e2fb814a6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50"/>
  <p:tag name="KSO_WM_SLIDE_LAYOUT_INFO" val="{&quot;direction&quot;:1,&quot;id&quot;:&quot;2021-04-01T16:15:46&quot;,&quot;maxSize&quot;:{&quot;size1&quot;:63.69967177708944},&quot;minSize&quot;:{&quot;size1&quot;:43.799671777089436},&quot;normalSize&quot;:{&quot;size1&quot;:59.63717177708945},&quot;subLayout&quot;:[{&quot;id&quot;:&quot;2021-04-01T16:15:46&quot;,&quot;maxSize&quot;:{&quot;size1&quot;:55.405540398315146},&quot;minSize&quot;:{&quot;size1&quot;:19.80554039831515},&quot;normalSize&quot;:{&quot;size1&quot;:21.705540398315144},&quot;subLayout&quot;:[{&quot;id&quot;:&quot;2021-04-01T16:15:46&quot;,&quot;margin&quot;:{&quot;bottom&quot;:0.02600000612437725,&quot;left&quot;:1.9049999713897705,&quot;right&quot;:1.2502501010894775,&quot;top&quot;:1.6929999589920044},&quot;type&quot;:0},{&quot;id&quot;:&quot;2021-04-01T16:15:46&quot;,&quot;margin&quot;:{&quot;bottom&quot;:1.6929999589920044,&quot;left&quot;:1.9049999713897705,&quot;right&quot;:1.2502501010894775,&quot;top&quot;:0.8199999928474426},&quot;type&quot;:0}],&quot;type&quot;:0},{&quot;id&quot;:&quot;2021-04-01T16:15:46&quot;,&quot;margin&quot;:{&quot;bottom&quot;:1.6929999589920044,&quot;left&quot;:0.01950000412762165,&quot;right&quot;:1.2697499990463257,&quot;top&quot;:1.6929999589920044},&quot;type&quot;:0}],&quot;type&quot;:0}"/>
  <p:tag name="KSO_WM_SLIDE_ID" val="diagram2021705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fe54998712faa657a885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ea24516ef22941bda3c0fadbdb233f5f&quot;,&quot;fill_align&quot;:&quot;cm&quot;,&quot;chip_types&quot;:[&quot;picture&quot;]},{&quot;text_align&quot;:&quot;lb&quot;,&quot;text_direction&quot;:&quot;horizontal&quot;,&quot;support_big_font&quot;:false,&quot;picture_toward&quot;:0,&quot;picture_dockside&quot;:[],&quot;fill_id&quot;:&quot;e64d6b39dbcb4f5e8b45c2814b499727&quot;,&quot;fill_align&quot;:&quot;lb&quot;,&quot;chip_types&quot;:[&quot;text&quot;,&quot;header&quot;]},{&quot;text_align&quot;:&quot;lt&quot;,&quot;text_direction&quot;:&quot;horizontal&quot;,&quot;support_big_font&quot;:false,&quot;picture_toward&quot;:0,&quot;picture_dockside&quot;:[],&quot;fill_id&quot;:&quot;4cac0ce68cb84566b51d233488c6b209&quot;,&quot;fill_align&quot;:&quot;lt&quot;,&quot;chip_types&quot;:[&quot;text&quot;]}]]"/>
  <p:tag name="KSO_WM_CHIP_DECFILLPROP" val="[]"/>
  <p:tag name="KSO_WM_SLIDE_RATIO" val="1.777778"/>
  <p:tag name="KSO_WM_SLIDE_TYPE" val="text"/>
  <p:tag name="KSO_WM_SLIDE_SIZE" val="816*348"/>
  <p:tag name="KSO_WM_SLIDE_POSITION" val="72*95"/>
  <p:tag name="KSO_WM_CHIP_GROUPID" val="5facfe54998712faa657a884"/>
  <p:tag name="KSO_WM_SLIDE_BACKGROUND_TYPE" val="general"/>
  <p:tag name="KSO_WM_SLIDE_SUPPORT_FEATURE_TYPE" val="8"/>
  <p:tag name="KSO_WM_SLIDE_SUBTYPE" val="picTxt"/>
  <p:tag name="KSO_WM_TEMPLATE_ASSEMBLE_XID" val="606570444054ed1e2fb814a6"/>
  <p:tag name="KSO_WM_TEMPLATE_ASSEMBLE_GROUPID" val="606570444054ed1e2fb814a6"/>
  <p:tag name="KSO_WM_SLIDE_BK_DARK_LIGHT" val="2"/>
</p:tagLst>
</file>

<file path=ppt/tags/tag251.xml><?xml version="1.0" encoding="utf-8"?>
<p:tagLst xmlns:p="http://schemas.openxmlformats.org/presentationml/2006/main">
  <p:tag name="commondata" val="eyJoZGlkIjoiMjBmNzFhNTE2ODA4NWNjMzY3MDUyM2Q1MGJjODVmODYifQ==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D94300"/>
      </a:accent1>
      <a:accent2>
        <a:srgbClr val="CA352A"/>
      </a:accent2>
      <a:accent3>
        <a:srgbClr val="BC2958"/>
      </a:accent3>
      <a:accent4>
        <a:srgbClr val="AD1C83"/>
      </a:accent4>
      <a:accent5>
        <a:srgbClr val="9D0EAF"/>
      </a:accent5>
      <a:accent6>
        <a:srgbClr val="8C00D9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3927</Words>
  <Application>WPS 演示</Application>
  <PresentationFormat>On-screen Show (4:3)</PresentationFormat>
  <Paragraphs>165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微软雅黑</vt:lpstr>
      <vt:lpstr>Times New Roman</vt:lpstr>
      <vt:lpstr>Abadi</vt:lpstr>
      <vt:lpstr>Segoe Print</vt:lpstr>
      <vt:lpstr>Adobe Arabic</vt:lpstr>
      <vt:lpstr>DejaVu Math TeX Gyre</vt:lpstr>
      <vt:lpstr>等线</vt:lpstr>
      <vt:lpstr>Adobe Heiti Std R</vt:lpstr>
      <vt:lpstr>Yu Gothic UI Semilight</vt:lpstr>
      <vt:lpstr>Montserrat</vt:lpstr>
      <vt:lpstr>Montserrat</vt:lpstr>
      <vt:lpstr>Arial Unicode MS</vt:lpstr>
      <vt:lpstr>微软雅黑 Light</vt:lpstr>
      <vt:lpstr>汉仪旗黑-85S</vt:lpstr>
      <vt:lpstr>黑体</vt:lpstr>
      <vt:lpstr>隶书</vt:lpstr>
      <vt:lpstr>Viner Hand ITC</vt:lpstr>
      <vt:lpstr>Segoe UI</vt:lpstr>
      <vt:lpstr>Office 主题​​</vt:lpstr>
      <vt:lpstr>1_Office 主题​​</vt:lpstr>
      <vt:lpstr>2020 慧灯小组 一切为业之自性 2023-11-3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如何面对痛苦和幸福</dc:title>
  <dc:creator>user</dc:creator>
  <cp:lastModifiedBy>qiaol</cp:lastModifiedBy>
  <cp:revision>211</cp:revision>
  <dcterms:created xsi:type="dcterms:W3CDTF">2019-04-28T16:59:00Z</dcterms:created>
  <dcterms:modified xsi:type="dcterms:W3CDTF">2023-11-01T12:57:50Z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9EBAE2E73E7641B08D5A5A32CF09785F_12</vt:lpwstr>
  </property>
  <property fmtid="{D5CDD505-2E9C-101B-9397-08002B2CF9AE}" pid="3" name="KSOProductBuildVer">
    <vt:lpwstr>2052-12.1.0.15712</vt:lpwstr>
  </property>
</Properties>
</file>