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3"/>
  </p:notesMasterIdLst>
  <p:sldIdLst>
    <p:sldId id="316" r:id="rId4"/>
    <p:sldId id="334" r:id="rId5"/>
    <p:sldId id="328" r:id="rId6"/>
    <p:sldId id="338" r:id="rId7"/>
    <p:sldId id="333" r:id="rId8"/>
    <p:sldId id="339" r:id="rId9"/>
    <p:sldId id="335" r:id="rId10"/>
    <p:sldId id="341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9" autoAdjust="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312" y="14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D41D5-650F-4C0A-91B7-4DFAA4C831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D41D5-650F-4C0A-91B7-4DFAA4C831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1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D41D5-650F-4C0A-91B7-4DFAA4C831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48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8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2302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:a16="http://schemas.microsoft.com/office/drawing/2014/main" xmlns="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:a16="http://schemas.microsoft.com/office/drawing/2014/main" xmlns="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5" r:id="rId3"/>
    <p:sldLayoutId id="2147483687" r:id="rId4"/>
    <p:sldLayoutId id="214748368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禅修</a:t>
            </a:r>
            <a:r>
              <a:rPr lang="zh-CN" altLang="en-US" b="1" dirty="0"/>
              <a:t>要</a:t>
            </a:r>
            <a:r>
              <a:rPr lang="zh-CN" altLang="en-US" b="1" dirty="0" smtClean="0"/>
              <a:t>诀（</a:t>
            </a:r>
            <a:r>
              <a:rPr lang="zh-CN" altLang="en-US" b="1" dirty="0"/>
              <a:t>二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xmlns="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xmlns="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:a16="http://schemas.microsoft.com/office/drawing/2014/main" xmlns="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xmlns="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:a16="http://schemas.microsoft.com/office/drawing/2014/main" xmlns="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:a16="http://schemas.microsoft.com/office/drawing/2014/main" xmlns="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xmlns="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:a16="http://schemas.microsoft.com/office/drawing/2014/main" xmlns="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xmlns="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 Placeholder 4">
            <a:extLst>
              <a:ext uri="{FF2B5EF4-FFF2-40B4-BE49-F238E27FC236}">
                <a16:creationId xmlns="" xmlns:a16="http://schemas.microsoft.com/office/drawing/2014/main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10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12</a:t>
            </a:r>
            <a:r>
              <a:rPr lang="zh-CN" altLang="en-US" sz="1800" dirty="0" smtClean="0"/>
              <a:t>月</a:t>
            </a:r>
            <a:r>
              <a:rPr lang="en-US" altLang="zh-CN" sz="1800" dirty="0"/>
              <a:t>9</a:t>
            </a:r>
            <a:r>
              <a:rPr lang="zh-CN" altLang="en-US" sz="1800" dirty="0" smtClean="0"/>
              <a:t>日 </a:t>
            </a:r>
            <a:r>
              <a:rPr lang="zh-CN" altLang="en-US" sz="1800" dirty="0"/>
              <a:t>（星期五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77D1DFEA-EF67-4AEB-872A-05F6F67C4145}"/>
              </a:ext>
            </a:extLst>
          </p:cNvPr>
          <p:cNvSpPr/>
          <p:nvPr/>
        </p:nvSpPr>
        <p:spPr>
          <a:xfrm rot="8546916" flipH="1">
            <a:off x="4270941" y="4101251"/>
            <a:ext cx="663649" cy="129121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874DD3A-195E-4A2C-B4E2-F2895D992806}"/>
              </a:ext>
            </a:extLst>
          </p:cNvPr>
          <p:cNvGrpSpPr/>
          <p:nvPr/>
        </p:nvGrpSpPr>
        <p:grpSpPr>
          <a:xfrm>
            <a:off x="5548301" y="1415634"/>
            <a:ext cx="2841555" cy="739259"/>
            <a:chOff x="4745820" y="1491808"/>
            <a:chExt cx="3083021" cy="7807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</a:t>
              </a:r>
              <a:r>
                <a:rPr lang="zh-CN" altLang="en-US" dirty="0" smtClean="0"/>
                <a:t>的过程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xmlns="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D3373BBD-B83B-416B-B6BF-A3B5305DA57F}"/>
              </a:ext>
            </a:extLst>
          </p:cNvPr>
          <p:cNvGrpSpPr/>
          <p:nvPr/>
        </p:nvGrpSpPr>
        <p:grpSpPr>
          <a:xfrm>
            <a:off x="5548301" y="2599742"/>
            <a:ext cx="2719006" cy="739259"/>
            <a:chOff x="4745820" y="1491808"/>
            <a:chExt cx="2950058" cy="7807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九住心</a:t>
              </a:r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608409D9-3897-4A9C-B35B-47E31786B710}"/>
              </a:ext>
            </a:extLst>
          </p:cNvPr>
          <p:cNvGrpSpPr/>
          <p:nvPr/>
        </p:nvGrpSpPr>
        <p:grpSpPr>
          <a:xfrm>
            <a:off x="5548302" y="3783850"/>
            <a:ext cx="2596458" cy="739259"/>
            <a:chOff x="4745820" y="1491808"/>
            <a:chExt cx="2817096" cy="78079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四作意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xmlns="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E53F590-6B80-45D4-A013-32E65653B426}"/>
              </a:ext>
            </a:extLst>
          </p:cNvPr>
          <p:cNvSpPr txBox="1"/>
          <p:nvPr/>
        </p:nvSpPr>
        <p:spPr>
          <a:xfrm>
            <a:off x="3806805" y="354351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874DD3A-195E-4A2C-B4E2-F2895D992806}"/>
              </a:ext>
            </a:extLst>
          </p:cNvPr>
          <p:cNvGrpSpPr/>
          <p:nvPr/>
        </p:nvGrpSpPr>
        <p:grpSpPr>
          <a:xfrm>
            <a:off x="5548301" y="5031613"/>
            <a:ext cx="3040753" cy="833786"/>
            <a:chOff x="4745820" y="1491808"/>
            <a:chExt cx="3083021" cy="8806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68264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禅定修法的需求</a:t>
              </a:r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xmlns="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4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4">
            <a:extLst>
              <a:ext uri="{FF2B5EF4-FFF2-40B4-BE49-F238E27FC236}">
                <a16:creationId xmlns:a16="http://schemas.microsoft.com/office/drawing/2014/main" xmlns="" id="{AB525CA7-160D-4EAC-A324-104CC693AF68}"/>
              </a:ext>
            </a:extLst>
          </p:cNvPr>
          <p:cNvGrpSpPr/>
          <p:nvPr/>
        </p:nvGrpSpPr>
        <p:grpSpPr>
          <a:xfrm>
            <a:off x="8543863" y="1901629"/>
            <a:ext cx="2254210" cy="2680403"/>
            <a:chOff x="3683187" y="1128"/>
            <a:chExt cx="2755348" cy="3917747"/>
          </a:xfrm>
        </p:grpSpPr>
        <p:sp>
          <p:nvSpPr>
            <p:cNvPr id="23" name="Freeform: Shape 4">
              <a:extLst>
                <a:ext uri="{FF2B5EF4-FFF2-40B4-BE49-F238E27FC236}">
                  <a16:creationId xmlns:a16="http://schemas.microsoft.com/office/drawing/2014/main" xmlns="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5">
              <a:extLst>
                <a:ext uri="{FF2B5EF4-FFF2-40B4-BE49-F238E27FC236}">
                  <a16:creationId xmlns:a16="http://schemas.microsoft.com/office/drawing/2014/main" xmlns="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:a16="http://schemas.microsoft.com/office/drawing/2014/main" xmlns="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禅定的过程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4009" y="4725508"/>
            <a:ext cx="273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心非常稳定，很安静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欲界一境心：</a:t>
            </a:r>
            <a:r>
              <a:rPr lang="zh-CN" altLang="en-US" dirty="0"/>
              <a:t>欲</a:t>
            </a:r>
            <a:r>
              <a:rPr lang="zh-CN" altLang="en-US" dirty="0" smtClean="0"/>
              <a:t>界内最安静的心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4" y="2406631"/>
            <a:ext cx="3377435" cy="225162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D650591-F251-40C2-8BB2-ABB0E38C2AA1}"/>
              </a:ext>
            </a:extLst>
          </p:cNvPr>
          <p:cNvGrpSpPr/>
          <p:nvPr/>
        </p:nvGrpSpPr>
        <p:grpSpPr>
          <a:xfrm>
            <a:off x="511694" y="1222168"/>
            <a:ext cx="3270208" cy="1991204"/>
            <a:chOff x="7397584" y="1876995"/>
            <a:chExt cx="3523047" cy="197297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B559247-8627-414D-B438-85DF7289F4EF}"/>
                </a:ext>
              </a:extLst>
            </p:cNvPr>
            <p:cNvGrpSpPr/>
            <p:nvPr/>
          </p:nvGrpSpPr>
          <p:grpSpPr>
            <a:xfrm>
              <a:off x="8019902" y="2481395"/>
              <a:ext cx="2275890" cy="1322403"/>
              <a:chOff x="5680238" y="2623616"/>
              <a:chExt cx="2068326" cy="1201798"/>
            </a:xfrm>
            <a:solidFill>
              <a:schemeClr val="accent2"/>
            </a:solidFill>
          </p:grpSpPr>
          <p:sp>
            <p:nvSpPr>
              <p:cNvPr id="33" name="Right Arrow 7">
                <a:extLst>
                  <a:ext uri="{FF2B5EF4-FFF2-40B4-BE49-F238E27FC236}">
                    <a16:creationId xmlns:a16="http://schemas.microsoft.com/office/drawing/2014/main" xmlns="" id="{E73B8D94-2C26-4C2D-A26A-73477F034B6F}"/>
                  </a:ext>
                </a:extLst>
              </p:cNvPr>
              <p:cNvSpPr/>
              <p:nvPr/>
            </p:nvSpPr>
            <p:spPr>
              <a:xfrm rot="16200000">
                <a:off x="6357325" y="2797138"/>
                <a:ext cx="687659" cy="340616"/>
              </a:xfrm>
              <a:prstGeom prst="rightArrow">
                <a:avLst/>
              </a:prstGeom>
              <a:solidFill>
                <a:schemeClr val="accent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Right Arrow 16">
                <a:extLst>
                  <a:ext uri="{FF2B5EF4-FFF2-40B4-BE49-F238E27FC236}">
                    <a16:creationId xmlns:a16="http://schemas.microsoft.com/office/drawing/2014/main" xmlns="" id="{B52C0F2D-FD62-4516-A5EE-383DC7AAA9DD}"/>
                  </a:ext>
                </a:extLst>
              </p:cNvPr>
              <p:cNvSpPr/>
              <p:nvPr/>
            </p:nvSpPr>
            <p:spPr>
              <a:xfrm rot="18900000">
                <a:off x="6873273" y="2992605"/>
                <a:ext cx="687659" cy="340616"/>
              </a:xfrm>
              <a:prstGeom prst="rightArrow">
                <a:avLst/>
              </a:prstGeom>
              <a:solidFill>
                <a:schemeClr val="accent4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Right Arrow 17">
                <a:extLst>
                  <a:ext uri="{FF2B5EF4-FFF2-40B4-BE49-F238E27FC236}">
                    <a16:creationId xmlns:a16="http://schemas.microsoft.com/office/drawing/2014/main" xmlns="" id="{F67BD3AA-E095-4662-9BC7-64A62D53EF0E}"/>
                  </a:ext>
                </a:extLst>
              </p:cNvPr>
              <p:cNvSpPr/>
              <p:nvPr/>
            </p:nvSpPr>
            <p:spPr>
              <a:xfrm>
                <a:off x="7060905" y="3484798"/>
                <a:ext cx="687659" cy="340616"/>
              </a:xfrm>
              <a:prstGeom prst="rightArrow">
                <a:avLst/>
              </a:prstGeom>
              <a:solidFill>
                <a:schemeClr val="accent3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Right Arrow 18">
                <a:extLst>
                  <a:ext uri="{FF2B5EF4-FFF2-40B4-BE49-F238E27FC236}">
                    <a16:creationId xmlns:a16="http://schemas.microsoft.com/office/drawing/2014/main" xmlns="" id="{9196D456-2ADD-4907-AFCC-2E2CA39CA499}"/>
                  </a:ext>
                </a:extLst>
              </p:cNvPr>
              <p:cNvSpPr/>
              <p:nvPr/>
            </p:nvSpPr>
            <p:spPr>
              <a:xfrm rot="2700000" flipH="1">
                <a:off x="5838096" y="2992605"/>
                <a:ext cx="687659" cy="340616"/>
              </a:xfrm>
              <a:prstGeom prst="rightArrow">
                <a:avLst/>
              </a:prstGeom>
              <a:solidFill>
                <a:schemeClr val="accent2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ight Arrow 19">
                <a:extLst>
                  <a:ext uri="{FF2B5EF4-FFF2-40B4-BE49-F238E27FC236}">
                    <a16:creationId xmlns:a16="http://schemas.microsoft.com/office/drawing/2014/main" xmlns="" id="{2E648F00-867A-42E0-B9A1-80F833AEA48A}"/>
                  </a:ext>
                </a:extLst>
              </p:cNvPr>
              <p:cNvSpPr/>
              <p:nvPr/>
            </p:nvSpPr>
            <p:spPr>
              <a:xfrm flipH="1">
                <a:off x="5680238" y="3484798"/>
                <a:ext cx="687659" cy="340616"/>
              </a:xfrm>
              <a:prstGeom prst="rightArrow">
                <a:avLst/>
              </a:prstGeom>
              <a:solidFill>
                <a:schemeClr val="accent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xmlns="" id="{21A50585-351C-428D-BF4F-B8F35EA3C32E}"/>
                </a:ext>
              </a:extLst>
            </p:cNvPr>
            <p:cNvSpPr>
              <a:spLocks/>
            </p:cNvSpPr>
            <p:nvPr/>
          </p:nvSpPr>
          <p:spPr>
            <a:xfrm>
              <a:off x="7672027" y="2316667"/>
              <a:ext cx="467142" cy="467142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Donut 6">
              <a:extLst>
                <a:ext uri="{FF2B5EF4-FFF2-40B4-BE49-F238E27FC236}">
                  <a16:creationId xmlns:a16="http://schemas.microsoft.com/office/drawing/2014/main" xmlns="" id="{BEC5523E-D2BC-4FEC-9F24-CAC1AA55C7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5628" y="1876995"/>
              <a:ext cx="467142" cy="467142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1980000" y="1260000"/>
                  </a:moveTo>
                  <a:cubicBezTo>
                    <a:pt x="2377645" y="1260000"/>
                    <a:pt x="2700000" y="1582355"/>
                    <a:pt x="2700000" y="1980000"/>
                  </a:cubicBezTo>
                  <a:cubicBezTo>
                    <a:pt x="2700000" y="2377645"/>
                    <a:pt x="2377645" y="2700000"/>
                    <a:pt x="1980000" y="2700000"/>
                  </a:cubicBezTo>
                  <a:cubicBezTo>
                    <a:pt x="1582355" y="2700000"/>
                    <a:pt x="1260000" y="2377645"/>
                    <a:pt x="1260000" y="1980000"/>
                  </a:cubicBezTo>
                  <a:cubicBezTo>
                    <a:pt x="1260000" y="1582355"/>
                    <a:pt x="1582355" y="1260000"/>
                    <a:pt x="1980000" y="1260000"/>
                  </a:cubicBezTo>
                  <a:close/>
                  <a:moveTo>
                    <a:pt x="2490424" y="1258488"/>
                  </a:moveTo>
                  <a:lnTo>
                    <a:pt x="3822407" y="1258488"/>
                  </a:lnTo>
                  <a:cubicBezTo>
                    <a:pt x="3911854" y="1481555"/>
                    <a:pt x="3960000" y="1725155"/>
                    <a:pt x="3960000" y="1980000"/>
                  </a:cubicBezTo>
                  <a:cubicBezTo>
                    <a:pt x="3960000" y="3073524"/>
                    <a:pt x="3073524" y="3960000"/>
                    <a:pt x="1980000" y="3960000"/>
                  </a:cubicBezTo>
                  <a:lnTo>
                    <a:pt x="1852759" y="3953575"/>
                  </a:lnTo>
                  <a:lnTo>
                    <a:pt x="2729076" y="2455486"/>
                  </a:lnTo>
                  <a:lnTo>
                    <a:pt x="2726868" y="2454194"/>
                  </a:lnTo>
                  <a:cubicBezTo>
                    <a:pt x="2814857" y="2317465"/>
                    <a:pt x="2865416" y="2154637"/>
                    <a:pt x="2865416" y="1980000"/>
                  </a:cubicBezTo>
                  <a:cubicBezTo>
                    <a:pt x="2865416" y="1681504"/>
                    <a:pt x="2717708" y="1417508"/>
                    <a:pt x="2490424" y="1258488"/>
                  </a:cubicBezTo>
                  <a:close/>
                  <a:moveTo>
                    <a:pt x="334727" y="878603"/>
                  </a:moveTo>
                  <a:lnTo>
                    <a:pt x="1154753" y="2298930"/>
                  </a:lnTo>
                  <a:cubicBezTo>
                    <a:pt x="1281989" y="2630497"/>
                    <a:pt x="1603560" y="2865416"/>
                    <a:pt x="1980000" y="2865416"/>
                  </a:cubicBezTo>
                  <a:cubicBezTo>
                    <a:pt x="2123408" y="2865416"/>
                    <a:pt x="2258854" y="2831322"/>
                    <a:pt x="2378271" y="2770003"/>
                  </a:cubicBezTo>
                  <a:lnTo>
                    <a:pt x="1695481" y="3937251"/>
                  </a:lnTo>
                  <a:cubicBezTo>
                    <a:pt x="736579" y="3801546"/>
                    <a:pt x="0" y="2976792"/>
                    <a:pt x="0" y="1980000"/>
                  </a:cubicBezTo>
                  <a:cubicBezTo>
                    <a:pt x="0" y="1572291"/>
                    <a:pt x="123228" y="1193364"/>
                    <a:pt x="334727" y="878603"/>
                  </a:cubicBezTo>
                  <a:close/>
                  <a:moveTo>
                    <a:pt x="1980000" y="0"/>
                  </a:moveTo>
                  <a:cubicBezTo>
                    <a:pt x="2762762" y="0"/>
                    <a:pt x="3439434" y="454224"/>
                    <a:pt x="3758731" y="1114488"/>
                  </a:cubicBezTo>
                  <a:lnTo>
                    <a:pt x="2165892" y="1114488"/>
                  </a:lnTo>
                  <a:cubicBezTo>
                    <a:pt x="2106002" y="1101330"/>
                    <a:pt x="2043789" y="1094584"/>
                    <a:pt x="1980000" y="1094584"/>
                  </a:cubicBezTo>
                  <a:cubicBezTo>
                    <a:pt x="1916211" y="1094584"/>
                    <a:pt x="1853998" y="1101330"/>
                    <a:pt x="1794108" y="1114488"/>
                  </a:cubicBezTo>
                  <a:lnTo>
                    <a:pt x="1774506" y="1114488"/>
                  </a:lnTo>
                  <a:lnTo>
                    <a:pt x="1774506" y="1119528"/>
                  </a:lnTo>
                  <a:cubicBezTo>
                    <a:pt x="1405645" y="1206316"/>
                    <a:pt x="1126346" y="1524537"/>
                    <a:pt x="1097987" y="1912608"/>
                  </a:cubicBezTo>
                  <a:lnTo>
                    <a:pt x="428214" y="752526"/>
                  </a:lnTo>
                  <a:cubicBezTo>
                    <a:pt x="789694" y="293724"/>
                    <a:pt x="1350545" y="0"/>
                    <a:pt x="198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xmlns="" id="{98585A3D-7817-4B7D-A21D-D8B6AD919EA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7397584" y="3382828"/>
              <a:ext cx="468392" cy="467144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xmlns="" id="{65FC2820-68F5-4E63-B876-CFE66242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28290" y="2317113"/>
              <a:ext cx="467142" cy="466247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ounded Rectangle 24">
              <a:extLst>
                <a:ext uri="{FF2B5EF4-FFF2-40B4-BE49-F238E27FC236}">
                  <a16:creationId xmlns:a16="http://schemas.microsoft.com/office/drawing/2014/main" xmlns="" id="{2D15A7D3-FD89-4038-8D42-B1B52962A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52018" y="3435108"/>
              <a:ext cx="468613" cy="362586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344039" y="2788511"/>
            <a:ext cx="3758274" cy="1135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950834" y="4725508"/>
            <a:ext cx="2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心很散乱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4762396" y="981902"/>
            <a:ext cx="2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调伏自心的过程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4616545" y="3154575"/>
            <a:ext cx="2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通过九个阶段（九住心）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89362" y="31545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止观双运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6658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</a:t>
            </a:r>
            <a:r>
              <a:rPr lang="zh-CN" altLang="en-US" dirty="0" smtClean="0"/>
              <a:t>心（一）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85862" y="773825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九种把心安住的方法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20594"/>
              </p:ext>
            </p:extLst>
          </p:nvPr>
        </p:nvGraphicFramePr>
        <p:xfrm>
          <a:off x="227066" y="1216800"/>
          <a:ext cx="11457615" cy="422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901"/>
                <a:gridCol w="1130595"/>
                <a:gridCol w="7902226"/>
                <a:gridCol w="1638893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数目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九住心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禅定的状态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对治力</a:t>
                      </a:r>
                      <a:endParaRPr lang="en-GB" sz="1600" dirty="0"/>
                    </a:p>
                  </a:txBody>
                  <a:tcPr/>
                </a:tc>
              </a:tr>
              <a:tr h="45549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安住心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像闪电和流星，一刹那都静不下来，杂念很多，急如陡山水。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信、欲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摄住心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安住的状态会间断，急如陡山水。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信、欲</a:t>
                      </a:r>
                      <a:endParaRPr lang="en-GB" sz="15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3*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解住心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稍不注意就会离开主题，会散乱或昏沉，急如陡山水。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正知、正念、勤</a:t>
                      </a:r>
                      <a:endParaRPr lang="en-GB" sz="15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转住心</a:t>
                      </a:r>
                      <a:endParaRPr lang="en-GB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心稍微平静，有一点禅定的功夫</a:t>
                      </a:r>
                      <a:endParaRPr lang="en-US" altLang="zh-CN" sz="1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742950" lvl="1" indent="-285750" algn="l" defTabSz="914400" rtl="0" eaLnBrk="1" latinLnBrk="0" hangingPunct="1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主题离开的时间较短，专注力很快回到主题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42950" lvl="1" indent="-285750" algn="l" defTabSz="914400" rtl="0" eaLnBrk="1" latinLnBrk="0" hangingPunct="1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不会有散乱、掉举的状况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正念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很重要，不然所修的目标或主题会从内心当中消失</a:t>
                      </a:r>
                      <a:endParaRPr lang="en-US" altLang="zh-CN" sz="1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742950" lvl="1" indent="-285750" algn="l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dirty="0" smtClean="0">
                          <a:latin typeface="Arial" pitchFamily="34" charset="0"/>
                          <a:cs typeface="Arial" pitchFamily="34" charset="0"/>
                        </a:rPr>
                        <a:t>要以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专注</a:t>
                      </a:r>
                      <a:r>
                        <a:rPr lang="zh-CN" altLang="en-US" sz="1500" dirty="0" smtClean="0">
                          <a:latin typeface="Arial" pitchFamily="34" charset="0"/>
                          <a:cs typeface="Arial" pitchFamily="34" charset="0"/>
                        </a:rPr>
                        <a:t>来提高正念的力度</a:t>
                      </a:r>
                      <a:endParaRPr lang="en-US" altLang="zh-CN" sz="15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内心的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所缘境</a:t>
                      </a:r>
                      <a:r>
                        <a:rPr lang="zh-CN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（即所修的法）虽然模糊，但能够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保持</a:t>
                      </a:r>
                      <a:r>
                        <a:rPr lang="zh-CN" altLang="en-US" sz="1500" dirty="0" smtClean="0">
                          <a:solidFill>
                            <a:schemeClr val="accent2"/>
                          </a:solidFill>
                          <a:latin typeface="Arial" pitchFamily="34" charset="0"/>
                          <a:cs typeface="Arial" pitchFamily="34" charset="0"/>
                        </a:rPr>
                        <a:t>，</a:t>
                      </a:r>
                      <a:r>
                        <a:rPr lang="zh-CN" altLang="en-US" sz="1500" dirty="0" smtClean="0">
                          <a:latin typeface="Arial" pitchFamily="34" charset="0"/>
                          <a:cs typeface="Arial" pitchFamily="34" charset="0"/>
                        </a:rPr>
                        <a:t>不会完全消失</a:t>
                      </a:r>
                      <a:endParaRPr lang="en-US" altLang="zh-CN" sz="15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正知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、正念、勤</a:t>
                      </a:r>
                      <a:endParaRPr lang="en-GB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伏住心</a:t>
                      </a:r>
                      <a:endParaRPr lang="en-GB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心比较调伏了，因此比较平静，没有杂念，很稳定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像峡谷的水：粗大的念头停止了，但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还会有细微的杂念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正念</a:t>
                      </a:r>
                      <a:r>
                        <a:rPr lang="zh-CN" altLang="en-US" sz="1500" dirty="0" smtClean="0">
                          <a:latin typeface="Arial" pitchFamily="34" charset="0"/>
                          <a:cs typeface="Arial" pitchFamily="34" charset="0"/>
                        </a:rPr>
                        <a:t>的力度有所提高</a:t>
                      </a:r>
                      <a:endParaRPr lang="en-US" altLang="zh-CN" sz="1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禅定的状况比前面更稳固，但稳固的状况是短暂的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禅定的状况稳固而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对禅定生起兴趣，不会觉得枯燥，慢慢地开始获得禅悦。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正知、</a:t>
                      </a:r>
                      <a:r>
                        <a:rPr lang="zh-CN" altLang="en-US" sz="15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正念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、勤</a:t>
                      </a:r>
                      <a:endParaRPr lang="en-GB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9657" y="6250350"/>
            <a:ext cx="183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</a:t>
            </a:r>
            <a:r>
              <a:rPr lang="zh-CN" altLang="en-US" sz="1200" dirty="0" smtClean="0"/>
              <a:t>最艰难的时候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231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6658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</a:t>
            </a:r>
            <a:r>
              <a:rPr lang="zh-CN" altLang="en-US" dirty="0" smtClean="0"/>
              <a:t>心（二）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85862" y="773825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九种把心安住的方法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98391"/>
              </p:ext>
            </p:extLst>
          </p:nvPr>
        </p:nvGraphicFramePr>
        <p:xfrm>
          <a:off x="220929" y="1235210"/>
          <a:ext cx="11383973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00"/>
                <a:gridCol w="1143828"/>
                <a:gridCol w="7929228"/>
                <a:gridCol w="1515817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数目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九住心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禅定的状态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对治力</a:t>
                      </a:r>
                      <a:endParaRPr lang="en-GB" sz="1600" dirty="0"/>
                    </a:p>
                  </a:txBody>
                  <a:tcPr/>
                </a:tc>
              </a:tr>
              <a:tr h="199505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6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息住心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心开始能安静下来：很多杂念已经停止了，但还没有完全断除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杂念的出现会影响所缘境的清晰度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所缘境更清晰，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  <a:latin typeface="Arial" pitchFamily="34" charset="0"/>
                          <a:cs typeface="Arial" pitchFamily="34" charset="0"/>
                        </a:rPr>
                        <a:t>不会离开</a:t>
                      </a:r>
                      <a:endParaRPr lang="en-US" altLang="zh-CN" sz="15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专注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很重要，不要扰乱禅定的状态：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舍、平等</a:t>
                      </a:r>
                      <a:endParaRPr lang="en-US" altLang="zh-CN" sz="15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742950" lvl="1" indent="-285750" algn="l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要注意平静的状态，让其不离开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正知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，不然会产生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掉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举、昏沉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285750" lvl="0" indent="-285750" algn="l">
                        <a:buSzPct val="80000"/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如果没有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正知，平静的状态就不能维持很久</a:t>
                      </a:r>
                      <a:endParaRPr lang="en-US" altLang="zh-CN" sz="15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742950" lvl="1" indent="-285750" algn="l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有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正知才会发现杂念已经产生了，而采取措施来对治（即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作思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），要不然杂念就会扰乱禅定的状态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lvl="0" indent="-285750" algn="l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作思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来对治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掉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举、昏沉，恢复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禅定的状态后，就要以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正念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来记住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所缘境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舍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正知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正念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作思</a:t>
                      </a:r>
                      <a:endParaRPr lang="en-US" altLang="zh-CN" sz="15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en-US" sz="15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</a:rPr>
                        <a:t>正知：</a:t>
                      </a:r>
                      <a:r>
                        <a:rPr lang="en-GB" altLang="zh-CN" sz="1200" b="0" dirty="0" smtClean="0">
                          <a:solidFill>
                            <a:schemeClr val="tx1"/>
                          </a:solidFill>
                          <a:cs typeface="Arial" pitchFamily="34" charset="0"/>
                        </a:rPr>
                        <a:t>“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侧面的监督</a:t>
                      </a:r>
                      <a:r>
                        <a:rPr lang="en-GB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”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，由意识来监视自己心</a:t>
                      </a:r>
                      <a:r>
                        <a:rPr lang="en-US" altLang="zh-CN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/</a:t>
                      </a:r>
                      <a:r>
                        <a:rPr lang="zh-CN" altLang="en-US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禅定的状态</a:t>
                      </a:r>
                      <a:endParaRPr lang="en-US" altLang="ko-KR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7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灭住心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很多杂念已经消失了，所以心很平静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像平静的大江河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只有细微的念头，不会有太粗的杂念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随烦恼开始消失， 但</a:t>
                      </a:r>
                      <a:r>
                        <a:rPr lang="zh-CN" altLang="en-US" sz="1500" u="sng" dirty="0" smtClean="0">
                          <a:solidFill>
                            <a:schemeClr val="tx1"/>
                          </a:solidFill>
                        </a:rPr>
                        <a:t>还没断除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， 只是</a:t>
                      </a:r>
                      <a:r>
                        <a:rPr lang="zh-CN" altLang="en-US" sz="1500" u="sng" dirty="0" smtClean="0">
                          <a:solidFill>
                            <a:schemeClr val="tx1"/>
                          </a:solidFill>
                        </a:rPr>
                        <a:t>控制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住了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证悟空性后才能断除烦恼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精进力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很重要，禅定的状态才会提高、发展、成长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33425" marR="0" lvl="2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不然只会停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留在这个阶段，甚至会退转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如出现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掉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举、昏沉，就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用上面所讲的方法来控制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，让心尽量地保持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平静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舍、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正知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正念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、作思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66584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</a:t>
            </a:r>
            <a:r>
              <a:rPr lang="zh-CN" altLang="en-US" dirty="0" smtClean="0"/>
              <a:t>心（</a:t>
            </a:r>
            <a:r>
              <a:rPr lang="zh-CN" altLang="en-US" dirty="0"/>
              <a:t>三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385862" y="773825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九种把心安住的方法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1004"/>
              </p:ext>
            </p:extLst>
          </p:nvPr>
        </p:nvGraphicFramePr>
        <p:xfrm>
          <a:off x="141975" y="1143157"/>
          <a:ext cx="1157495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713"/>
                <a:gridCol w="1048073"/>
                <a:gridCol w="8614279"/>
                <a:gridCol w="1109892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数目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九住心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禅定的状态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对治力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8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性住心</a:t>
                      </a:r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虽然还有很细微的杂念，整体来说心很平静，像离涛大海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从远处看，比江河还平静；从近处看，还有波动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舍、平等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很重要：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不要扰乱禅定的状态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精进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来对治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掉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举、昏沉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舍、</a:t>
                      </a:r>
                      <a:r>
                        <a:rPr lang="zh-CN" altLang="en-US" sz="15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勤</a:t>
                      </a:r>
                      <a:endParaRPr lang="en-GB" sz="1500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sz="1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9</a:t>
                      </a:r>
                      <a:endParaRPr lang="en-GB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持住心</a:t>
                      </a:r>
                      <a:endParaRPr lang="en-GB" sz="15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会开始有山王一样的验相：像一座大山，风吹不动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串习力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最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重要：坚持现状</a:t>
                      </a:r>
                      <a:endParaRPr lang="en-US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心自然而然就可以专注在禅定的境界当中，非常平静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不会产生</a:t>
                      </a:r>
                      <a:r>
                        <a:rPr lang="zh-CN" altLang="en-US" sz="15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掉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举、昏沉，没有杂念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如果不用功，就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自然进入寂止的状态，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类似无色界的众生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（即处于没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有思考、无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记</a:t>
                      </a:r>
                      <a:r>
                        <a:rPr lang="en-US" altLang="zh-CN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无念的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状态）：</a:t>
                      </a:r>
                      <a:r>
                        <a:rPr lang="zh-CN" altLang="en-US" sz="1500" kern="1200" dirty="0" smtClean="0">
                          <a:solidFill>
                            <a:schemeClr val="accen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欲界一境心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，</a:t>
                      </a:r>
                      <a:r>
                        <a:rPr lang="zh-CN" altLang="en-US" sz="1500" u="sng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还没</a:t>
                      </a:r>
                      <a:r>
                        <a:rPr lang="zh-CN" altLang="en-US" sz="1500" u="sng" dirty="0" smtClean="0">
                          <a:solidFill>
                            <a:schemeClr val="tx1"/>
                          </a:solidFill>
                        </a:rPr>
                        <a:t>超越</a:t>
                      </a:r>
                      <a:r>
                        <a:rPr lang="zh-CN" altLang="en-US" sz="1500" u="sng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欲界</a:t>
                      </a:r>
                      <a:endParaRPr lang="en-US" altLang="zh-CN" sz="1500" u="sng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如果没有证悟的智慧，就不能解脱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阿罗汉可以在这个境界证悟，但因禅定还没达到资粮道的境界，所以此时不一定会修出神通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会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感觉</a:t>
                      </a:r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轻安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：禅定越修越适应 （身体会很舒服）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开始时愉快或舒适的感受很强烈，会影响心的平静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要继续努力修，来淡化这种舒适的感受，才不会影响禅定的状态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找到平衡点时，才进入四禅中的第一禅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这时精神</a:t>
                      </a:r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心的状态才是超越了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欲界，而进入色界</a:t>
                      </a:r>
                      <a:endParaRPr lang="en-US" altLang="zh-CN" sz="15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在修到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第四禅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时（介于</a:t>
                      </a:r>
                      <a:r>
                        <a:rPr lang="zh-CN" altLang="en-US" sz="15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欲界和色界之间）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感官会受到第四禅力量的影响而发生变化，导致神通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显现</a:t>
                      </a:r>
                      <a:endParaRPr lang="en-US" altLang="zh-CN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1500" u="sng" dirty="0" smtClean="0">
                          <a:solidFill>
                            <a:schemeClr val="tx1"/>
                          </a:solidFill>
                        </a:rPr>
                        <a:t>第四禅是最适合证悟</a:t>
                      </a:r>
                      <a:r>
                        <a:rPr lang="zh-CN" altLang="en-US" sz="1500" u="none" dirty="0" smtClean="0">
                          <a:solidFill>
                            <a:schemeClr val="tx1"/>
                          </a:solidFill>
                        </a:rPr>
                        <a:t>；但</a:t>
                      </a:r>
                      <a:r>
                        <a:rPr lang="zh-CN" altLang="en-US" sz="1500" u="sng" dirty="0" smtClean="0">
                          <a:solidFill>
                            <a:schemeClr val="tx1"/>
                          </a:solidFill>
                        </a:rPr>
                        <a:t>如果没有出离心和菩提心，也不是解脱道</a:t>
                      </a:r>
                      <a:endParaRPr lang="en-GB" altLang="zh-CN" sz="15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accent1"/>
                          </a:solidFill>
                        </a:rPr>
                        <a:t>轻安</a:t>
                      </a:r>
                      <a:endParaRPr lang="en-GB" sz="15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19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BCD2405-BC7F-408A-8C04-91640446BB3A}"/>
              </a:ext>
            </a:extLst>
          </p:cNvPr>
          <p:cNvGrpSpPr/>
          <p:nvPr/>
        </p:nvGrpSpPr>
        <p:grpSpPr>
          <a:xfrm>
            <a:off x="2924975" y="2665532"/>
            <a:ext cx="6339319" cy="6339319"/>
            <a:chOff x="1754163" y="2276872"/>
            <a:chExt cx="5616624" cy="5616624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1FDC44B3-DAAF-4135-81C0-E841C3AFFEE2}"/>
                </a:ext>
              </a:extLst>
            </p:cNvPr>
            <p:cNvGrpSpPr/>
            <p:nvPr/>
          </p:nvGrpSpPr>
          <p:grpSpPr>
            <a:xfrm>
              <a:off x="2068835" y="2581275"/>
              <a:ext cx="4999062" cy="4999062"/>
              <a:chOff x="1754163" y="2276872"/>
              <a:chExt cx="5616624" cy="5616624"/>
            </a:xfrm>
          </p:grpSpPr>
          <p:sp>
            <p:nvSpPr>
              <p:cNvPr id="37" name="Block Arc 36">
                <a:extLst>
                  <a:ext uri="{FF2B5EF4-FFF2-40B4-BE49-F238E27FC236}">
                    <a16:creationId xmlns="" xmlns:a16="http://schemas.microsoft.com/office/drawing/2014/main" id="{D0C806E8-3172-474D-8F47-074C8F2C2B64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94000">
                    <a:schemeClr val="accent1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="" xmlns:a16="http://schemas.microsoft.com/office/drawing/2014/main" id="{EF8964ED-BE18-49A1-8816-8F01D03DD17E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37981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94000">
                    <a:schemeClr val="accent2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="" xmlns:a16="http://schemas.microsoft.com/office/drawing/2014/main" id="{E7168D8A-B139-4831-A4E2-802E8C8F44AB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3">
                      <a:lumMod val="70000"/>
                      <a:lumOff val="30000"/>
                    </a:schemeClr>
                  </a:gs>
                  <a:gs pos="94000">
                    <a:schemeClr val="accent3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lock Arc 39">
                <a:extLst>
                  <a:ext uri="{FF2B5EF4-FFF2-40B4-BE49-F238E27FC236}">
                    <a16:creationId xmlns="" xmlns:a16="http://schemas.microsoft.com/office/drawing/2014/main" id="{550E7041-D601-4622-8180-3ACD194EA33B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30955"/>
                  <a:gd name="adj2" fmla="val 21586788"/>
                  <a:gd name="adj3" fmla="val 6977"/>
                </a:avLst>
              </a:prstGeom>
              <a:gradFill>
                <a:gsLst>
                  <a:gs pos="0">
                    <a:schemeClr val="accent4">
                      <a:lumMod val="70000"/>
                      <a:lumOff val="30000"/>
                    </a:schemeClr>
                  </a:gs>
                  <a:gs pos="94000">
                    <a:schemeClr val="accent4">
                      <a:lumMod val="70000"/>
                      <a:lumOff val="30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="" xmlns:a16="http://schemas.microsoft.com/office/drawing/2014/main" id="{CF70BC5A-0253-4CBA-9DBF-23FDC4941B7F}"/>
                </a:ext>
              </a:extLst>
            </p:cNvPr>
            <p:cNvGrpSpPr/>
            <p:nvPr/>
          </p:nvGrpSpPr>
          <p:grpSpPr>
            <a:xfrm>
              <a:off x="1754163" y="2276872"/>
              <a:ext cx="5616624" cy="5616624"/>
              <a:chOff x="1754163" y="2276872"/>
              <a:chExt cx="5616624" cy="5616624"/>
            </a:xfrm>
          </p:grpSpPr>
          <p:sp>
            <p:nvSpPr>
              <p:cNvPr id="33" name="Block Arc 32">
                <a:extLst>
                  <a:ext uri="{FF2B5EF4-FFF2-40B4-BE49-F238E27FC236}">
                    <a16:creationId xmlns="" xmlns:a16="http://schemas.microsoft.com/office/drawing/2014/main" id="{F4B7E276-0B07-4270-A5EA-D2E7DF990DE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0800000"/>
                  <a:gd name="adj2" fmla="val 21586788"/>
                  <a:gd name="adj3" fmla="val 697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="" xmlns:a16="http://schemas.microsoft.com/office/drawing/2014/main" id="{984DF385-460E-47AF-A364-D0A4E0063CDC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3427380"/>
                  <a:gd name="adj2" fmla="val 21586788"/>
                  <a:gd name="adj3" fmla="val 69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="" xmlns:a16="http://schemas.microsoft.com/office/drawing/2014/main" id="{761FA38B-6303-4775-ACA2-7C8454925076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6201919"/>
                  <a:gd name="adj2" fmla="val 21586788"/>
                  <a:gd name="adj3" fmla="val 69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="" xmlns:a16="http://schemas.microsoft.com/office/drawing/2014/main" id="{31224AEF-7FB7-467A-8689-9CFDD5A9FBC3}"/>
                  </a:ext>
                </a:extLst>
              </p:cNvPr>
              <p:cNvSpPr/>
              <p:nvPr/>
            </p:nvSpPr>
            <p:spPr>
              <a:xfrm>
                <a:off x="1754163" y="2276872"/>
                <a:ext cx="5616624" cy="5616624"/>
              </a:xfrm>
              <a:prstGeom prst="blockArc">
                <a:avLst>
                  <a:gd name="adj1" fmla="val 19047701"/>
                  <a:gd name="adj2" fmla="val 21586788"/>
                  <a:gd name="adj3" fmla="val 697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四</a:t>
            </a:r>
            <a:r>
              <a:rPr lang="zh-CN" altLang="en-US" dirty="0" smtClean="0"/>
              <a:t>作意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485FE7A-4B97-47DF-80E1-F1054851E926}"/>
              </a:ext>
            </a:extLst>
          </p:cNvPr>
          <p:cNvGrpSpPr/>
          <p:nvPr/>
        </p:nvGrpSpPr>
        <p:grpSpPr>
          <a:xfrm>
            <a:off x="512100" y="3004963"/>
            <a:ext cx="2262362" cy="863315"/>
            <a:chOff x="3233964" y="1954419"/>
            <a:chExt cx="1410044" cy="863315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4B1AE01-7E4A-46CE-BC26-1E8FA0A65A4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zh-CN" altLang="en-US" sz="1200" b="1" dirty="0" smtClean="0">
                  <a:solidFill>
                    <a:schemeClr val="bg1">
                      <a:lumMod val="65000"/>
                    </a:schemeClr>
                  </a:solidFill>
                </a:rPr>
                <a:t>力励运转作意</a:t>
              </a:r>
              <a:endParaRPr lang="ko-KR" altLang="en-US" sz="12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10181F06-A71B-44F8-B746-27BEA5378E3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为了修禅定要</a:t>
              </a:r>
              <a:r>
                <a:rPr lang="zh-CN" altLang="en-US" sz="1200" u="sng" dirty="0" smtClean="0">
                  <a:solidFill>
                    <a:schemeClr val="bg1">
                      <a:lumMod val="65000"/>
                    </a:schemeClr>
                  </a:solidFill>
                </a:rPr>
                <a:t>努力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、</a:t>
              </a:r>
              <a:r>
                <a:rPr lang="zh-CN" altLang="en-US" sz="1200" u="sng" dirty="0" smtClean="0">
                  <a:solidFill>
                    <a:schemeClr val="bg1">
                      <a:lumMod val="65000"/>
                    </a:schemeClr>
                  </a:solidFill>
                </a:rPr>
                <a:t>下功夫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、</a:t>
              </a:r>
              <a:r>
                <a:rPr lang="zh-CN" altLang="en-US" sz="1200" u="sng" dirty="0" smtClean="0">
                  <a:solidFill>
                    <a:schemeClr val="bg1">
                      <a:lumMod val="65000"/>
                    </a:schemeClr>
                  </a:solidFill>
                </a:rPr>
                <a:t>投入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，来调整自己的心态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像为了抗洪，修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</a:rPr>
                <a:t>堤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</a:rPr>
                <a:t>坝一样</a:t>
              </a:r>
              <a:endParaRPr lang="ko-KR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5DFE336-802C-4077-B097-4D465C05F443}"/>
              </a:ext>
            </a:extLst>
          </p:cNvPr>
          <p:cNvGrpSpPr/>
          <p:nvPr/>
        </p:nvGrpSpPr>
        <p:grpSpPr>
          <a:xfrm>
            <a:off x="2516177" y="1856783"/>
            <a:ext cx="1916689" cy="863315"/>
            <a:chOff x="2828147" y="1954419"/>
            <a:chExt cx="1410043" cy="863315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941C3F6B-FBD6-47FF-8968-3FC18BB78D10}"/>
                </a:ext>
              </a:extLst>
            </p:cNvPr>
            <p:cNvSpPr txBox="1"/>
            <p:nvPr/>
          </p:nvSpPr>
          <p:spPr>
            <a:xfrm>
              <a:off x="2828147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有间运转作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45DA6C1-14CA-478E-ADD7-38C6E4393560}"/>
                </a:ext>
              </a:extLst>
            </p:cNvPr>
            <p:cNvSpPr txBox="1"/>
            <p:nvPr/>
          </p:nvSpPr>
          <p:spPr>
            <a:xfrm>
              <a:off x="2837671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如果不精进，会有烦恼或杂念来破坏禅定的状态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4BA61626-8235-4A7D-A22A-2377CDC9A456}"/>
              </a:ext>
            </a:extLst>
          </p:cNvPr>
          <p:cNvGrpSpPr/>
          <p:nvPr/>
        </p:nvGrpSpPr>
        <p:grpSpPr>
          <a:xfrm>
            <a:off x="7752690" y="1814603"/>
            <a:ext cx="1788639" cy="678649"/>
            <a:chOff x="3233964" y="1954419"/>
            <a:chExt cx="1410044" cy="678649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D41087C-CEA8-461C-A807-1478C6102B8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无间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运转作意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891A662-4159-4C6A-BAD1-7992A9A6A32E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只要努力，任何杂念都不会摧毁禅定的状态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A33A23F-9377-45C1-AAA5-001172642233}"/>
              </a:ext>
            </a:extLst>
          </p:cNvPr>
          <p:cNvGrpSpPr/>
          <p:nvPr/>
        </p:nvGrpSpPr>
        <p:grpSpPr>
          <a:xfrm>
            <a:off x="9585259" y="3154978"/>
            <a:ext cx="2185340" cy="678649"/>
            <a:chOff x="3233964" y="1954419"/>
            <a:chExt cx="1410044" cy="67864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83C6806-8942-4EE1-919B-3445239D639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</a:t>
              </a:r>
              <a:r>
                <a:rPr lang="zh-CN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无功用运</a:t>
              </a: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转作意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240ABD6-D544-44ED-A399-20EC55F5B62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即使不用功，心自然而然能够保持很平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静的状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态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5" name="Elbow Connector 49">
            <a:extLst>
              <a:ext uri="{FF2B5EF4-FFF2-40B4-BE49-F238E27FC236}">
                <a16:creationId xmlns="" xmlns:a16="http://schemas.microsoft.com/office/drawing/2014/main" id="{9846E972-4429-4A57-81EF-57F1ADBE8CAF}"/>
              </a:ext>
            </a:extLst>
          </p:cNvPr>
          <p:cNvCxnSpPr>
            <a:cxnSpLocks/>
          </p:cNvCxnSpPr>
          <p:nvPr/>
        </p:nvCxnSpPr>
        <p:spPr>
          <a:xfrm>
            <a:off x="4465066" y="2085623"/>
            <a:ext cx="1188000" cy="720000"/>
          </a:xfrm>
          <a:prstGeom prst="bentConnector3">
            <a:avLst>
              <a:gd name="adj1" fmla="val 10074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58">
            <a:extLst>
              <a:ext uri="{FF2B5EF4-FFF2-40B4-BE49-F238E27FC236}">
                <a16:creationId xmlns="" xmlns:a16="http://schemas.microsoft.com/office/drawing/2014/main" id="{90750E8C-CFA1-4297-8C8A-1312371FC7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38934" y="2085623"/>
            <a:ext cx="1188000" cy="720000"/>
          </a:xfrm>
          <a:prstGeom prst="bentConnector3">
            <a:avLst>
              <a:gd name="adj1" fmla="val 1001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92F8374C-B14A-43A3-B379-4D08728E578D}"/>
              </a:ext>
            </a:extLst>
          </p:cNvPr>
          <p:cNvGrpSpPr/>
          <p:nvPr/>
        </p:nvGrpSpPr>
        <p:grpSpPr>
          <a:xfrm>
            <a:off x="2926803" y="5959536"/>
            <a:ext cx="6358993" cy="81273"/>
            <a:chOff x="1754163" y="5229200"/>
            <a:chExt cx="5634055" cy="72008"/>
          </a:xfrm>
        </p:grpSpPr>
        <p:sp>
          <p:nvSpPr>
            <p:cNvPr id="20" name="Rectangle 24">
              <a:extLst>
                <a:ext uri="{FF2B5EF4-FFF2-40B4-BE49-F238E27FC236}">
                  <a16:creationId xmlns="" xmlns:a16="http://schemas.microsoft.com/office/drawing/2014/main" id="{2055B578-CAC0-44EF-81F1-6925B14FED89}"/>
                </a:ext>
              </a:extLst>
            </p:cNvPr>
            <p:cNvSpPr/>
            <p:nvPr/>
          </p:nvSpPr>
          <p:spPr>
            <a:xfrm>
              <a:off x="1754163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="" xmlns:a16="http://schemas.microsoft.com/office/drawing/2014/main" id="{03E754E1-53FF-4FE3-943C-44DEEC619B48}"/>
                </a:ext>
              </a:extLst>
            </p:cNvPr>
            <p:cNvSpPr/>
            <p:nvPr/>
          </p:nvSpPr>
          <p:spPr>
            <a:xfrm>
              <a:off x="3160415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="" xmlns:a16="http://schemas.microsoft.com/office/drawing/2014/main" id="{CD5DF18C-1286-43FE-87F8-6386AC9BDFB5}"/>
                </a:ext>
              </a:extLst>
            </p:cNvPr>
            <p:cNvSpPr/>
            <p:nvPr/>
          </p:nvSpPr>
          <p:spPr>
            <a:xfrm>
              <a:off x="4583144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="" xmlns:a16="http://schemas.microsoft.com/office/drawing/2014/main" id="{953D385D-4E73-43FC-8B34-1E6D1FD1DA32}"/>
                </a:ext>
              </a:extLst>
            </p:cNvPr>
            <p:cNvSpPr/>
            <p:nvPr/>
          </p:nvSpPr>
          <p:spPr>
            <a:xfrm>
              <a:off x="5987777" y="5229200"/>
              <a:ext cx="1400441" cy="72008"/>
            </a:xfrm>
            <a:custGeom>
              <a:avLst/>
              <a:gdLst/>
              <a:ahLst/>
              <a:cxnLst/>
              <a:rect l="l" t="t" r="r" b="b"/>
              <a:pathLst>
                <a:path w="1400441" h="72008">
                  <a:moveTo>
                    <a:pt x="0" y="0"/>
                  </a:moveTo>
                  <a:lnTo>
                    <a:pt x="1400441" y="0"/>
                  </a:lnTo>
                  <a:lnTo>
                    <a:pt x="1400441" y="72008"/>
                  </a:lnTo>
                  <a:lnTo>
                    <a:pt x="0" y="720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CBB6F32-3813-453A-81FC-23DAD4674AF1}"/>
              </a:ext>
            </a:extLst>
          </p:cNvPr>
          <p:cNvSpPr txBox="1"/>
          <p:nvPr/>
        </p:nvSpPr>
        <p:spPr>
          <a:xfrm rot="17459286">
            <a:off x="2464384" y="4563977"/>
            <a:ext cx="2281599" cy="4878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力励运转作意</a:t>
            </a:r>
            <a:endParaRPr lang="ko-KR" alt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19904803">
            <a:off x="3796572" y="3196812"/>
            <a:ext cx="2281599" cy="43636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有间运转作意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3276E3E-E06C-4610-B8B7-9342A71673AF}"/>
              </a:ext>
            </a:extLst>
          </p:cNvPr>
          <p:cNvSpPr txBox="1"/>
          <p:nvPr/>
        </p:nvSpPr>
        <p:spPr>
          <a:xfrm rot="1505859">
            <a:off x="6091084" y="3184972"/>
            <a:ext cx="2281599" cy="37249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/>
              <a:t>无间</a:t>
            </a:r>
            <a:r>
              <a:rPr lang="zh-CN" altLang="en-US" sz="1600" b="1" dirty="0"/>
              <a:t>运转作意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98F0F1A-85E1-4B38-B502-610DDB94C806}"/>
              </a:ext>
            </a:extLst>
          </p:cNvPr>
          <p:cNvSpPr txBox="1"/>
          <p:nvPr/>
        </p:nvSpPr>
        <p:spPr>
          <a:xfrm rot="4128560">
            <a:off x="7506211" y="4689378"/>
            <a:ext cx="2281599" cy="26588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b="1" dirty="0" smtClean="0"/>
              <a:t>无功用运</a:t>
            </a:r>
            <a:r>
              <a:rPr lang="zh-CN" altLang="en-US" sz="1600" b="1" dirty="0"/>
              <a:t>转作意</a:t>
            </a:r>
            <a:endParaRPr lang="ko-KR" altLang="en-US" sz="1600" b="1" dirty="0"/>
          </a:p>
        </p:txBody>
      </p:sp>
      <p:cxnSp>
        <p:nvCxnSpPr>
          <p:cNvPr id="28" name="Elbow Connector 34">
            <a:extLst>
              <a:ext uri="{FF2B5EF4-FFF2-40B4-BE49-F238E27FC236}">
                <a16:creationId xmlns="" xmlns:a16="http://schemas.microsoft.com/office/drawing/2014/main" id="{F6C3E49F-371F-41BA-B200-28DB1BF0FC57}"/>
              </a:ext>
            </a:extLst>
          </p:cNvPr>
          <p:cNvCxnSpPr/>
          <p:nvPr/>
        </p:nvCxnSpPr>
        <p:spPr>
          <a:xfrm rot="16200000" flipH="1">
            <a:off x="1658183" y="4158442"/>
            <a:ext cx="1728000" cy="1224000"/>
          </a:xfrm>
          <a:prstGeom prst="bentConnector3">
            <a:avLst>
              <a:gd name="adj1" fmla="val 10039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3">
            <a:extLst>
              <a:ext uri="{FF2B5EF4-FFF2-40B4-BE49-F238E27FC236}">
                <a16:creationId xmlns="" xmlns:a16="http://schemas.microsoft.com/office/drawing/2014/main" id="{B21DBEE4-B334-4D34-9072-B36F01D6ADCD}"/>
              </a:ext>
            </a:extLst>
          </p:cNvPr>
          <p:cNvCxnSpPr>
            <a:cxnSpLocks/>
          </p:cNvCxnSpPr>
          <p:nvPr/>
        </p:nvCxnSpPr>
        <p:spPr>
          <a:xfrm rot="5400000">
            <a:off x="8818058" y="4158442"/>
            <a:ext cx="1728000" cy="1224000"/>
          </a:xfrm>
          <a:prstGeom prst="bentConnector3">
            <a:avLst>
              <a:gd name="adj1" fmla="val 994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3F492B7C-761F-4C46-87A8-543B35F54279}"/>
              </a:ext>
            </a:extLst>
          </p:cNvPr>
          <p:cNvGrpSpPr/>
          <p:nvPr/>
        </p:nvGrpSpPr>
        <p:grpSpPr>
          <a:xfrm>
            <a:off x="4876602" y="3655408"/>
            <a:ext cx="2411672" cy="1352914"/>
            <a:chOff x="190565" y="3459487"/>
            <a:chExt cx="1003083" cy="562716"/>
          </a:xfrm>
          <a:solidFill>
            <a:schemeClr val="accent2"/>
          </a:solidFill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E12CF49-37EF-44C7-878B-B717F239862B}"/>
                </a:ext>
              </a:extLst>
            </p:cNvPr>
            <p:cNvSpPr/>
            <p:nvPr/>
          </p:nvSpPr>
          <p:spPr>
            <a:xfrm>
              <a:off x="603084" y="3665471"/>
              <a:ext cx="181389" cy="356732"/>
            </a:xfrm>
            <a:custGeom>
              <a:avLst/>
              <a:gdLst>
                <a:gd name="connsiteX0" fmla="*/ 196350 w 398720"/>
                <a:gd name="connsiteY0" fmla="*/ 790736 h 784151"/>
                <a:gd name="connsiteX1" fmla="*/ 183724 w 398720"/>
                <a:gd name="connsiteY1" fmla="*/ 784091 h 784151"/>
                <a:gd name="connsiteX2" fmla="*/ 312 w 398720"/>
                <a:gd name="connsiteY2" fmla="*/ 530903 h 784151"/>
                <a:gd name="connsiteX3" fmla="*/ 32210 w 398720"/>
                <a:gd name="connsiteY3" fmla="*/ 330878 h 784151"/>
                <a:gd name="connsiteX4" fmla="*/ 192363 w 398720"/>
                <a:gd name="connsiteY4" fmla="*/ 6585 h 784151"/>
                <a:gd name="connsiteX5" fmla="*/ 205654 w 398720"/>
                <a:gd name="connsiteY5" fmla="*/ 5920 h 784151"/>
                <a:gd name="connsiteX6" fmla="*/ 390394 w 398720"/>
                <a:gd name="connsiteY6" fmla="*/ 426570 h 784151"/>
                <a:gd name="connsiteX7" fmla="*/ 393717 w 398720"/>
                <a:gd name="connsiteY7" fmla="*/ 574097 h 784151"/>
                <a:gd name="connsiteX8" fmla="*/ 226919 w 398720"/>
                <a:gd name="connsiteY8" fmla="*/ 778774 h 784151"/>
                <a:gd name="connsiteX9" fmla="*/ 202996 w 398720"/>
                <a:gd name="connsiteY9" fmla="*/ 789406 h 784151"/>
                <a:gd name="connsiteX10" fmla="*/ 196350 w 398720"/>
                <a:gd name="connsiteY10" fmla="*/ 790736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784151">
                  <a:moveTo>
                    <a:pt x="196350" y="790736"/>
                  </a:moveTo>
                  <a:cubicBezTo>
                    <a:pt x="192363" y="788742"/>
                    <a:pt x="188376" y="786084"/>
                    <a:pt x="183724" y="784091"/>
                  </a:cubicBezTo>
                  <a:cubicBezTo>
                    <a:pt x="68095" y="740896"/>
                    <a:pt x="4964" y="653842"/>
                    <a:pt x="312" y="530903"/>
                  </a:cubicBezTo>
                  <a:cubicBezTo>
                    <a:pt x="-2346" y="462456"/>
                    <a:pt x="12274" y="396002"/>
                    <a:pt x="32210" y="330878"/>
                  </a:cubicBezTo>
                  <a:cubicBezTo>
                    <a:pt x="68759" y="214584"/>
                    <a:pt x="131890" y="111581"/>
                    <a:pt x="192363" y="6585"/>
                  </a:cubicBezTo>
                  <a:cubicBezTo>
                    <a:pt x="197015" y="-1390"/>
                    <a:pt x="200337" y="-2719"/>
                    <a:pt x="205654" y="5920"/>
                  </a:cubicBezTo>
                  <a:cubicBezTo>
                    <a:pt x="284069" y="138827"/>
                    <a:pt x="363149" y="271734"/>
                    <a:pt x="390394" y="426570"/>
                  </a:cubicBezTo>
                  <a:cubicBezTo>
                    <a:pt x="399033" y="475746"/>
                    <a:pt x="402356" y="524922"/>
                    <a:pt x="393717" y="574097"/>
                  </a:cubicBezTo>
                  <a:cubicBezTo>
                    <a:pt x="376439" y="673113"/>
                    <a:pt x="319289" y="740231"/>
                    <a:pt x="226919" y="778774"/>
                  </a:cubicBezTo>
                  <a:cubicBezTo>
                    <a:pt x="218944" y="782097"/>
                    <a:pt x="209641" y="783426"/>
                    <a:pt x="202996" y="789406"/>
                  </a:cubicBezTo>
                  <a:cubicBezTo>
                    <a:pt x="201666" y="790736"/>
                    <a:pt x="199008" y="790736"/>
                    <a:pt x="196350" y="7907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FF4B174A-714C-45E6-A203-EA3293BA5151}"/>
                </a:ext>
              </a:extLst>
            </p:cNvPr>
            <p:cNvSpPr/>
            <p:nvPr/>
          </p:nvSpPr>
          <p:spPr>
            <a:xfrm>
              <a:off x="921564" y="3678141"/>
              <a:ext cx="272084" cy="281153"/>
            </a:xfrm>
            <a:custGeom>
              <a:avLst/>
              <a:gdLst>
                <a:gd name="connsiteX0" fmla="*/ 598746 w 598081"/>
                <a:gd name="connsiteY0" fmla="*/ 0 h 618017"/>
                <a:gd name="connsiteX1" fmla="*/ 477136 w 598081"/>
                <a:gd name="connsiteY1" fmla="*/ 227936 h 618017"/>
                <a:gd name="connsiteX2" fmla="*/ 211987 w 598081"/>
                <a:gd name="connsiteY2" fmla="*/ 551564 h 618017"/>
                <a:gd name="connsiteX3" fmla="*/ 13291 w 598081"/>
                <a:gd name="connsiteY3" fmla="*/ 618682 h 618017"/>
                <a:gd name="connsiteX4" fmla="*/ 0 w 598081"/>
                <a:gd name="connsiteY4" fmla="*/ 620011 h 618017"/>
                <a:gd name="connsiteX5" fmla="*/ 1329 w 598081"/>
                <a:gd name="connsiteY5" fmla="*/ 614695 h 618017"/>
                <a:gd name="connsiteX6" fmla="*/ 103003 w 598081"/>
                <a:gd name="connsiteY6" fmla="*/ 404702 h 618017"/>
                <a:gd name="connsiteX7" fmla="*/ 108984 w 598081"/>
                <a:gd name="connsiteY7" fmla="*/ 215974 h 618017"/>
                <a:gd name="connsiteX8" fmla="*/ 116958 w 598081"/>
                <a:gd name="connsiteY8" fmla="*/ 192051 h 618017"/>
                <a:gd name="connsiteX9" fmla="*/ 275782 w 598081"/>
                <a:gd name="connsiteY9" fmla="*/ 79080 h 618017"/>
                <a:gd name="connsiteX10" fmla="*/ 598746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598746" y="0"/>
                  </a:moveTo>
                  <a:cubicBezTo>
                    <a:pt x="528970" y="60473"/>
                    <a:pt x="501724" y="142875"/>
                    <a:pt x="477136" y="227936"/>
                  </a:cubicBezTo>
                  <a:cubicBezTo>
                    <a:pt x="434606" y="372804"/>
                    <a:pt x="344229" y="479794"/>
                    <a:pt x="211987" y="551564"/>
                  </a:cubicBezTo>
                  <a:cubicBezTo>
                    <a:pt x="149520" y="585456"/>
                    <a:pt x="83067" y="607385"/>
                    <a:pt x="13291" y="618682"/>
                  </a:cubicBezTo>
                  <a:cubicBezTo>
                    <a:pt x="9304" y="619347"/>
                    <a:pt x="5316" y="619347"/>
                    <a:pt x="0" y="620011"/>
                  </a:cubicBezTo>
                  <a:cubicBezTo>
                    <a:pt x="665" y="617353"/>
                    <a:pt x="665" y="615360"/>
                    <a:pt x="1329" y="614695"/>
                  </a:cubicBezTo>
                  <a:cubicBezTo>
                    <a:pt x="61802" y="557545"/>
                    <a:pt x="89048" y="484446"/>
                    <a:pt x="103003" y="404702"/>
                  </a:cubicBezTo>
                  <a:cubicBezTo>
                    <a:pt x="113635" y="342235"/>
                    <a:pt x="114965" y="279105"/>
                    <a:pt x="108984" y="215974"/>
                  </a:cubicBezTo>
                  <a:cubicBezTo>
                    <a:pt x="108319" y="206006"/>
                    <a:pt x="110977" y="199360"/>
                    <a:pt x="116958" y="192051"/>
                  </a:cubicBezTo>
                  <a:cubicBezTo>
                    <a:pt x="161482" y="142211"/>
                    <a:pt x="215974" y="106990"/>
                    <a:pt x="275782" y="79080"/>
                  </a:cubicBezTo>
                  <a:cubicBezTo>
                    <a:pt x="378120" y="32562"/>
                    <a:pt x="486440" y="9304"/>
                    <a:pt x="598746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B765AED7-5DDA-4360-B525-45FB80D58A4B}"/>
                </a:ext>
              </a:extLst>
            </p:cNvPr>
            <p:cNvSpPr/>
            <p:nvPr/>
          </p:nvSpPr>
          <p:spPr>
            <a:xfrm>
              <a:off x="190565" y="3678443"/>
              <a:ext cx="269061" cy="281153"/>
            </a:xfrm>
            <a:custGeom>
              <a:avLst/>
              <a:gdLst>
                <a:gd name="connsiteX0" fmla="*/ 0 w 591436"/>
                <a:gd name="connsiteY0" fmla="*/ 0 h 618017"/>
                <a:gd name="connsiteX1" fmla="*/ 154837 w 591436"/>
                <a:gd name="connsiteY1" fmla="*/ 22594 h 618017"/>
                <a:gd name="connsiteX2" fmla="*/ 406031 w 591436"/>
                <a:gd name="connsiteY2" fmla="*/ 125597 h 618017"/>
                <a:gd name="connsiteX3" fmla="*/ 479130 w 591436"/>
                <a:gd name="connsiteY3" fmla="*/ 188728 h 618017"/>
                <a:gd name="connsiteX4" fmla="*/ 489098 w 591436"/>
                <a:gd name="connsiteY4" fmla="*/ 219297 h 618017"/>
                <a:gd name="connsiteX5" fmla="*/ 507040 w 591436"/>
                <a:gd name="connsiteY5" fmla="*/ 456536 h 618017"/>
                <a:gd name="connsiteX6" fmla="*/ 592101 w 591436"/>
                <a:gd name="connsiteY6" fmla="*/ 608714 h 618017"/>
                <a:gd name="connsiteX7" fmla="*/ 596752 w 591436"/>
                <a:gd name="connsiteY7" fmla="*/ 618682 h 618017"/>
                <a:gd name="connsiteX8" fmla="*/ 539602 w 591436"/>
                <a:gd name="connsiteY8" fmla="*/ 608714 h 618017"/>
                <a:gd name="connsiteX9" fmla="*/ 126926 w 591436"/>
                <a:gd name="connsiteY9" fmla="*/ 245878 h 618017"/>
                <a:gd name="connsiteX10" fmla="*/ 105661 w 591436"/>
                <a:gd name="connsiteY10" fmla="*/ 174108 h 618017"/>
                <a:gd name="connsiteX11" fmla="*/ 0 w 591436"/>
                <a:gd name="connsiteY11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436" h="618017">
                  <a:moveTo>
                    <a:pt x="0" y="0"/>
                  </a:moveTo>
                  <a:cubicBezTo>
                    <a:pt x="52498" y="1994"/>
                    <a:pt x="104332" y="10632"/>
                    <a:pt x="154837" y="22594"/>
                  </a:cubicBezTo>
                  <a:cubicBezTo>
                    <a:pt x="243884" y="43195"/>
                    <a:pt x="329609" y="73763"/>
                    <a:pt x="406031" y="125597"/>
                  </a:cubicBezTo>
                  <a:cubicBezTo>
                    <a:pt x="432612" y="143539"/>
                    <a:pt x="456536" y="164805"/>
                    <a:pt x="479130" y="188728"/>
                  </a:cubicBezTo>
                  <a:cubicBezTo>
                    <a:pt x="487769" y="198031"/>
                    <a:pt x="490427" y="206670"/>
                    <a:pt x="489098" y="219297"/>
                  </a:cubicBezTo>
                  <a:cubicBezTo>
                    <a:pt x="481788" y="299041"/>
                    <a:pt x="485775" y="378785"/>
                    <a:pt x="507040" y="456536"/>
                  </a:cubicBezTo>
                  <a:cubicBezTo>
                    <a:pt x="522989" y="514350"/>
                    <a:pt x="548241" y="566848"/>
                    <a:pt x="592101" y="608714"/>
                  </a:cubicBezTo>
                  <a:cubicBezTo>
                    <a:pt x="594759" y="610707"/>
                    <a:pt x="598081" y="612701"/>
                    <a:pt x="596752" y="618682"/>
                  </a:cubicBezTo>
                  <a:cubicBezTo>
                    <a:pt x="577481" y="618017"/>
                    <a:pt x="558209" y="613366"/>
                    <a:pt x="539602" y="608714"/>
                  </a:cubicBezTo>
                  <a:cubicBezTo>
                    <a:pt x="340906" y="557545"/>
                    <a:pt x="196702" y="443245"/>
                    <a:pt x="126926" y="245878"/>
                  </a:cubicBezTo>
                  <a:cubicBezTo>
                    <a:pt x="118287" y="222619"/>
                    <a:pt x="113635" y="197367"/>
                    <a:pt x="105661" y="174108"/>
                  </a:cubicBezTo>
                  <a:cubicBezTo>
                    <a:pt x="84396" y="107655"/>
                    <a:pt x="55156" y="46517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35126F26-7DA6-4506-AEF1-FB83E5FF7AC0}"/>
                </a:ext>
              </a:extLst>
            </p:cNvPr>
            <p:cNvSpPr/>
            <p:nvPr/>
          </p:nvSpPr>
          <p:spPr>
            <a:xfrm>
              <a:off x="767685" y="3742534"/>
              <a:ext cx="181389" cy="263014"/>
            </a:xfrm>
            <a:custGeom>
              <a:avLst/>
              <a:gdLst>
                <a:gd name="connsiteX0" fmla="*/ 404037 w 398720"/>
                <a:gd name="connsiteY0" fmla="*/ 0 h 578145"/>
                <a:gd name="connsiteX1" fmla="*/ 394069 w 398720"/>
                <a:gd name="connsiteY1" fmla="*/ 118952 h 578145"/>
                <a:gd name="connsiteX2" fmla="*/ 328945 w 398720"/>
                <a:gd name="connsiteY2" fmla="*/ 437264 h 578145"/>
                <a:gd name="connsiteX3" fmla="*/ 17278 w 398720"/>
                <a:gd name="connsiteY3" fmla="*/ 578810 h 578145"/>
                <a:gd name="connsiteX4" fmla="*/ 0 w 398720"/>
                <a:gd name="connsiteY4" fmla="*/ 572164 h 578145"/>
                <a:gd name="connsiteX5" fmla="*/ 23923 w 398720"/>
                <a:gd name="connsiteY5" fmla="*/ 546247 h 578145"/>
                <a:gd name="connsiteX6" fmla="*/ 84396 w 398720"/>
                <a:gd name="connsiteY6" fmla="*/ 392076 h 578145"/>
                <a:gd name="connsiteX7" fmla="*/ 81738 w 398720"/>
                <a:gd name="connsiteY7" fmla="*/ 228600 h 578145"/>
                <a:gd name="connsiteX8" fmla="*/ 86390 w 398720"/>
                <a:gd name="connsiteY8" fmla="*/ 200689 h 578145"/>
                <a:gd name="connsiteX9" fmla="*/ 136230 w 398720"/>
                <a:gd name="connsiteY9" fmla="*/ 136230 h 578145"/>
                <a:gd name="connsiteX10" fmla="*/ 344229 w 398720"/>
                <a:gd name="connsiteY10" fmla="*/ 20600 h 578145"/>
                <a:gd name="connsiteX11" fmla="*/ 404037 w 398720"/>
                <a:gd name="connsiteY11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4037" y="0"/>
                  </a:moveTo>
                  <a:cubicBezTo>
                    <a:pt x="385430" y="41201"/>
                    <a:pt x="390747" y="80409"/>
                    <a:pt x="394069" y="118952"/>
                  </a:cubicBezTo>
                  <a:cubicBezTo>
                    <a:pt x="402044" y="231258"/>
                    <a:pt x="388088" y="338248"/>
                    <a:pt x="328945" y="437264"/>
                  </a:cubicBezTo>
                  <a:cubicBezTo>
                    <a:pt x="261162" y="550235"/>
                    <a:pt x="147527" y="602733"/>
                    <a:pt x="17278" y="578810"/>
                  </a:cubicBezTo>
                  <a:cubicBezTo>
                    <a:pt x="11297" y="577481"/>
                    <a:pt x="5316" y="578145"/>
                    <a:pt x="0" y="572164"/>
                  </a:cubicBezTo>
                  <a:cubicBezTo>
                    <a:pt x="7974" y="563526"/>
                    <a:pt x="16613" y="555551"/>
                    <a:pt x="23923" y="546247"/>
                  </a:cubicBezTo>
                  <a:cubicBezTo>
                    <a:pt x="61137" y="501724"/>
                    <a:pt x="77086" y="448561"/>
                    <a:pt x="84396" y="392076"/>
                  </a:cubicBezTo>
                  <a:cubicBezTo>
                    <a:pt x="91706" y="337584"/>
                    <a:pt x="90377" y="283092"/>
                    <a:pt x="81738" y="228600"/>
                  </a:cubicBezTo>
                  <a:cubicBezTo>
                    <a:pt x="80409" y="218632"/>
                    <a:pt x="82402" y="209993"/>
                    <a:pt x="86390" y="200689"/>
                  </a:cubicBezTo>
                  <a:cubicBezTo>
                    <a:pt x="97687" y="174773"/>
                    <a:pt x="115629" y="154172"/>
                    <a:pt x="136230" y="136230"/>
                  </a:cubicBezTo>
                  <a:cubicBezTo>
                    <a:pt x="197367" y="83731"/>
                    <a:pt x="269801" y="50504"/>
                    <a:pt x="344229" y="20600"/>
                  </a:cubicBezTo>
                  <a:cubicBezTo>
                    <a:pt x="363501" y="13955"/>
                    <a:pt x="382107" y="7974"/>
                    <a:pt x="40403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F83E525C-B743-42DB-8282-918BF378944A}"/>
                </a:ext>
              </a:extLst>
            </p:cNvPr>
            <p:cNvSpPr/>
            <p:nvPr/>
          </p:nvSpPr>
          <p:spPr>
            <a:xfrm>
              <a:off x="435291" y="3744033"/>
              <a:ext cx="181389" cy="263014"/>
            </a:xfrm>
            <a:custGeom>
              <a:avLst/>
              <a:gdLst>
                <a:gd name="connsiteX0" fmla="*/ 403038 w 398720"/>
                <a:gd name="connsiteY0" fmla="*/ 570864 h 578145"/>
                <a:gd name="connsiteX1" fmla="*/ 201684 w 398720"/>
                <a:gd name="connsiteY1" fmla="*/ 554915 h 578145"/>
                <a:gd name="connsiteX2" fmla="*/ 72764 w 398720"/>
                <a:gd name="connsiteY2" fmla="*/ 435963 h 578145"/>
                <a:gd name="connsiteX3" fmla="*/ 4982 w 398720"/>
                <a:gd name="connsiteY3" fmla="*/ 204040 h 578145"/>
                <a:gd name="connsiteX4" fmla="*/ 8969 w 398720"/>
                <a:gd name="connsiteY4" fmla="*/ 68475 h 578145"/>
                <a:gd name="connsiteX5" fmla="*/ 1659 w 398720"/>
                <a:gd name="connsiteY5" fmla="*/ 10661 h 578145"/>
                <a:gd name="connsiteX6" fmla="*/ 10298 w 398720"/>
                <a:gd name="connsiteY6" fmla="*/ 1357 h 578145"/>
                <a:gd name="connsiteX7" fmla="*/ 264815 w 398720"/>
                <a:gd name="connsiteY7" fmla="*/ 134264 h 578145"/>
                <a:gd name="connsiteX8" fmla="*/ 288738 w 398720"/>
                <a:gd name="connsiteY8" fmla="*/ 158188 h 578145"/>
                <a:gd name="connsiteX9" fmla="*/ 316649 w 398720"/>
                <a:gd name="connsiteY9" fmla="*/ 247900 h 578145"/>
                <a:gd name="connsiteX10" fmla="*/ 323294 w 398720"/>
                <a:gd name="connsiteY10" fmla="*/ 428653 h 578145"/>
                <a:gd name="connsiteX11" fmla="*/ 403038 w 398720"/>
                <a:gd name="connsiteY11" fmla="*/ 570864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3038" y="570864"/>
                  </a:moveTo>
                  <a:cubicBezTo>
                    <a:pt x="330604" y="587477"/>
                    <a:pt x="264815" y="583490"/>
                    <a:pt x="201684" y="554915"/>
                  </a:cubicBezTo>
                  <a:cubicBezTo>
                    <a:pt x="145199" y="529662"/>
                    <a:pt x="103998" y="487797"/>
                    <a:pt x="72764" y="435963"/>
                  </a:cubicBezTo>
                  <a:cubicBezTo>
                    <a:pt x="29570" y="364858"/>
                    <a:pt x="7640" y="287107"/>
                    <a:pt x="4982" y="204040"/>
                  </a:cubicBezTo>
                  <a:cubicBezTo>
                    <a:pt x="3653" y="158852"/>
                    <a:pt x="6975" y="113664"/>
                    <a:pt x="8969" y="68475"/>
                  </a:cubicBezTo>
                  <a:cubicBezTo>
                    <a:pt x="9634" y="48539"/>
                    <a:pt x="8969" y="29268"/>
                    <a:pt x="1659" y="10661"/>
                  </a:cubicBezTo>
                  <a:cubicBezTo>
                    <a:pt x="-2328" y="693"/>
                    <a:pt x="995" y="-1965"/>
                    <a:pt x="10298" y="1357"/>
                  </a:cubicBezTo>
                  <a:cubicBezTo>
                    <a:pt x="101339" y="33920"/>
                    <a:pt x="190387" y="71133"/>
                    <a:pt x="264815" y="134264"/>
                  </a:cubicBezTo>
                  <a:cubicBezTo>
                    <a:pt x="273454" y="141574"/>
                    <a:pt x="281428" y="150213"/>
                    <a:pt x="288738" y="158188"/>
                  </a:cubicBezTo>
                  <a:cubicBezTo>
                    <a:pt x="311332" y="184104"/>
                    <a:pt x="321965" y="211350"/>
                    <a:pt x="316649" y="247900"/>
                  </a:cubicBezTo>
                  <a:cubicBezTo>
                    <a:pt x="307345" y="308372"/>
                    <a:pt x="309339" y="368845"/>
                    <a:pt x="323294" y="428653"/>
                  </a:cubicBezTo>
                  <a:cubicBezTo>
                    <a:pt x="333927" y="483145"/>
                    <a:pt x="356521" y="531656"/>
                    <a:pt x="403038" y="57086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DD804E11-24BE-417C-B8FC-C982EE7337AA}"/>
                </a:ext>
              </a:extLst>
            </p:cNvPr>
            <p:cNvSpPr/>
            <p:nvPr/>
          </p:nvSpPr>
          <p:spPr>
            <a:xfrm>
              <a:off x="601260" y="3459487"/>
              <a:ext cx="178366" cy="293246"/>
            </a:xfrm>
            <a:custGeom>
              <a:avLst/>
              <a:gdLst>
                <a:gd name="connsiteX0" fmla="*/ 370481 w 392075"/>
                <a:gd name="connsiteY0" fmla="*/ 648098 h 644598"/>
                <a:gd name="connsiteX1" fmla="*/ 365829 w 392075"/>
                <a:gd name="connsiteY1" fmla="*/ 638795 h 644598"/>
                <a:gd name="connsiteX2" fmla="*/ 208334 w 392075"/>
                <a:gd name="connsiteY2" fmla="*/ 319818 h 644598"/>
                <a:gd name="connsiteX3" fmla="*/ 190392 w 392075"/>
                <a:gd name="connsiteY3" fmla="*/ 321812 h 644598"/>
                <a:gd name="connsiteX4" fmla="*/ 32897 w 392075"/>
                <a:gd name="connsiteY4" fmla="*/ 640788 h 644598"/>
                <a:gd name="connsiteX5" fmla="*/ 29574 w 392075"/>
                <a:gd name="connsiteY5" fmla="*/ 646105 h 644598"/>
                <a:gd name="connsiteX6" fmla="*/ 18277 w 392075"/>
                <a:gd name="connsiteY6" fmla="*/ 624839 h 644598"/>
                <a:gd name="connsiteX7" fmla="*/ 8974 w 392075"/>
                <a:gd name="connsiteY7" fmla="*/ 424150 h 644598"/>
                <a:gd name="connsiteX8" fmla="*/ 96692 w 392075"/>
                <a:gd name="connsiteY8" fmla="*/ 178272 h 644598"/>
                <a:gd name="connsiteX9" fmla="*/ 191056 w 392075"/>
                <a:gd name="connsiteY9" fmla="*/ 10145 h 644598"/>
                <a:gd name="connsiteX10" fmla="*/ 205676 w 392075"/>
                <a:gd name="connsiteY10" fmla="*/ 6822 h 644598"/>
                <a:gd name="connsiteX11" fmla="*/ 369816 w 392075"/>
                <a:gd name="connsiteY11" fmla="*/ 342412 h 644598"/>
                <a:gd name="connsiteX12" fmla="*/ 392410 w 392075"/>
                <a:gd name="connsiteY12" fmla="*/ 579651 h 644598"/>
                <a:gd name="connsiteX13" fmla="*/ 370481 w 392075"/>
                <a:gd name="connsiteY13" fmla="*/ 648098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075" h="644598">
                  <a:moveTo>
                    <a:pt x="370481" y="648098"/>
                  </a:moveTo>
                  <a:cubicBezTo>
                    <a:pt x="368487" y="643446"/>
                    <a:pt x="366493" y="641453"/>
                    <a:pt x="365829" y="638795"/>
                  </a:cubicBezTo>
                  <a:cubicBezTo>
                    <a:pt x="330608" y="523830"/>
                    <a:pt x="267478" y="422821"/>
                    <a:pt x="208334" y="319818"/>
                  </a:cubicBezTo>
                  <a:cubicBezTo>
                    <a:pt x="199695" y="304533"/>
                    <a:pt x="195708" y="312508"/>
                    <a:pt x="190392" y="321812"/>
                  </a:cubicBezTo>
                  <a:cubicBezTo>
                    <a:pt x="130583" y="424814"/>
                    <a:pt x="68782" y="526488"/>
                    <a:pt x="32897" y="640788"/>
                  </a:cubicBezTo>
                  <a:cubicBezTo>
                    <a:pt x="32232" y="642117"/>
                    <a:pt x="31568" y="644111"/>
                    <a:pt x="29574" y="646105"/>
                  </a:cubicBezTo>
                  <a:cubicBezTo>
                    <a:pt x="22264" y="640788"/>
                    <a:pt x="20935" y="632149"/>
                    <a:pt x="18277" y="624839"/>
                  </a:cubicBezTo>
                  <a:cubicBezTo>
                    <a:pt x="-4982" y="559051"/>
                    <a:pt x="-3653" y="491268"/>
                    <a:pt x="8974" y="424150"/>
                  </a:cubicBezTo>
                  <a:cubicBezTo>
                    <a:pt x="25587" y="337760"/>
                    <a:pt x="56156" y="256022"/>
                    <a:pt x="96692" y="178272"/>
                  </a:cubicBezTo>
                  <a:cubicBezTo>
                    <a:pt x="126596" y="121122"/>
                    <a:pt x="157829" y="65301"/>
                    <a:pt x="191056" y="10145"/>
                  </a:cubicBezTo>
                  <a:cubicBezTo>
                    <a:pt x="194379" y="4828"/>
                    <a:pt x="197702" y="-7798"/>
                    <a:pt x="205676" y="6822"/>
                  </a:cubicBezTo>
                  <a:cubicBezTo>
                    <a:pt x="268807" y="114477"/>
                    <a:pt x="333931" y="221467"/>
                    <a:pt x="369816" y="342412"/>
                  </a:cubicBezTo>
                  <a:cubicBezTo>
                    <a:pt x="393075" y="420163"/>
                    <a:pt x="407695" y="498578"/>
                    <a:pt x="392410" y="579651"/>
                  </a:cubicBezTo>
                  <a:cubicBezTo>
                    <a:pt x="389088" y="602910"/>
                    <a:pt x="383107" y="625504"/>
                    <a:pt x="370481" y="64809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0F53AE3B-3052-4D24-AA7A-5784DC18CB83}"/>
                </a:ext>
              </a:extLst>
            </p:cNvPr>
            <p:cNvSpPr/>
            <p:nvPr/>
          </p:nvSpPr>
          <p:spPr>
            <a:xfrm>
              <a:off x="465386" y="3537650"/>
              <a:ext cx="120926" cy="220690"/>
            </a:xfrm>
            <a:custGeom>
              <a:avLst/>
              <a:gdLst>
                <a:gd name="connsiteX0" fmla="*/ 269101 w 265813"/>
                <a:gd name="connsiteY0" fmla="*/ 485586 h 485110"/>
                <a:gd name="connsiteX1" fmla="*/ 212616 w 265813"/>
                <a:gd name="connsiteY1" fmla="*/ 411822 h 485110"/>
                <a:gd name="connsiteX2" fmla="*/ 36514 w 265813"/>
                <a:gd name="connsiteY2" fmla="*/ 269612 h 485110"/>
                <a:gd name="connsiteX3" fmla="*/ 10597 w 265813"/>
                <a:gd name="connsiteY3" fmla="*/ 232398 h 485110"/>
                <a:gd name="connsiteX4" fmla="*/ 5945 w 265813"/>
                <a:gd name="connsiteY4" fmla="*/ 10443 h 485110"/>
                <a:gd name="connsiteX5" fmla="*/ 22559 w 265813"/>
                <a:gd name="connsiteY5" fmla="*/ 3133 h 485110"/>
                <a:gd name="connsiteX6" fmla="*/ 239862 w 265813"/>
                <a:gd name="connsiteY6" fmla="*/ 130724 h 485110"/>
                <a:gd name="connsiteX7" fmla="*/ 258469 w 265813"/>
                <a:gd name="connsiteY7" fmla="*/ 193855 h 485110"/>
                <a:gd name="connsiteX8" fmla="*/ 255146 w 265813"/>
                <a:gd name="connsiteY8" fmla="*/ 423119 h 485110"/>
                <a:gd name="connsiteX9" fmla="*/ 269101 w 265813"/>
                <a:gd name="connsiteY9" fmla="*/ 485586 h 4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85110">
                  <a:moveTo>
                    <a:pt x="269101" y="485586"/>
                  </a:moveTo>
                  <a:cubicBezTo>
                    <a:pt x="248501" y="458340"/>
                    <a:pt x="230558" y="435081"/>
                    <a:pt x="212616" y="411822"/>
                  </a:cubicBezTo>
                  <a:cubicBezTo>
                    <a:pt x="165434" y="350020"/>
                    <a:pt x="104297" y="304832"/>
                    <a:pt x="36514" y="269612"/>
                  </a:cubicBezTo>
                  <a:cubicBezTo>
                    <a:pt x="19901" y="260973"/>
                    <a:pt x="13255" y="249676"/>
                    <a:pt x="10597" y="232398"/>
                  </a:cubicBezTo>
                  <a:cubicBezTo>
                    <a:pt x="-3358" y="158634"/>
                    <a:pt x="-2029" y="84871"/>
                    <a:pt x="5945" y="10443"/>
                  </a:cubicBezTo>
                  <a:cubicBezTo>
                    <a:pt x="7275" y="-4177"/>
                    <a:pt x="14584" y="-190"/>
                    <a:pt x="22559" y="3133"/>
                  </a:cubicBezTo>
                  <a:cubicBezTo>
                    <a:pt x="102303" y="33702"/>
                    <a:pt x="174073" y="76897"/>
                    <a:pt x="239862" y="130724"/>
                  </a:cubicBezTo>
                  <a:cubicBezTo>
                    <a:pt x="270430" y="155976"/>
                    <a:pt x="269766" y="155976"/>
                    <a:pt x="258469" y="193855"/>
                  </a:cubicBezTo>
                  <a:cubicBezTo>
                    <a:pt x="235210" y="270276"/>
                    <a:pt x="240526" y="346698"/>
                    <a:pt x="255146" y="423119"/>
                  </a:cubicBezTo>
                  <a:cubicBezTo>
                    <a:pt x="258469" y="442391"/>
                    <a:pt x="263785" y="461662"/>
                    <a:pt x="269101" y="48558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23B5A570-25C7-4D81-8B83-A0CB062863AA}"/>
                </a:ext>
              </a:extLst>
            </p:cNvPr>
            <p:cNvSpPr/>
            <p:nvPr/>
          </p:nvSpPr>
          <p:spPr>
            <a:xfrm>
              <a:off x="807567" y="3537520"/>
              <a:ext cx="120926" cy="217667"/>
            </a:xfrm>
            <a:custGeom>
              <a:avLst/>
              <a:gdLst>
                <a:gd name="connsiteX0" fmla="*/ 52 w 265813"/>
                <a:gd name="connsiteY0" fmla="*/ 483215 h 478465"/>
                <a:gd name="connsiteX1" fmla="*/ 25969 w 265813"/>
                <a:gd name="connsiteY1" fmla="*/ 293822 h 478465"/>
                <a:gd name="connsiteX2" fmla="*/ 2046 w 265813"/>
                <a:gd name="connsiteY2" fmla="*/ 170219 h 478465"/>
                <a:gd name="connsiteX3" fmla="*/ 6698 w 265813"/>
                <a:gd name="connsiteY3" fmla="*/ 150283 h 478465"/>
                <a:gd name="connsiteX4" fmla="*/ 248588 w 265813"/>
                <a:gd name="connsiteY4" fmla="*/ 2092 h 478465"/>
                <a:gd name="connsiteX5" fmla="*/ 264537 w 265813"/>
                <a:gd name="connsiteY5" fmla="*/ 10066 h 478465"/>
                <a:gd name="connsiteX6" fmla="*/ 257227 w 265813"/>
                <a:gd name="connsiteY6" fmla="*/ 240659 h 478465"/>
                <a:gd name="connsiteX7" fmla="*/ 241278 w 265813"/>
                <a:gd name="connsiteY7" fmla="*/ 264583 h 478465"/>
                <a:gd name="connsiteX8" fmla="*/ 13343 w 265813"/>
                <a:gd name="connsiteY8" fmla="*/ 469924 h 478465"/>
                <a:gd name="connsiteX9" fmla="*/ 6033 w 265813"/>
                <a:gd name="connsiteY9" fmla="*/ 479892 h 478465"/>
                <a:gd name="connsiteX10" fmla="*/ 52 w 265813"/>
                <a:gd name="connsiteY10" fmla="*/ 48321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52" y="483215"/>
                  </a:moveTo>
                  <a:cubicBezTo>
                    <a:pt x="18659" y="419419"/>
                    <a:pt x="27298" y="357618"/>
                    <a:pt x="25969" y="293822"/>
                  </a:cubicBezTo>
                  <a:cubicBezTo>
                    <a:pt x="25305" y="251292"/>
                    <a:pt x="19324" y="209426"/>
                    <a:pt x="2046" y="170219"/>
                  </a:cubicBezTo>
                  <a:cubicBezTo>
                    <a:pt x="-1941" y="161580"/>
                    <a:pt x="52" y="156263"/>
                    <a:pt x="6698" y="150283"/>
                  </a:cubicBezTo>
                  <a:cubicBezTo>
                    <a:pt x="78467" y="86487"/>
                    <a:pt x="158876" y="35983"/>
                    <a:pt x="248588" y="2092"/>
                  </a:cubicBezTo>
                  <a:cubicBezTo>
                    <a:pt x="257227" y="-1231"/>
                    <a:pt x="263208" y="-1896"/>
                    <a:pt x="264537" y="10066"/>
                  </a:cubicBezTo>
                  <a:cubicBezTo>
                    <a:pt x="271182" y="87152"/>
                    <a:pt x="273841" y="164238"/>
                    <a:pt x="257227" y="240659"/>
                  </a:cubicBezTo>
                  <a:cubicBezTo>
                    <a:pt x="255234" y="250627"/>
                    <a:pt x="251246" y="259266"/>
                    <a:pt x="241278" y="264583"/>
                  </a:cubicBezTo>
                  <a:cubicBezTo>
                    <a:pt x="146250" y="311765"/>
                    <a:pt x="71822" y="382205"/>
                    <a:pt x="13343" y="469924"/>
                  </a:cubicBezTo>
                  <a:cubicBezTo>
                    <a:pt x="11349" y="473247"/>
                    <a:pt x="8691" y="476569"/>
                    <a:pt x="6033" y="479892"/>
                  </a:cubicBezTo>
                  <a:cubicBezTo>
                    <a:pt x="4704" y="480557"/>
                    <a:pt x="3375" y="481221"/>
                    <a:pt x="52" y="48321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8D389F88-8418-48F3-88A4-FA4B592A7B3A}"/>
                </a:ext>
              </a:extLst>
            </p:cNvPr>
            <p:cNvSpPr/>
            <p:nvPr/>
          </p:nvSpPr>
          <p:spPr>
            <a:xfrm>
              <a:off x="820893" y="3620351"/>
              <a:ext cx="241852" cy="157204"/>
            </a:xfrm>
            <a:custGeom>
              <a:avLst/>
              <a:gdLst>
                <a:gd name="connsiteX0" fmla="*/ 0 w 531627"/>
                <a:gd name="connsiteY0" fmla="*/ 345663 h 345558"/>
                <a:gd name="connsiteX1" fmla="*/ 67783 w 531627"/>
                <a:gd name="connsiteY1" fmla="*/ 265918 h 345558"/>
                <a:gd name="connsiteX2" fmla="*/ 515015 w 531627"/>
                <a:gd name="connsiteY2" fmla="*/ 3427 h 345558"/>
                <a:gd name="connsiteX3" fmla="*/ 535615 w 531627"/>
                <a:gd name="connsiteY3" fmla="*/ 18711 h 345558"/>
                <a:gd name="connsiteX4" fmla="*/ 527641 w 531627"/>
                <a:gd name="connsiteY4" fmla="*/ 87823 h 345558"/>
                <a:gd name="connsiteX5" fmla="*/ 471155 w 531627"/>
                <a:gd name="connsiteY5" fmla="*/ 167567 h 345558"/>
                <a:gd name="connsiteX6" fmla="*/ 342900 w 531627"/>
                <a:gd name="connsiteY6" fmla="*/ 255950 h 345558"/>
                <a:gd name="connsiteX7" fmla="*/ 354197 w 531627"/>
                <a:gd name="connsiteY7" fmla="*/ 183516 h 345558"/>
                <a:gd name="connsiteX8" fmla="*/ 340907 w 531627"/>
                <a:gd name="connsiteY8" fmla="*/ 171554 h 345558"/>
                <a:gd name="connsiteX9" fmla="*/ 78415 w 531627"/>
                <a:gd name="connsiteY9" fmla="*/ 294493 h 345558"/>
                <a:gd name="connsiteX10" fmla="*/ 0 w 531627"/>
                <a:gd name="connsiteY10" fmla="*/ 345663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27" h="345558">
                  <a:moveTo>
                    <a:pt x="0" y="345663"/>
                  </a:moveTo>
                  <a:cubicBezTo>
                    <a:pt x="19272" y="315759"/>
                    <a:pt x="43195" y="290506"/>
                    <a:pt x="67783" y="265918"/>
                  </a:cubicBezTo>
                  <a:cubicBezTo>
                    <a:pt x="195373" y="141650"/>
                    <a:pt x="343565" y="51938"/>
                    <a:pt x="515015" y="3427"/>
                  </a:cubicBezTo>
                  <a:cubicBezTo>
                    <a:pt x="535615" y="-2554"/>
                    <a:pt x="535615" y="-2554"/>
                    <a:pt x="535615" y="18711"/>
                  </a:cubicBezTo>
                  <a:cubicBezTo>
                    <a:pt x="535615" y="41970"/>
                    <a:pt x="532957" y="65229"/>
                    <a:pt x="527641" y="87823"/>
                  </a:cubicBezTo>
                  <a:cubicBezTo>
                    <a:pt x="519666" y="121714"/>
                    <a:pt x="503718" y="149625"/>
                    <a:pt x="471155" y="167567"/>
                  </a:cubicBezTo>
                  <a:cubicBezTo>
                    <a:pt x="426632" y="192155"/>
                    <a:pt x="384766" y="221394"/>
                    <a:pt x="342900" y="255950"/>
                  </a:cubicBezTo>
                  <a:cubicBezTo>
                    <a:pt x="343565" y="229369"/>
                    <a:pt x="347552" y="206110"/>
                    <a:pt x="354197" y="183516"/>
                  </a:cubicBezTo>
                  <a:cubicBezTo>
                    <a:pt x="358849" y="167567"/>
                    <a:pt x="352868" y="168232"/>
                    <a:pt x="340907" y="171554"/>
                  </a:cubicBezTo>
                  <a:cubicBezTo>
                    <a:pt x="247207" y="199465"/>
                    <a:pt x="160818" y="243324"/>
                    <a:pt x="78415" y="294493"/>
                  </a:cubicBezTo>
                  <a:cubicBezTo>
                    <a:pt x="51834" y="311107"/>
                    <a:pt x="26581" y="328385"/>
                    <a:pt x="0" y="34566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AC6C9880-90B5-4B02-9572-6C63D8F9664C}"/>
                </a:ext>
              </a:extLst>
            </p:cNvPr>
            <p:cNvSpPr/>
            <p:nvPr/>
          </p:nvSpPr>
          <p:spPr>
            <a:xfrm>
              <a:off x="321467" y="3619096"/>
              <a:ext cx="241852" cy="157204"/>
            </a:xfrm>
            <a:custGeom>
              <a:avLst/>
              <a:gdLst>
                <a:gd name="connsiteX0" fmla="*/ 537611 w 531627"/>
                <a:gd name="connsiteY0" fmla="*/ 345762 h 345558"/>
                <a:gd name="connsiteX1" fmla="*/ 345560 w 531627"/>
                <a:gd name="connsiteY1" fmla="*/ 232127 h 345558"/>
                <a:gd name="connsiteX2" fmla="*/ 198033 w 531627"/>
                <a:gd name="connsiteY2" fmla="*/ 172983 h 345558"/>
                <a:gd name="connsiteX3" fmla="*/ 182749 w 531627"/>
                <a:gd name="connsiteY3" fmla="*/ 186274 h 345558"/>
                <a:gd name="connsiteX4" fmla="*/ 193381 w 531627"/>
                <a:gd name="connsiteY4" fmla="*/ 256050 h 345558"/>
                <a:gd name="connsiteX5" fmla="*/ 164806 w 531627"/>
                <a:gd name="connsiteY5" fmla="*/ 234121 h 345558"/>
                <a:gd name="connsiteX6" fmla="*/ 57816 w 531627"/>
                <a:gd name="connsiteY6" fmla="*/ 163015 h 345558"/>
                <a:gd name="connsiteX7" fmla="*/ 14622 w 531627"/>
                <a:gd name="connsiteY7" fmla="*/ 110517 h 345558"/>
                <a:gd name="connsiteX8" fmla="*/ 2 w 531627"/>
                <a:gd name="connsiteY8" fmla="*/ 22799 h 345558"/>
                <a:gd name="connsiteX9" fmla="*/ 23925 w 531627"/>
                <a:gd name="connsiteY9" fmla="*/ 4192 h 345558"/>
                <a:gd name="connsiteX10" fmla="*/ 410684 w 531627"/>
                <a:gd name="connsiteY10" fmla="*/ 212856 h 345558"/>
                <a:gd name="connsiteX11" fmla="*/ 537611 w 531627"/>
                <a:gd name="connsiteY11" fmla="*/ 34576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7611" y="345762"/>
                  </a:moveTo>
                  <a:cubicBezTo>
                    <a:pt x="475144" y="303897"/>
                    <a:pt x="412013" y="265354"/>
                    <a:pt x="345560" y="232127"/>
                  </a:cubicBezTo>
                  <a:cubicBezTo>
                    <a:pt x="297713" y="208868"/>
                    <a:pt x="249202" y="188268"/>
                    <a:pt x="198033" y="172983"/>
                  </a:cubicBezTo>
                  <a:cubicBezTo>
                    <a:pt x="178762" y="167003"/>
                    <a:pt x="178762" y="167667"/>
                    <a:pt x="182749" y="186274"/>
                  </a:cubicBezTo>
                  <a:cubicBezTo>
                    <a:pt x="187401" y="208204"/>
                    <a:pt x="192052" y="230134"/>
                    <a:pt x="193381" y="256050"/>
                  </a:cubicBezTo>
                  <a:cubicBezTo>
                    <a:pt x="182749" y="248076"/>
                    <a:pt x="174110" y="240766"/>
                    <a:pt x="164806" y="234121"/>
                  </a:cubicBezTo>
                  <a:cubicBezTo>
                    <a:pt x="130251" y="208204"/>
                    <a:pt x="95030" y="184281"/>
                    <a:pt x="57816" y="163015"/>
                  </a:cubicBezTo>
                  <a:cubicBezTo>
                    <a:pt x="35887" y="150389"/>
                    <a:pt x="23260" y="133111"/>
                    <a:pt x="14622" y="110517"/>
                  </a:cubicBezTo>
                  <a:cubicBezTo>
                    <a:pt x="3989" y="82607"/>
                    <a:pt x="2" y="52703"/>
                    <a:pt x="2" y="22799"/>
                  </a:cubicBezTo>
                  <a:cubicBezTo>
                    <a:pt x="2" y="-3118"/>
                    <a:pt x="-663" y="-3118"/>
                    <a:pt x="23925" y="4192"/>
                  </a:cubicBezTo>
                  <a:cubicBezTo>
                    <a:pt x="168129" y="45393"/>
                    <a:pt x="296384" y="116498"/>
                    <a:pt x="410684" y="212856"/>
                  </a:cubicBezTo>
                  <a:cubicBezTo>
                    <a:pt x="457202" y="253392"/>
                    <a:pt x="501061" y="295922"/>
                    <a:pt x="537611" y="34576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F2BCAFFD-7CF6-4063-A4CC-01D85337BC0E}"/>
              </a:ext>
            </a:extLst>
          </p:cNvPr>
          <p:cNvSpPr txBox="1"/>
          <p:nvPr/>
        </p:nvSpPr>
        <p:spPr>
          <a:xfrm>
            <a:off x="3749654" y="5183277"/>
            <a:ext cx="4682464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zh-CN" altLang="en-US" sz="3200" dirty="0" smtClean="0"/>
              <a:t>禅修成</a:t>
            </a:r>
            <a:r>
              <a:rPr lang="zh-CN" altLang="en-US" sz="3200" dirty="0"/>
              <a:t>功的过程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1690" y="1038066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从</a:t>
            </a:r>
            <a:r>
              <a:rPr lang="zh-CN" altLang="en-US" dirty="0"/>
              <a:t>开始打坐到禅定成功的四个阶</a:t>
            </a:r>
            <a:r>
              <a:rPr lang="zh-CN" altLang="en-US" dirty="0" smtClean="0"/>
              <a:t>段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ECBB6F32-3813-453A-81FC-23DAD4674AF1}"/>
              </a:ext>
            </a:extLst>
          </p:cNvPr>
          <p:cNvSpPr txBox="1"/>
          <p:nvPr/>
        </p:nvSpPr>
        <p:spPr>
          <a:xfrm rot="17459286">
            <a:off x="2832714" y="4719747"/>
            <a:ext cx="2281599" cy="4878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安住心、摄</a:t>
            </a:r>
            <a:r>
              <a:rPr lang="zh-CN" altLang="en-US" sz="1200" b="1" dirty="0">
                <a:solidFill>
                  <a:schemeClr val="bg1">
                    <a:lumMod val="65000"/>
                  </a:schemeClr>
                </a:solidFill>
              </a:rPr>
              <a:t>住</a:t>
            </a:r>
            <a:r>
              <a:rPr lang="zh-CN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心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19615901">
            <a:off x="4157879" y="3609022"/>
            <a:ext cx="1398951" cy="2897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800" b="1" dirty="0">
                <a:solidFill>
                  <a:schemeClr val="bg1"/>
                </a:solidFill>
              </a:rPr>
              <a:t>解住</a:t>
            </a:r>
            <a:r>
              <a:rPr lang="zh-CN" altLang="en-US" sz="800" b="1" dirty="0" smtClean="0">
                <a:solidFill>
                  <a:schemeClr val="bg1"/>
                </a:solidFill>
              </a:rPr>
              <a:t>心、</a:t>
            </a:r>
            <a:r>
              <a:rPr lang="zh-CN" altLang="en-US" sz="800" dirty="0" smtClean="0">
                <a:solidFill>
                  <a:schemeClr val="bg1"/>
                </a:solidFill>
              </a:rPr>
              <a:t>转</a:t>
            </a:r>
            <a:r>
              <a:rPr lang="zh-CN" altLang="en-US" sz="800" b="1" dirty="0" smtClean="0">
                <a:solidFill>
                  <a:schemeClr val="bg1"/>
                </a:solidFill>
              </a:rPr>
              <a:t>住</a:t>
            </a:r>
            <a:r>
              <a:rPr lang="zh-CN" altLang="en-US" sz="800" b="1" dirty="0">
                <a:solidFill>
                  <a:schemeClr val="bg1"/>
                </a:solidFill>
              </a:rPr>
              <a:t>心</a:t>
            </a:r>
            <a:r>
              <a:rPr lang="zh-CN" altLang="en-US" sz="8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800" dirty="0">
                <a:solidFill>
                  <a:schemeClr val="bg1"/>
                </a:solidFill>
              </a:rPr>
              <a:t>伏</a:t>
            </a:r>
            <a:r>
              <a:rPr lang="zh-CN" altLang="en-US" sz="800" b="1" dirty="0" smtClean="0">
                <a:solidFill>
                  <a:schemeClr val="bg1"/>
                </a:solidFill>
              </a:rPr>
              <a:t>住</a:t>
            </a:r>
            <a:r>
              <a:rPr lang="zh-CN" altLang="en-US" sz="800" b="1" dirty="0">
                <a:solidFill>
                  <a:schemeClr val="bg1"/>
                </a:solidFill>
              </a:rPr>
              <a:t>心</a:t>
            </a:r>
            <a:r>
              <a:rPr lang="zh-CN" altLang="en-US" sz="800" b="1" dirty="0" smtClean="0">
                <a:solidFill>
                  <a:schemeClr val="bg1"/>
                </a:solidFill>
              </a:rPr>
              <a:t>、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BC3E2A1-9153-45BA-A233-5DD3446CB00F}"/>
              </a:ext>
            </a:extLst>
          </p:cNvPr>
          <p:cNvSpPr txBox="1"/>
          <p:nvPr/>
        </p:nvSpPr>
        <p:spPr>
          <a:xfrm rot="21036884">
            <a:off x="4988584" y="3273170"/>
            <a:ext cx="1407500" cy="28975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bg1"/>
                </a:solidFill>
              </a:rPr>
              <a:t>息</a:t>
            </a:r>
            <a:r>
              <a:rPr lang="zh-CN" altLang="en-US" sz="800" b="1" dirty="0" smtClean="0">
                <a:solidFill>
                  <a:schemeClr val="bg1"/>
                </a:solidFill>
              </a:rPr>
              <a:t>住心、</a:t>
            </a:r>
            <a:r>
              <a:rPr lang="zh-CN" altLang="en-US" sz="800" dirty="0" smtClean="0">
                <a:solidFill>
                  <a:schemeClr val="bg1"/>
                </a:solidFill>
              </a:rPr>
              <a:t>灭</a:t>
            </a:r>
            <a:r>
              <a:rPr lang="zh-CN" altLang="en-US" sz="800" b="1" dirty="0" smtClean="0">
                <a:solidFill>
                  <a:schemeClr val="bg1"/>
                </a:solidFill>
              </a:rPr>
              <a:t>住心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3276E3E-E06C-4610-B8B7-9342A71673AF}"/>
              </a:ext>
            </a:extLst>
          </p:cNvPr>
          <p:cNvSpPr txBox="1"/>
          <p:nvPr/>
        </p:nvSpPr>
        <p:spPr>
          <a:xfrm rot="1505859">
            <a:off x="5939873" y="3508145"/>
            <a:ext cx="2281599" cy="372499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algn="ctr"/>
            <a:r>
              <a:rPr lang="zh-CN" altLang="en-US" sz="1600" dirty="0"/>
              <a:t>性住心</a:t>
            </a:r>
            <a:endParaRPr lang="en-GB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798F0F1A-85E1-4B38-B502-610DDB94C806}"/>
              </a:ext>
            </a:extLst>
          </p:cNvPr>
          <p:cNvSpPr txBox="1"/>
          <p:nvPr/>
        </p:nvSpPr>
        <p:spPr>
          <a:xfrm rot="4128560">
            <a:off x="7172622" y="4805025"/>
            <a:ext cx="2281599" cy="26588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171822"/>
              </a:avLst>
            </a:prstTxWarp>
            <a:spAutoFit/>
          </a:bodyPr>
          <a:lstStyle/>
          <a:p>
            <a:pPr lvl="0" algn="ctr">
              <a:defRPr/>
            </a:pPr>
            <a:r>
              <a:rPr lang="zh-CN" altLang="en-US" sz="1600" dirty="0"/>
              <a:t>持住心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1525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D88A1B-62B4-4216-BB94-CDB2C7BD5E52}"/>
              </a:ext>
            </a:extLst>
          </p:cNvPr>
          <p:cNvSpPr/>
          <p:nvPr/>
        </p:nvSpPr>
        <p:spPr>
          <a:xfrm>
            <a:off x="9616939" y="4217402"/>
            <a:ext cx="2078325" cy="5925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75EA051-EF2A-4E7A-BDE8-052EF8323558}"/>
              </a:ext>
            </a:extLst>
          </p:cNvPr>
          <p:cNvSpPr/>
          <p:nvPr/>
        </p:nvSpPr>
        <p:spPr>
          <a:xfrm>
            <a:off x="7331596" y="3848231"/>
            <a:ext cx="2078325" cy="961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880C8FA-7211-42CC-9CA1-3B6A5006D675}"/>
              </a:ext>
            </a:extLst>
          </p:cNvPr>
          <p:cNvSpPr/>
          <p:nvPr/>
        </p:nvSpPr>
        <p:spPr>
          <a:xfrm>
            <a:off x="5046253" y="3457927"/>
            <a:ext cx="2078325" cy="1352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F2E66C-1D99-4FB8-AB2E-51D393F7D5F2}"/>
              </a:ext>
            </a:extLst>
          </p:cNvPr>
          <p:cNvSpPr/>
          <p:nvPr/>
        </p:nvSpPr>
        <p:spPr>
          <a:xfrm>
            <a:off x="2719763" y="3069263"/>
            <a:ext cx="2078325" cy="1784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6EBA2A7-ED2C-4047-97E6-A956C8BB0F92}"/>
              </a:ext>
            </a:extLst>
          </p:cNvPr>
          <p:cNvSpPr/>
          <p:nvPr/>
        </p:nvSpPr>
        <p:spPr>
          <a:xfrm>
            <a:off x="439367" y="2623686"/>
            <a:ext cx="2078325" cy="2215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5B5F9E2C-0E3E-421B-B6E9-9BACA980C30F}"/>
              </a:ext>
            </a:extLst>
          </p:cNvPr>
          <p:cNvSpPr/>
          <p:nvPr/>
        </p:nvSpPr>
        <p:spPr>
          <a:xfrm>
            <a:off x="9704313" y="2835340"/>
            <a:ext cx="1662608" cy="2364013"/>
          </a:xfrm>
          <a:custGeom>
            <a:avLst/>
            <a:gdLst>
              <a:gd name="connsiteX0" fmla="*/ 721254 w 2329577"/>
              <a:gd name="connsiteY0" fmla="*/ 1864370 h 3312356"/>
              <a:gd name="connsiteX1" fmla="*/ 679808 w 2329577"/>
              <a:gd name="connsiteY1" fmla="*/ 2035878 h 3312356"/>
              <a:gd name="connsiteX2" fmla="*/ 668902 w 2329577"/>
              <a:gd name="connsiteY2" fmla="*/ 2127495 h 3312356"/>
              <a:gd name="connsiteX3" fmla="*/ 678445 w 2329577"/>
              <a:gd name="connsiteY3" fmla="*/ 2182029 h 3312356"/>
              <a:gd name="connsiteX4" fmla="*/ 685535 w 2329577"/>
              <a:gd name="connsiteY4" fmla="*/ 2191571 h 3312356"/>
              <a:gd name="connsiteX5" fmla="*/ 764881 w 2329577"/>
              <a:gd name="connsiteY5" fmla="*/ 2263829 h 3312356"/>
              <a:gd name="connsiteX6" fmla="*/ 765744 w 2329577"/>
              <a:gd name="connsiteY6" fmla="*/ 2264980 h 3312356"/>
              <a:gd name="connsiteX7" fmla="*/ 770534 w 2329577"/>
              <a:gd name="connsiteY7" fmla="*/ 2244976 h 3312356"/>
              <a:gd name="connsiteX8" fmla="*/ 768850 w 2329577"/>
              <a:gd name="connsiteY8" fmla="*/ 2210508 h 3312356"/>
              <a:gd name="connsiteX9" fmla="*/ 765551 w 2329577"/>
              <a:gd name="connsiteY9" fmla="*/ 2186316 h 3312356"/>
              <a:gd name="connsiteX10" fmla="*/ 801290 w 2329577"/>
              <a:gd name="connsiteY10" fmla="*/ 2099444 h 3312356"/>
              <a:gd name="connsiteX11" fmla="*/ 803294 w 2329577"/>
              <a:gd name="connsiteY11" fmla="*/ 2098131 h 3312356"/>
              <a:gd name="connsiteX12" fmla="*/ 797329 w 2329577"/>
              <a:gd name="connsiteY12" fmla="*/ 2084959 h 3312356"/>
              <a:gd name="connsiteX13" fmla="*/ 783150 w 2329577"/>
              <a:gd name="connsiteY13" fmla="*/ 2036696 h 3312356"/>
              <a:gd name="connsiteX14" fmla="*/ 721254 w 2329577"/>
              <a:gd name="connsiteY14" fmla="*/ 1864370 h 3312356"/>
              <a:gd name="connsiteX15" fmla="*/ 1210148 w 2329577"/>
              <a:gd name="connsiteY15" fmla="*/ 1 h 3312356"/>
              <a:gd name="connsiteX16" fmla="*/ 1275588 w 2329577"/>
              <a:gd name="connsiteY16" fmla="*/ 13770 h 3312356"/>
              <a:gd name="connsiteX17" fmla="*/ 1311853 w 2329577"/>
              <a:gd name="connsiteY17" fmla="*/ 48672 h 3312356"/>
              <a:gd name="connsiteX18" fmla="*/ 1320306 w 2329577"/>
              <a:gd name="connsiteY18" fmla="*/ 56852 h 3312356"/>
              <a:gd name="connsiteX19" fmla="*/ 1377021 w 2329577"/>
              <a:gd name="connsiteY19" fmla="*/ 170010 h 3312356"/>
              <a:gd name="connsiteX20" fmla="*/ 1387383 w 2329577"/>
              <a:gd name="connsiteY20" fmla="*/ 189642 h 3312356"/>
              <a:gd name="connsiteX21" fmla="*/ 1424466 w 2329577"/>
              <a:gd name="connsiteY21" fmla="*/ 231632 h 3312356"/>
              <a:gd name="connsiteX22" fmla="*/ 1441099 w 2329577"/>
              <a:gd name="connsiteY22" fmla="*/ 248538 h 3312356"/>
              <a:gd name="connsiteX23" fmla="*/ 1490179 w 2329577"/>
              <a:gd name="connsiteY23" fmla="*/ 307980 h 3312356"/>
              <a:gd name="connsiteX24" fmla="*/ 1506266 w 2329577"/>
              <a:gd name="connsiteY24" fmla="*/ 337427 h 3312356"/>
              <a:gd name="connsiteX25" fmla="*/ 1521809 w 2329577"/>
              <a:gd name="connsiteY25" fmla="*/ 403413 h 3312356"/>
              <a:gd name="connsiteX26" fmla="*/ 1528898 w 2329577"/>
              <a:gd name="connsiteY26" fmla="*/ 426863 h 3312356"/>
              <a:gd name="connsiteX27" fmla="*/ 1533806 w 2329577"/>
              <a:gd name="connsiteY27" fmla="*/ 470762 h 3312356"/>
              <a:gd name="connsiteX28" fmla="*/ 1531079 w 2329577"/>
              <a:gd name="connsiteY28" fmla="*/ 495303 h 3312356"/>
              <a:gd name="connsiteX29" fmla="*/ 1531079 w 2329577"/>
              <a:gd name="connsiteY29" fmla="*/ 554472 h 3312356"/>
              <a:gd name="connsiteX30" fmla="*/ 1537350 w 2329577"/>
              <a:gd name="connsiteY30" fmla="*/ 571377 h 3312356"/>
              <a:gd name="connsiteX31" fmla="*/ 1550711 w 2329577"/>
              <a:gd name="connsiteY31" fmla="*/ 592373 h 3312356"/>
              <a:gd name="connsiteX32" fmla="*/ 1550711 w 2329577"/>
              <a:gd name="connsiteY32" fmla="*/ 649087 h 3312356"/>
              <a:gd name="connsiteX33" fmla="*/ 1553165 w 2329577"/>
              <a:gd name="connsiteY33" fmla="*/ 668175 h 3312356"/>
              <a:gd name="connsiteX34" fmla="*/ 1530806 w 2329577"/>
              <a:gd name="connsiteY34" fmla="*/ 747521 h 3312356"/>
              <a:gd name="connsiteX35" fmla="*/ 1520445 w 2329577"/>
              <a:gd name="connsiteY35" fmla="*/ 782422 h 3312356"/>
              <a:gd name="connsiteX36" fmla="*/ 1514446 w 2329577"/>
              <a:gd name="connsiteY36" fmla="*/ 879219 h 3312356"/>
              <a:gd name="connsiteX37" fmla="*/ 1515809 w 2329577"/>
              <a:gd name="connsiteY37" fmla="*/ 948204 h 3312356"/>
              <a:gd name="connsiteX38" fmla="*/ 1512265 w 2329577"/>
              <a:gd name="connsiteY38" fmla="*/ 961020 h 3312356"/>
              <a:gd name="connsiteX39" fmla="*/ 1490997 w 2329577"/>
              <a:gd name="connsiteY39" fmla="*/ 992377 h 3312356"/>
              <a:gd name="connsiteX40" fmla="*/ 1448460 w 2329577"/>
              <a:gd name="connsiteY40" fmla="*/ 976289 h 3312356"/>
              <a:gd name="connsiteX41" fmla="*/ 1431010 w 2329577"/>
              <a:gd name="connsiteY41" fmla="*/ 911122 h 3312356"/>
              <a:gd name="connsiteX42" fmla="*/ 1429374 w 2329577"/>
              <a:gd name="connsiteY42" fmla="*/ 885491 h 3312356"/>
              <a:gd name="connsiteX43" fmla="*/ 1418194 w 2329577"/>
              <a:gd name="connsiteY43" fmla="*/ 907850 h 3312356"/>
              <a:gd name="connsiteX44" fmla="*/ 1427192 w 2329577"/>
              <a:gd name="connsiteY44" fmla="*/ 1002193 h 3312356"/>
              <a:gd name="connsiteX45" fmla="*/ 1432802 w 2329577"/>
              <a:gd name="connsiteY45" fmla="*/ 1019600 h 3312356"/>
              <a:gd name="connsiteX46" fmla="*/ 1448158 w 2329577"/>
              <a:gd name="connsiteY46" fmla="*/ 1023439 h 3312356"/>
              <a:gd name="connsiteX47" fmla="*/ 1629326 w 2329577"/>
              <a:gd name="connsiteY47" fmla="*/ 1118009 h 3312356"/>
              <a:gd name="connsiteX48" fmla="*/ 1646920 w 2329577"/>
              <a:gd name="connsiteY48" fmla="*/ 1124882 h 3312356"/>
              <a:gd name="connsiteX49" fmla="*/ 1706576 w 2329577"/>
              <a:gd name="connsiteY49" fmla="*/ 1143576 h 3312356"/>
              <a:gd name="connsiteX50" fmla="*/ 1777778 w 2329577"/>
              <a:gd name="connsiteY50" fmla="*/ 1171616 h 3312356"/>
              <a:gd name="connsiteX51" fmla="*/ 1881146 w 2329577"/>
              <a:gd name="connsiteY51" fmla="*/ 1269210 h 3312356"/>
              <a:gd name="connsiteX52" fmla="*/ 1884994 w 2329577"/>
              <a:gd name="connsiteY52" fmla="*/ 1274709 h 3312356"/>
              <a:gd name="connsiteX53" fmla="*/ 1935028 w 2329577"/>
              <a:gd name="connsiteY53" fmla="*/ 1396769 h 3312356"/>
              <a:gd name="connsiteX54" fmla="*/ 1949049 w 2329577"/>
              <a:gd name="connsiteY54" fmla="*/ 1542473 h 3312356"/>
              <a:gd name="connsiteX55" fmla="*/ 1943275 w 2329577"/>
              <a:gd name="connsiteY55" fmla="*/ 1613401 h 3312356"/>
              <a:gd name="connsiteX56" fmla="*/ 1953447 w 2329577"/>
              <a:gd name="connsiteY56" fmla="*/ 1647764 h 3312356"/>
              <a:gd name="connsiteX57" fmla="*/ 1977915 w 2329577"/>
              <a:gd name="connsiteY57" fmla="*/ 1703571 h 3312356"/>
              <a:gd name="connsiteX58" fmla="*/ 1983137 w 2329577"/>
              <a:gd name="connsiteY58" fmla="*/ 1786320 h 3312356"/>
              <a:gd name="connsiteX59" fmla="*/ 1977089 w 2329577"/>
              <a:gd name="connsiteY59" fmla="*/ 1815735 h 3312356"/>
              <a:gd name="connsiteX60" fmla="*/ 1977639 w 2329577"/>
              <a:gd name="connsiteY60" fmla="*/ 1855598 h 3312356"/>
              <a:gd name="connsiteX61" fmla="*/ 1994409 w 2329577"/>
              <a:gd name="connsiteY61" fmla="*/ 1910305 h 3312356"/>
              <a:gd name="connsiteX62" fmla="*/ 1990560 w 2329577"/>
              <a:gd name="connsiteY62" fmla="*/ 1989480 h 3312356"/>
              <a:gd name="connsiteX63" fmla="*/ 1998532 w 2329577"/>
              <a:gd name="connsiteY63" fmla="*/ 2008723 h 3312356"/>
              <a:gd name="connsiteX64" fmla="*/ 2049391 w 2329577"/>
              <a:gd name="connsiteY64" fmla="*/ 2073603 h 3312356"/>
              <a:gd name="connsiteX65" fmla="*/ 2081006 w 2329577"/>
              <a:gd name="connsiteY65" fmla="*/ 2197863 h 3312356"/>
              <a:gd name="connsiteX66" fmla="*/ 2083481 w 2329577"/>
              <a:gd name="connsiteY66" fmla="*/ 2377655 h 3312356"/>
              <a:gd name="connsiteX67" fmla="*/ 2104099 w 2329577"/>
              <a:gd name="connsiteY67" fmla="*/ 2594561 h 3312356"/>
              <a:gd name="connsiteX68" fmla="*/ 2106299 w 2329577"/>
              <a:gd name="connsiteY68" fmla="*/ 2605283 h 3312356"/>
              <a:gd name="connsiteX69" fmla="*/ 2126161 w 2329577"/>
              <a:gd name="connsiteY69" fmla="*/ 2654011 h 3312356"/>
              <a:gd name="connsiteX70" fmla="*/ 2140121 w 2329577"/>
              <a:gd name="connsiteY70" fmla="*/ 2668313 h 3312356"/>
              <a:gd name="connsiteX71" fmla="*/ 2162034 w 2329577"/>
              <a:gd name="connsiteY71" fmla="*/ 2680193 h 3312356"/>
              <a:gd name="connsiteX72" fmla="*/ 2228020 w 2329577"/>
              <a:gd name="connsiteY72" fmla="*/ 2712368 h 3312356"/>
              <a:gd name="connsiteX73" fmla="*/ 2268553 w 2329577"/>
              <a:gd name="connsiteY73" fmla="*/ 2741450 h 3312356"/>
              <a:gd name="connsiteX74" fmla="*/ 2269866 w 2329577"/>
              <a:gd name="connsiteY74" fmla="*/ 2743087 h 3312356"/>
              <a:gd name="connsiteX75" fmla="*/ 2276099 w 2329577"/>
              <a:gd name="connsiteY75" fmla="*/ 2747553 h 3312356"/>
              <a:gd name="connsiteX76" fmla="*/ 2329527 w 2329577"/>
              <a:gd name="connsiteY76" fmla="*/ 2875246 h 3312356"/>
              <a:gd name="connsiteX77" fmla="*/ 2252277 w 2329577"/>
              <a:gd name="connsiteY77" fmla="*/ 3042942 h 3312356"/>
              <a:gd name="connsiteX78" fmla="*/ 2034821 w 2329577"/>
              <a:gd name="connsiteY78" fmla="*/ 3145759 h 3312356"/>
              <a:gd name="connsiteX79" fmla="*/ 1896815 w 2329577"/>
              <a:gd name="connsiteY79" fmla="*/ 3176549 h 3312356"/>
              <a:gd name="connsiteX80" fmla="*/ 1643346 w 2329577"/>
              <a:gd name="connsiteY80" fmla="*/ 3167202 h 3312356"/>
              <a:gd name="connsiteX81" fmla="*/ 1532898 w 2329577"/>
              <a:gd name="connsiteY81" fmla="*/ 3132214 h 3312356"/>
              <a:gd name="connsiteX82" fmla="*/ 1531140 w 2329577"/>
              <a:gd name="connsiteY82" fmla="*/ 3131312 h 3312356"/>
              <a:gd name="connsiteX83" fmla="*/ 1527059 w 2329577"/>
              <a:gd name="connsiteY83" fmla="*/ 3130364 h 3312356"/>
              <a:gd name="connsiteX84" fmla="*/ 1532898 w 2329577"/>
              <a:gd name="connsiteY84" fmla="*/ 3132214 h 3312356"/>
              <a:gd name="connsiteX85" fmla="*/ 1534294 w 2329577"/>
              <a:gd name="connsiteY85" fmla="*/ 3132930 h 3312356"/>
              <a:gd name="connsiteX86" fmla="*/ 1533160 w 2329577"/>
              <a:gd name="connsiteY86" fmla="*/ 3134322 h 3312356"/>
              <a:gd name="connsiteX87" fmla="*/ 1559333 w 2329577"/>
              <a:gd name="connsiteY87" fmla="*/ 3163628 h 3312356"/>
              <a:gd name="connsiteX88" fmla="*/ 1631853 w 2329577"/>
              <a:gd name="connsiteY88" fmla="*/ 3207342 h 3312356"/>
              <a:gd name="connsiteX89" fmla="*/ 1657475 w 2329577"/>
              <a:gd name="connsiteY89" fmla="*/ 3228893 h 3312356"/>
              <a:gd name="connsiteX90" fmla="*/ 1646259 w 2329577"/>
              <a:gd name="connsiteY90" fmla="*/ 3274141 h 3312356"/>
              <a:gd name="connsiteX91" fmla="*/ 1474987 w 2329577"/>
              <a:gd name="connsiteY91" fmla="*/ 3306912 h 3312356"/>
              <a:gd name="connsiteX92" fmla="*/ 1366510 w 2329577"/>
              <a:gd name="connsiteY92" fmla="*/ 3279092 h 3312356"/>
              <a:gd name="connsiteX93" fmla="*/ 1276338 w 2329577"/>
              <a:gd name="connsiteY93" fmla="*/ 3303284 h 3312356"/>
              <a:gd name="connsiteX94" fmla="*/ 1223005 w 2329577"/>
              <a:gd name="connsiteY94" fmla="*/ 3312356 h 3312356"/>
              <a:gd name="connsiteX95" fmla="*/ 1176271 w 2329577"/>
              <a:gd name="connsiteY95" fmla="*/ 3312356 h 3312356"/>
              <a:gd name="connsiteX96" fmla="*/ 1014347 w 2329577"/>
              <a:gd name="connsiteY96" fmla="*/ 3280191 h 3312356"/>
              <a:gd name="connsiteX97" fmla="*/ 926375 w 2329577"/>
              <a:gd name="connsiteY97" fmla="*/ 3287064 h 3312356"/>
              <a:gd name="connsiteX98" fmla="*/ 882389 w 2329577"/>
              <a:gd name="connsiteY98" fmla="*/ 3297236 h 3312356"/>
              <a:gd name="connsiteX99" fmla="*/ 799090 w 2329577"/>
              <a:gd name="connsiteY99" fmla="*/ 3273868 h 3312356"/>
              <a:gd name="connsiteX100" fmla="*/ 784851 w 2329577"/>
              <a:gd name="connsiteY100" fmla="*/ 3245993 h 3312356"/>
              <a:gd name="connsiteX101" fmla="*/ 836701 w 2329577"/>
              <a:gd name="connsiteY101" fmla="*/ 3194640 h 3312356"/>
              <a:gd name="connsiteX102" fmla="*/ 870023 w 2329577"/>
              <a:gd name="connsiteY102" fmla="*/ 3163007 h 3312356"/>
              <a:gd name="connsiteX103" fmla="*/ 889281 w 2329577"/>
              <a:gd name="connsiteY103" fmla="*/ 3138698 h 3312356"/>
              <a:gd name="connsiteX104" fmla="*/ 900609 w 2329577"/>
              <a:gd name="connsiteY104" fmla="*/ 3120181 h 3312356"/>
              <a:gd name="connsiteX105" fmla="*/ 899983 w 2329577"/>
              <a:gd name="connsiteY105" fmla="*/ 3116069 h 3312356"/>
              <a:gd name="connsiteX106" fmla="*/ 888437 w 2329577"/>
              <a:gd name="connsiteY106" fmla="*/ 3116069 h 3312356"/>
              <a:gd name="connsiteX107" fmla="*/ 774624 w 2329577"/>
              <a:gd name="connsiteY107" fmla="*/ 3147959 h 3312356"/>
              <a:gd name="connsiteX108" fmla="*/ 528577 w 2329577"/>
              <a:gd name="connsiteY108" fmla="*/ 3199642 h 3312356"/>
              <a:gd name="connsiteX109" fmla="*/ 296826 w 2329577"/>
              <a:gd name="connsiteY109" fmla="*/ 3170227 h 3312356"/>
              <a:gd name="connsiteX110" fmla="*/ 225074 w 2329577"/>
              <a:gd name="connsiteY110" fmla="*/ 3132564 h 3312356"/>
              <a:gd name="connsiteX111" fmla="*/ 138477 w 2329577"/>
              <a:gd name="connsiteY111" fmla="*/ 3090777 h 3312356"/>
              <a:gd name="connsiteX112" fmla="*/ 15591 w 2329577"/>
              <a:gd name="connsiteY112" fmla="*/ 2951946 h 3312356"/>
              <a:gd name="connsiteX113" fmla="*/ 84319 w 2329577"/>
              <a:gd name="connsiteY113" fmla="*/ 2702601 h 3312356"/>
              <a:gd name="connsiteX114" fmla="*/ 133906 w 2329577"/>
              <a:gd name="connsiteY114" fmla="*/ 2670711 h 3312356"/>
              <a:gd name="connsiteX115" fmla="*/ 138927 w 2329577"/>
              <a:gd name="connsiteY115" fmla="*/ 2668859 h 3312356"/>
              <a:gd name="connsiteX116" fmla="*/ 143197 w 2329577"/>
              <a:gd name="connsiteY116" fmla="*/ 2666117 h 3312356"/>
              <a:gd name="connsiteX117" fmla="*/ 198003 w 2329577"/>
              <a:gd name="connsiteY117" fmla="*/ 2645837 h 3312356"/>
              <a:gd name="connsiteX118" fmla="*/ 402232 w 2329577"/>
              <a:gd name="connsiteY118" fmla="*/ 2582305 h 3312356"/>
              <a:gd name="connsiteX119" fmla="*/ 625274 w 2329577"/>
              <a:gd name="connsiteY119" fmla="*/ 2520410 h 3312356"/>
              <a:gd name="connsiteX120" fmla="*/ 656631 w 2329577"/>
              <a:gd name="connsiteY120" fmla="*/ 2516865 h 3312356"/>
              <a:gd name="connsiteX121" fmla="*/ 573195 w 2329577"/>
              <a:gd name="connsiteY121" fmla="*/ 2447607 h 3312356"/>
              <a:gd name="connsiteX122" fmla="*/ 470399 w 2329577"/>
              <a:gd name="connsiteY122" fmla="*/ 2322725 h 3312356"/>
              <a:gd name="connsiteX123" fmla="*/ 421592 w 2329577"/>
              <a:gd name="connsiteY123" fmla="*/ 2190209 h 3312356"/>
              <a:gd name="connsiteX124" fmla="*/ 424591 w 2329577"/>
              <a:gd name="connsiteY124" fmla="*/ 2026880 h 3312356"/>
              <a:gd name="connsiteX125" fmla="*/ 571559 w 2329577"/>
              <a:gd name="connsiteY125" fmla="*/ 1284405 h 3312356"/>
              <a:gd name="connsiteX126" fmla="*/ 718255 w 2329577"/>
              <a:gd name="connsiteY126" fmla="*/ 1171520 h 3312356"/>
              <a:gd name="connsiteX127" fmla="*/ 873948 w 2329577"/>
              <a:gd name="connsiteY127" fmla="*/ 1111533 h 3312356"/>
              <a:gd name="connsiteX128" fmla="*/ 982471 w 2329577"/>
              <a:gd name="connsiteY128" fmla="*/ 1030550 h 3312356"/>
              <a:gd name="connsiteX129" fmla="*/ 985742 w 2329577"/>
              <a:gd name="connsiteY129" fmla="*/ 1021553 h 3312356"/>
              <a:gd name="connsiteX130" fmla="*/ 1012191 w 2329577"/>
              <a:gd name="connsiteY130" fmla="*/ 924483 h 3312356"/>
              <a:gd name="connsiteX131" fmla="*/ 1009464 w 2329577"/>
              <a:gd name="connsiteY131" fmla="*/ 905668 h 3312356"/>
              <a:gd name="connsiteX132" fmla="*/ 995286 w 2329577"/>
              <a:gd name="connsiteY132" fmla="*/ 882219 h 3312356"/>
              <a:gd name="connsiteX133" fmla="*/ 990651 w 2329577"/>
              <a:gd name="connsiteY133" fmla="*/ 913849 h 3312356"/>
              <a:gd name="connsiteX134" fmla="*/ 976199 w 2329577"/>
              <a:gd name="connsiteY134" fmla="*/ 967292 h 3312356"/>
              <a:gd name="connsiteX135" fmla="*/ 944569 w 2329577"/>
              <a:gd name="connsiteY135" fmla="*/ 988014 h 3312356"/>
              <a:gd name="connsiteX136" fmla="*/ 914030 w 2329577"/>
              <a:gd name="connsiteY136" fmla="*/ 962928 h 3312356"/>
              <a:gd name="connsiteX137" fmla="*/ 909668 w 2329577"/>
              <a:gd name="connsiteY137" fmla="*/ 946023 h 3312356"/>
              <a:gd name="connsiteX138" fmla="*/ 909941 w 2329577"/>
              <a:gd name="connsiteY138" fmla="*/ 862314 h 3312356"/>
              <a:gd name="connsiteX139" fmla="*/ 903669 w 2329577"/>
              <a:gd name="connsiteY139" fmla="*/ 777514 h 3312356"/>
              <a:gd name="connsiteX140" fmla="*/ 881037 w 2329577"/>
              <a:gd name="connsiteY140" fmla="*/ 703621 h 3312356"/>
              <a:gd name="connsiteX141" fmla="*/ 873676 w 2329577"/>
              <a:gd name="connsiteY141" fmla="*/ 678808 h 3312356"/>
              <a:gd name="connsiteX142" fmla="*/ 877220 w 2329577"/>
              <a:gd name="connsiteY142" fmla="*/ 665448 h 3312356"/>
              <a:gd name="connsiteX143" fmla="*/ 872857 w 2329577"/>
              <a:gd name="connsiteY143" fmla="*/ 637363 h 3312356"/>
              <a:gd name="connsiteX144" fmla="*/ 871767 w 2329577"/>
              <a:gd name="connsiteY144" fmla="*/ 587465 h 3312356"/>
              <a:gd name="connsiteX145" fmla="*/ 887309 w 2329577"/>
              <a:gd name="connsiteY145" fmla="*/ 561561 h 3312356"/>
              <a:gd name="connsiteX146" fmla="*/ 892489 w 2329577"/>
              <a:gd name="connsiteY146" fmla="*/ 546564 h 3312356"/>
              <a:gd name="connsiteX147" fmla="*/ 893308 w 2329577"/>
              <a:gd name="connsiteY147" fmla="*/ 481942 h 3312356"/>
              <a:gd name="connsiteX148" fmla="*/ 891126 w 2329577"/>
              <a:gd name="connsiteY148" fmla="*/ 465037 h 3312356"/>
              <a:gd name="connsiteX149" fmla="*/ 896580 w 2329577"/>
              <a:gd name="connsiteY149" fmla="*/ 415138 h 3312356"/>
              <a:gd name="connsiteX150" fmla="*/ 901761 w 2329577"/>
              <a:gd name="connsiteY150" fmla="*/ 396324 h 3312356"/>
              <a:gd name="connsiteX151" fmla="*/ 912122 w 2329577"/>
              <a:gd name="connsiteY151" fmla="*/ 336882 h 3312356"/>
              <a:gd name="connsiteX152" fmla="*/ 942661 w 2329577"/>
              <a:gd name="connsiteY152" fmla="*/ 278259 h 3312356"/>
              <a:gd name="connsiteX153" fmla="*/ 982743 w 2329577"/>
              <a:gd name="connsiteY153" fmla="*/ 238722 h 3312356"/>
              <a:gd name="connsiteX154" fmla="*/ 998285 w 2329577"/>
              <a:gd name="connsiteY154" fmla="*/ 222907 h 3312356"/>
              <a:gd name="connsiteX155" fmla="*/ 1041094 w 2329577"/>
              <a:gd name="connsiteY155" fmla="*/ 177645 h 3312356"/>
              <a:gd name="connsiteX156" fmla="*/ 1046548 w 2329577"/>
              <a:gd name="connsiteY156" fmla="*/ 168101 h 3312356"/>
              <a:gd name="connsiteX157" fmla="*/ 1044366 w 2329577"/>
              <a:gd name="connsiteY157" fmla="*/ 143561 h 3312356"/>
              <a:gd name="connsiteX158" fmla="*/ 1098354 w 2329577"/>
              <a:gd name="connsiteY158" fmla="*/ 50581 h 3312356"/>
              <a:gd name="connsiteX159" fmla="*/ 1116895 w 2329577"/>
              <a:gd name="connsiteY159" fmla="*/ 35311 h 3312356"/>
              <a:gd name="connsiteX160" fmla="*/ 1144708 w 2329577"/>
              <a:gd name="connsiteY160" fmla="*/ 14043 h 3312356"/>
              <a:gd name="connsiteX161" fmla="*/ 1210148 w 2329577"/>
              <a:gd name="connsiteY161" fmla="*/ 1 h 331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2329577" h="3312356">
                <a:moveTo>
                  <a:pt x="721254" y="1864370"/>
                </a:moveTo>
                <a:cubicBezTo>
                  <a:pt x="710892" y="1923811"/>
                  <a:pt x="697804" y="1980526"/>
                  <a:pt x="679808" y="2035878"/>
                </a:cubicBezTo>
                <a:cubicBezTo>
                  <a:pt x="675173" y="2066144"/>
                  <a:pt x="671083" y="2096683"/>
                  <a:pt x="668902" y="2127495"/>
                </a:cubicBezTo>
                <a:cubicBezTo>
                  <a:pt x="667538" y="2146309"/>
                  <a:pt x="663721" y="2165941"/>
                  <a:pt x="678445" y="2182029"/>
                </a:cubicBezTo>
                <a:cubicBezTo>
                  <a:pt x="681172" y="2185027"/>
                  <a:pt x="681717" y="2189118"/>
                  <a:pt x="685535" y="2191571"/>
                </a:cubicBezTo>
                <a:cubicBezTo>
                  <a:pt x="716073" y="2211204"/>
                  <a:pt x="740886" y="2236835"/>
                  <a:pt x="764881" y="2263829"/>
                </a:cubicBezTo>
                <a:lnTo>
                  <a:pt x="765744" y="2264980"/>
                </a:lnTo>
                <a:lnTo>
                  <a:pt x="770534" y="2244976"/>
                </a:lnTo>
                <a:cubicBezTo>
                  <a:pt x="771599" y="2233670"/>
                  <a:pt x="771050" y="2222192"/>
                  <a:pt x="768850" y="2210508"/>
                </a:cubicBezTo>
                <a:cubicBezTo>
                  <a:pt x="767476" y="2202536"/>
                  <a:pt x="765551" y="2194564"/>
                  <a:pt x="765551" y="2186316"/>
                </a:cubicBezTo>
                <a:cubicBezTo>
                  <a:pt x="756204" y="2148653"/>
                  <a:pt x="773249" y="2121987"/>
                  <a:pt x="801290" y="2099444"/>
                </a:cubicBezTo>
                <a:lnTo>
                  <a:pt x="803294" y="2098131"/>
                </a:lnTo>
                <a:lnTo>
                  <a:pt x="797329" y="2084959"/>
                </a:lnTo>
                <a:cubicBezTo>
                  <a:pt x="792693" y="2068871"/>
                  <a:pt x="788875" y="2052511"/>
                  <a:pt x="783150" y="2036696"/>
                </a:cubicBezTo>
                <a:cubicBezTo>
                  <a:pt x="769517" y="1977800"/>
                  <a:pt x="747157" y="1921903"/>
                  <a:pt x="721254" y="1864370"/>
                </a:cubicBezTo>
                <a:close/>
                <a:moveTo>
                  <a:pt x="1210148" y="1"/>
                </a:moveTo>
                <a:cubicBezTo>
                  <a:pt x="1231962" y="-67"/>
                  <a:pt x="1253775" y="4500"/>
                  <a:pt x="1275588" y="13770"/>
                </a:cubicBezTo>
                <a:cubicBezTo>
                  <a:pt x="1291948" y="20587"/>
                  <a:pt x="1305583" y="31221"/>
                  <a:pt x="1311853" y="48672"/>
                </a:cubicBezTo>
                <a:cubicBezTo>
                  <a:pt x="1313489" y="53035"/>
                  <a:pt x="1316761" y="54943"/>
                  <a:pt x="1320306" y="56852"/>
                </a:cubicBezTo>
                <a:cubicBezTo>
                  <a:pt x="1368841" y="83574"/>
                  <a:pt x="1384383" y="113840"/>
                  <a:pt x="1377021" y="170010"/>
                </a:cubicBezTo>
                <a:cubicBezTo>
                  <a:pt x="1375658" y="180371"/>
                  <a:pt x="1377566" y="185551"/>
                  <a:pt x="1387383" y="189642"/>
                </a:cubicBezTo>
                <a:cubicBezTo>
                  <a:pt x="1406197" y="197549"/>
                  <a:pt x="1416286" y="214182"/>
                  <a:pt x="1424466" y="231632"/>
                </a:cubicBezTo>
                <a:cubicBezTo>
                  <a:pt x="1428283" y="239540"/>
                  <a:pt x="1433191" y="244720"/>
                  <a:pt x="1441099" y="248538"/>
                </a:cubicBezTo>
                <a:cubicBezTo>
                  <a:pt x="1466184" y="261081"/>
                  <a:pt x="1480908" y="282349"/>
                  <a:pt x="1490179" y="307980"/>
                </a:cubicBezTo>
                <a:cubicBezTo>
                  <a:pt x="1494269" y="318614"/>
                  <a:pt x="1498904" y="328430"/>
                  <a:pt x="1506266" y="337427"/>
                </a:cubicBezTo>
                <a:cubicBezTo>
                  <a:pt x="1521809" y="356515"/>
                  <a:pt x="1523444" y="379964"/>
                  <a:pt x="1521809" y="403413"/>
                </a:cubicBezTo>
                <a:cubicBezTo>
                  <a:pt x="1521262" y="412684"/>
                  <a:pt x="1522081" y="420046"/>
                  <a:pt x="1528898" y="426863"/>
                </a:cubicBezTo>
                <a:cubicBezTo>
                  <a:pt x="1541441" y="439951"/>
                  <a:pt x="1542258" y="455221"/>
                  <a:pt x="1533806" y="470762"/>
                </a:cubicBezTo>
                <a:cubicBezTo>
                  <a:pt x="1529443" y="478943"/>
                  <a:pt x="1528625" y="486305"/>
                  <a:pt x="1531079" y="495303"/>
                </a:cubicBezTo>
                <a:cubicBezTo>
                  <a:pt x="1536805" y="514935"/>
                  <a:pt x="1535987" y="534840"/>
                  <a:pt x="1531079" y="554472"/>
                </a:cubicBezTo>
                <a:cubicBezTo>
                  <a:pt x="1529170" y="562106"/>
                  <a:pt x="1529989" y="567287"/>
                  <a:pt x="1537350" y="571377"/>
                </a:cubicBezTo>
                <a:cubicBezTo>
                  <a:pt x="1545258" y="575740"/>
                  <a:pt x="1548802" y="583374"/>
                  <a:pt x="1550711" y="592373"/>
                </a:cubicBezTo>
                <a:cubicBezTo>
                  <a:pt x="1555074" y="611459"/>
                  <a:pt x="1553438" y="630274"/>
                  <a:pt x="1550711" y="649087"/>
                </a:cubicBezTo>
                <a:cubicBezTo>
                  <a:pt x="1556710" y="654814"/>
                  <a:pt x="1554255" y="661631"/>
                  <a:pt x="1553165" y="668175"/>
                </a:cubicBezTo>
                <a:cubicBezTo>
                  <a:pt x="1548802" y="695441"/>
                  <a:pt x="1539531" y="721345"/>
                  <a:pt x="1530806" y="747521"/>
                </a:cubicBezTo>
                <a:cubicBezTo>
                  <a:pt x="1526989" y="758973"/>
                  <a:pt x="1522899" y="770425"/>
                  <a:pt x="1520445" y="782422"/>
                </a:cubicBezTo>
                <a:cubicBezTo>
                  <a:pt x="1511992" y="814324"/>
                  <a:pt x="1510356" y="846772"/>
                  <a:pt x="1514446" y="879219"/>
                </a:cubicBezTo>
                <a:cubicBezTo>
                  <a:pt x="1517446" y="902123"/>
                  <a:pt x="1516354" y="925028"/>
                  <a:pt x="1515809" y="948204"/>
                </a:cubicBezTo>
                <a:cubicBezTo>
                  <a:pt x="1513901" y="952295"/>
                  <a:pt x="1512810" y="956384"/>
                  <a:pt x="1512265" y="961020"/>
                </a:cubicBezTo>
                <a:cubicBezTo>
                  <a:pt x="1510629" y="974926"/>
                  <a:pt x="1502721" y="985833"/>
                  <a:pt x="1490997" y="992377"/>
                </a:cubicBezTo>
                <a:cubicBezTo>
                  <a:pt x="1476545" y="1000012"/>
                  <a:pt x="1459912" y="997557"/>
                  <a:pt x="1448460" y="976289"/>
                </a:cubicBezTo>
                <a:cubicBezTo>
                  <a:pt x="1437827" y="956112"/>
                  <a:pt x="1434282" y="933480"/>
                  <a:pt x="1431010" y="911122"/>
                </a:cubicBezTo>
                <a:cubicBezTo>
                  <a:pt x="1429101" y="903487"/>
                  <a:pt x="1429647" y="895307"/>
                  <a:pt x="1429374" y="885491"/>
                </a:cubicBezTo>
                <a:cubicBezTo>
                  <a:pt x="1426647" y="895034"/>
                  <a:pt x="1421466" y="901033"/>
                  <a:pt x="1418194" y="907850"/>
                </a:cubicBezTo>
                <a:cubicBezTo>
                  <a:pt x="1402925" y="940843"/>
                  <a:pt x="1416013" y="971654"/>
                  <a:pt x="1427192" y="1002193"/>
                </a:cubicBezTo>
                <a:lnTo>
                  <a:pt x="1432802" y="1019600"/>
                </a:lnTo>
                <a:lnTo>
                  <a:pt x="1448158" y="1023439"/>
                </a:lnTo>
                <a:cubicBezTo>
                  <a:pt x="1501216" y="1069349"/>
                  <a:pt x="1566370" y="1091342"/>
                  <a:pt x="1629326" y="1118009"/>
                </a:cubicBezTo>
                <a:cubicBezTo>
                  <a:pt x="1635098" y="1120483"/>
                  <a:pt x="1640597" y="1124332"/>
                  <a:pt x="1646920" y="1124882"/>
                </a:cubicBezTo>
                <a:cubicBezTo>
                  <a:pt x="1666989" y="1130105"/>
                  <a:pt x="1686507" y="1138077"/>
                  <a:pt x="1706576" y="1143576"/>
                </a:cubicBezTo>
                <a:cubicBezTo>
                  <a:pt x="1731043" y="1151548"/>
                  <a:pt x="1754961" y="1159796"/>
                  <a:pt x="1777778" y="1171616"/>
                </a:cubicBezTo>
                <a:cubicBezTo>
                  <a:pt x="1821489" y="1194434"/>
                  <a:pt x="1855303" y="1227699"/>
                  <a:pt x="1881146" y="1269210"/>
                </a:cubicBezTo>
                <a:cubicBezTo>
                  <a:pt x="1882245" y="1271134"/>
                  <a:pt x="1883619" y="1273059"/>
                  <a:pt x="1884994" y="1274709"/>
                </a:cubicBezTo>
                <a:cubicBezTo>
                  <a:pt x="1911386" y="1311546"/>
                  <a:pt x="1926231" y="1353058"/>
                  <a:pt x="1935028" y="1396769"/>
                </a:cubicBezTo>
                <a:cubicBezTo>
                  <a:pt x="1944925" y="1444879"/>
                  <a:pt x="1951522" y="1492988"/>
                  <a:pt x="1949049" y="1542473"/>
                </a:cubicBezTo>
                <a:cubicBezTo>
                  <a:pt x="1947949" y="1566115"/>
                  <a:pt x="1944650" y="1589757"/>
                  <a:pt x="1943275" y="1613401"/>
                </a:cubicBezTo>
                <a:cubicBezTo>
                  <a:pt x="1939152" y="1627146"/>
                  <a:pt x="1943275" y="1637592"/>
                  <a:pt x="1953447" y="1647764"/>
                </a:cubicBezTo>
                <a:cubicBezTo>
                  <a:pt x="1968842" y="1662884"/>
                  <a:pt x="1972966" y="1683503"/>
                  <a:pt x="1977915" y="1703571"/>
                </a:cubicBezTo>
                <a:cubicBezTo>
                  <a:pt x="1984512" y="1730788"/>
                  <a:pt x="1987261" y="1758553"/>
                  <a:pt x="1983137" y="1786320"/>
                </a:cubicBezTo>
                <a:cubicBezTo>
                  <a:pt x="1982588" y="1796492"/>
                  <a:pt x="1980938" y="1806388"/>
                  <a:pt x="1977089" y="1815735"/>
                </a:cubicBezTo>
                <a:cubicBezTo>
                  <a:pt x="1971591" y="1829206"/>
                  <a:pt x="1972416" y="1842402"/>
                  <a:pt x="1977639" y="1855598"/>
                </a:cubicBezTo>
                <a:cubicBezTo>
                  <a:pt x="1984512" y="1873467"/>
                  <a:pt x="1991110" y="1891336"/>
                  <a:pt x="1994409" y="1910305"/>
                </a:cubicBezTo>
                <a:cubicBezTo>
                  <a:pt x="1991385" y="1936696"/>
                  <a:pt x="1994959" y="1963088"/>
                  <a:pt x="1990560" y="1989480"/>
                </a:cubicBezTo>
                <a:cubicBezTo>
                  <a:pt x="1989185" y="1996903"/>
                  <a:pt x="1991660" y="2004325"/>
                  <a:pt x="1998532" y="2008723"/>
                </a:cubicBezTo>
                <a:cubicBezTo>
                  <a:pt x="2022450" y="2024943"/>
                  <a:pt x="2036745" y="2048586"/>
                  <a:pt x="2049391" y="2073603"/>
                </a:cubicBezTo>
                <a:cubicBezTo>
                  <a:pt x="2068086" y="2112915"/>
                  <a:pt x="2077157" y="2154701"/>
                  <a:pt x="2081006" y="2197863"/>
                </a:cubicBezTo>
                <a:cubicBezTo>
                  <a:pt x="2086230" y="2257794"/>
                  <a:pt x="2083755" y="2317725"/>
                  <a:pt x="2083481" y="2377655"/>
                </a:cubicBezTo>
                <a:cubicBezTo>
                  <a:pt x="2083205" y="2450782"/>
                  <a:pt x="2093103" y="2522809"/>
                  <a:pt x="2104099" y="2594561"/>
                </a:cubicBezTo>
                <a:cubicBezTo>
                  <a:pt x="2104648" y="2598135"/>
                  <a:pt x="2105473" y="2601708"/>
                  <a:pt x="2106299" y="2605283"/>
                </a:cubicBezTo>
                <a:cubicBezTo>
                  <a:pt x="2110148" y="2623839"/>
                  <a:pt x="2116264" y="2640334"/>
                  <a:pt x="2126161" y="2654011"/>
                </a:cubicBezTo>
                <a:lnTo>
                  <a:pt x="2140121" y="2668313"/>
                </a:lnTo>
                <a:lnTo>
                  <a:pt x="2162034" y="2680193"/>
                </a:lnTo>
                <a:cubicBezTo>
                  <a:pt x="2184938" y="2688646"/>
                  <a:pt x="2206479" y="2700643"/>
                  <a:pt x="2228020" y="2712368"/>
                </a:cubicBezTo>
                <a:cubicBezTo>
                  <a:pt x="2243494" y="2720821"/>
                  <a:pt x="2256991" y="2730552"/>
                  <a:pt x="2268553" y="2741450"/>
                </a:cubicBezTo>
                <a:lnTo>
                  <a:pt x="2269866" y="2743087"/>
                </a:lnTo>
                <a:lnTo>
                  <a:pt x="2276099" y="2747553"/>
                </a:lnTo>
                <a:cubicBezTo>
                  <a:pt x="2311074" y="2780453"/>
                  <a:pt x="2328496" y="2823906"/>
                  <a:pt x="2329527" y="2875246"/>
                </a:cubicBezTo>
                <a:cubicBezTo>
                  <a:pt x="2330902" y="2941775"/>
                  <a:pt x="2304235" y="2998132"/>
                  <a:pt x="2252277" y="3042942"/>
                </a:cubicBezTo>
                <a:cubicBezTo>
                  <a:pt x="2188772" y="3097375"/>
                  <a:pt x="2114546" y="3126516"/>
                  <a:pt x="2034821" y="3145759"/>
                </a:cubicBezTo>
                <a:cubicBezTo>
                  <a:pt x="1988911" y="3156756"/>
                  <a:pt x="1943550" y="3169127"/>
                  <a:pt x="1896815" y="3176549"/>
                </a:cubicBezTo>
                <a:cubicBezTo>
                  <a:pt x="1811592" y="3189745"/>
                  <a:pt x="1727194" y="3185896"/>
                  <a:pt x="1643346" y="3167202"/>
                </a:cubicBezTo>
                <a:lnTo>
                  <a:pt x="1532898" y="3132214"/>
                </a:lnTo>
                <a:lnTo>
                  <a:pt x="1531140" y="3131312"/>
                </a:lnTo>
                <a:cubicBezTo>
                  <a:pt x="1528446" y="3130323"/>
                  <a:pt x="1525409" y="3129677"/>
                  <a:pt x="1527059" y="3130364"/>
                </a:cubicBezTo>
                <a:lnTo>
                  <a:pt x="1532898" y="3132214"/>
                </a:lnTo>
                <a:lnTo>
                  <a:pt x="1534294" y="3132930"/>
                </a:lnTo>
                <a:cubicBezTo>
                  <a:pt x="1534841" y="3133473"/>
                  <a:pt x="1534672" y="3133979"/>
                  <a:pt x="1533160" y="3134322"/>
                </a:cubicBezTo>
                <a:cubicBezTo>
                  <a:pt x="1538933" y="3148068"/>
                  <a:pt x="1542884" y="3151458"/>
                  <a:pt x="1559333" y="3163628"/>
                </a:cubicBezTo>
                <a:cubicBezTo>
                  <a:pt x="1575781" y="3175798"/>
                  <a:pt x="1615496" y="3196465"/>
                  <a:pt x="1631853" y="3207342"/>
                </a:cubicBezTo>
                <a:cubicBezTo>
                  <a:pt x="1648211" y="3218219"/>
                  <a:pt x="1655074" y="3217760"/>
                  <a:pt x="1657475" y="3228893"/>
                </a:cubicBezTo>
                <a:cubicBezTo>
                  <a:pt x="1659876" y="3240026"/>
                  <a:pt x="1676674" y="3261138"/>
                  <a:pt x="1646259" y="3274141"/>
                </a:cubicBezTo>
                <a:cubicBezTo>
                  <a:pt x="1615845" y="3287144"/>
                  <a:pt x="1521612" y="3306087"/>
                  <a:pt x="1474987" y="3306912"/>
                </a:cubicBezTo>
                <a:cubicBezTo>
                  <a:pt x="1428362" y="3307738"/>
                  <a:pt x="1395376" y="3271944"/>
                  <a:pt x="1366510" y="3279092"/>
                </a:cubicBezTo>
                <a:cubicBezTo>
                  <a:pt x="1336269" y="3286515"/>
                  <a:pt x="1306029" y="3293112"/>
                  <a:pt x="1276338" y="3303284"/>
                </a:cubicBezTo>
                <a:cubicBezTo>
                  <a:pt x="1259844" y="3309332"/>
                  <a:pt x="1241149" y="3309607"/>
                  <a:pt x="1223005" y="3312356"/>
                </a:cubicBezTo>
                <a:lnTo>
                  <a:pt x="1176271" y="3312356"/>
                </a:lnTo>
                <a:cubicBezTo>
                  <a:pt x="1121563" y="3305483"/>
                  <a:pt x="1068780" y="3288988"/>
                  <a:pt x="1014347" y="3280191"/>
                </a:cubicBezTo>
                <a:cubicBezTo>
                  <a:pt x="984382" y="3275243"/>
                  <a:pt x="954966" y="3277167"/>
                  <a:pt x="926375" y="3287064"/>
                </a:cubicBezTo>
                <a:cubicBezTo>
                  <a:pt x="912079" y="3292013"/>
                  <a:pt x="897510" y="3295861"/>
                  <a:pt x="882389" y="3297236"/>
                </a:cubicBezTo>
                <a:cubicBezTo>
                  <a:pt x="851599" y="3300260"/>
                  <a:pt x="824933" y="3288713"/>
                  <a:pt x="799090" y="3273868"/>
                </a:cubicBezTo>
                <a:cubicBezTo>
                  <a:pt x="788369" y="3267545"/>
                  <a:pt x="778583" y="3259198"/>
                  <a:pt x="784851" y="3245993"/>
                </a:cubicBezTo>
                <a:cubicBezTo>
                  <a:pt x="791120" y="3232788"/>
                  <a:pt x="817834" y="3214369"/>
                  <a:pt x="836701" y="3194640"/>
                </a:cubicBezTo>
                <a:cubicBezTo>
                  <a:pt x="846135" y="3184775"/>
                  <a:pt x="858520" y="3174204"/>
                  <a:pt x="870023" y="3163007"/>
                </a:cubicBezTo>
                <a:lnTo>
                  <a:pt x="889281" y="3138698"/>
                </a:lnTo>
                <a:lnTo>
                  <a:pt x="900609" y="3120181"/>
                </a:lnTo>
                <a:lnTo>
                  <a:pt x="899983" y="3116069"/>
                </a:lnTo>
                <a:cubicBezTo>
                  <a:pt x="896685" y="3112495"/>
                  <a:pt x="892011" y="3114970"/>
                  <a:pt x="888437" y="3116069"/>
                </a:cubicBezTo>
                <a:cubicBezTo>
                  <a:pt x="850774" y="3127340"/>
                  <a:pt x="812837" y="3138886"/>
                  <a:pt x="774624" y="3147959"/>
                </a:cubicBezTo>
                <a:cubicBezTo>
                  <a:pt x="693250" y="3167478"/>
                  <a:pt x="611600" y="3187546"/>
                  <a:pt x="528577" y="3199642"/>
                </a:cubicBezTo>
                <a:cubicBezTo>
                  <a:pt x="449127" y="3211189"/>
                  <a:pt x="371328" y="3199917"/>
                  <a:pt x="296826" y="3170227"/>
                </a:cubicBezTo>
                <a:cubicBezTo>
                  <a:pt x="271810" y="3160330"/>
                  <a:pt x="249541" y="3144384"/>
                  <a:pt x="225074" y="3132564"/>
                </a:cubicBezTo>
                <a:cubicBezTo>
                  <a:pt x="196208" y="3118818"/>
                  <a:pt x="165418" y="3108646"/>
                  <a:pt x="138477" y="3090777"/>
                </a:cubicBezTo>
                <a:cubicBezTo>
                  <a:pt x="85694" y="3055039"/>
                  <a:pt x="40333" y="3011603"/>
                  <a:pt x="15591" y="2951946"/>
                </a:cubicBezTo>
                <a:cubicBezTo>
                  <a:pt x="-20973" y="2863974"/>
                  <a:pt x="8718" y="2760333"/>
                  <a:pt x="84319" y="2702601"/>
                </a:cubicBezTo>
                <a:cubicBezTo>
                  <a:pt x="100126" y="2690505"/>
                  <a:pt x="116552" y="2679646"/>
                  <a:pt x="133906" y="2670711"/>
                </a:cubicBezTo>
                <a:lnTo>
                  <a:pt x="138927" y="2668859"/>
                </a:lnTo>
                <a:lnTo>
                  <a:pt x="143197" y="2666117"/>
                </a:lnTo>
                <a:cubicBezTo>
                  <a:pt x="160375" y="2657221"/>
                  <a:pt x="178508" y="2650200"/>
                  <a:pt x="198003" y="2645837"/>
                </a:cubicBezTo>
                <a:cubicBezTo>
                  <a:pt x="267807" y="2630022"/>
                  <a:pt x="334065" y="2603573"/>
                  <a:pt x="402232" y="2582305"/>
                </a:cubicBezTo>
                <a:cubicBezTo>
                  <a:pt x="475853" y="2559401"/>
                  <a:pt x="550019" y="2538405"/>
                  <a:pt x="625274" y="2520410"/>
                </a:cubicBezTo>
                <a:cubicBezTo>
                  <a:pt x="635636" y="2517955"/>
                  <a:pt x="646543" y="2519864"/>
                  <a:pt x="656631" y="2516865"/>
                </a:cubicBezTo>
                <a:cubicBezTo>
                  <a:pt x="626365" y="2496687"/>
                  <a:pt x="598826" y="2473510"/>
                  <a:pt x="573195" y="2447607"/>
                </a:cubicBezTo>
                <a:cubicBezTo>
                  <a:pt x="535294" y="2409161"/>
                  <a:pt x="502029" y="2366624"/>
                  <a:pt x="470399" y="2322725"/>
                </a:cubicBezTo>
                <a:cubicBezTo>
                  <a:pt x="442041" y="2283188"/>
                  <a:pt x="426500" y="2238743"/>
                  <a:pt x="421592" y="2190209"/>
                </a:cubicBezTo>
                <a:cubicBezTo>
                  <a:pt x="420773" y="2135675"/>
                  <a:pt x="419956" y="2081141"/>
                  <a:pt x="424591" y="2026880"/>
                </a:cubicBezTo>
                <a:cubicBezTo>
                  <a:pt x="427317" y="1994705"/>
                  <a:pt x="565015" y="1283586"/>
                  <a:pt x="571559" y="1284405"/>
                </a:cubicBezTo>
                <a:cubicBezTo>
                  <a:pt x="606733" y="1228780"/>
                  <a:pt x="659358" y="1196060"/>
                  <a:pt x="718255" y="1171520"/>
                </a:cubicBezTo>
                <a:cubicBezTo>
                  <a:pt x="723163" y="1169611"/>
                  <a:pt x="838501" y="1125167"/>
                  <a:pt x="873948" y="1111533"/>
                </a:cubicBezTo>
                <a:cubicBezTo>
                  <a:pt x="917575" y="1094900"/>
                  <a:pt x="954658" y="1068996"/>
                  <a:pt x="982471" y="1030550"/>
                </a:cubicBezTo>
                <a:cubicBezTo>
                  <a:pt x="984651" y="1027551"/>
                  <a:pt x="984651" y="1024552"/>
                  <a:pt x="985742" y="1021553"/>
                </a:cubicBezTo>
                <a:cubicBezTo>
                  <a:pt x="1002103" y="991286"/>
                  <a:pt x="1014645" y="959929"/>
                  <a:pt x="1012191" y="924483"/>
                </a:cubicBezTo>
                <a:cubicBezTo>
                  <a:pt x="1011646" y="918211"/>
                  <a:pt x="1011646" y="911667"/>
                  <a:pt x="1009464" y="905668"/>
                </a:cubicBezTo>
                <a:cubicBezTo>
                  <a:pt x="1005647" y="897489"/>
                  <a:pt x="999648" y="890399"/>
                  <a:pt x="995286" y="882219"/>
                </a:cubicBezTo>
                <a:cubicBezTo>
                  <a:pt x="997195" y="893126"/>
                  <a:pt x="990105" y="902942"/>
                  <a:pt x="990651" y="913849"/>
                </a:cubicBezTo>
                <a:cubicBezTo>
                  <a:pt x="988469" y="932390"/>
                  <a:pt x="984379" y="950386"/>
                  <a:pt x="976199" y="967292"/>
                </a:cubicBezTo>
                <a:cubicBezTo>
                  <a:pt x="969655" y="980652"/>
                  <a:pt x="960384" y="989105"/>
                  <a:pt x="944569" y="988014"/>
                </a:cubicBezTo>
                <a:cubicBezTo>
                  <a:pt x="928209" y="986924"/>
                  <a:pt x="920029" y="976562"/>
                  <a:pt x="914030" y="962928"/>
                </a:cubicBezTo>
                <a:cubicBezTo>
                  <a:pt x="911849" y="957748"/>
                  <a:pt x="911849" y="951476"/>
                  <a:pt x="909668" y="946023"/>
                </a:cubicBezTo>
                <a:cubicBezTo>
                  <a:pt x="901215" y="917938"/>
                  <a:pt x="908032" y="890126"/>
                  <a:pt x="909941" y="862314"/>
                </a:cubicBezTo>
                <a:cubicBezTo>
                  <a:pt x="911849" y="833684"/>
                  <a:pt x="912394" y="805327"/>
                  <a:pt x="903669" y="777514"/>
                </a:cubicBezTo>
                <a:cubicBezTo>
                  <a:pt x="899306" y="751883"/>
                  <a:pt x="888672" y="728161"/>
                  <a:pt x="881037" y="703621"/>
                </a:cubicBezTo>
                <a:cubicBezTo>
                  <a:pt x="878584" y="695441"/>
                  <a:pt x="876402" y="686988"/>
                  <a:pt x="873676" y="678808"/>
                </a:cubicBezTo>
                <a:cubicBezTo>
                  <a:pt x="872040" y="673355"/>
                  <a:pt x="872857" y="668992"/>
                  <a:pt x="877220" y="665448"/>
                </a:cubicBezTo>
                <a:cubicBezTo>
                  <a:pt x="878038" y="655632"/>
                  <a:pt x="874766" y="646634"/>
                  <a:pt x="872857" y="637363"/>
                </a:cubicBezTo>
                <a:cubicBezTo>
                  <a:pt x="869313" y="620730"/>
                  <a:pt x="868495" y="604370"/>
                  <a:pt x="871767" y="587465"/>
                </a:cubicBezTo>
                <a:cubicBezTo>
                  <a:pt x="873948" y="576830"/>
                  <a:pt x="877220" y="567014"/>
                  <a:pt x="887309" y="561561"/>
                </a:cubicBezTo>
                <a:cubicBezTo>
                  <a:pt x="893853" y="558016"/>
                  <a:pt x="894125" y="552836"/>
                  <a:pt x="892489" y="546564"/>
                </a:cubicBezTo>
                <a:cubicBezTo>
                  <a:pt x="886764" y="525024"/>
                  <a:pt x="886764" y="503210"/>
                  <a:pt x="893308" y="481942"/>
                </a:cubicBezTo>
                <a:cubicBezTo>
                  <a:pt x="895216" y="475671"/>
                  <a:pt x="894125" y="470490"/>
                  <a:pt x="891126" y="465037"/>
                </a:cubicBezTo>
                <a:cubicBezTo>
                  <a:pt x="881310" y="447313"/>
                  <a:pt x="881583" y="430135"/>
                  <a:pt x="896580" y="415138"/>
                </a:cubicBezTo>
                <a:cubicBezTo>
                  <a:pt x="902306" y="409685"/>
                  <a:pt x="902033" y="403141"/>
                  <a:pt x="901761" y="396324"/>
                </a:cubicBezTo>
                <a:cubicBezTo>
                  <a:pt x="900942" y="375601"/>
                  <a:pt x="899579" y="353788"/>
                  <a:pt x="912122" y="336882"/>
                </a:cubicBezTo>
                <a:cubicBezTo>
                  <a:pt x="925482" y="318614"/>
                  <a:pt x="932299" y="297618"/>
                  <a:pt x="942661" y="278259"/>
                </a:cubicBezTo>
                <a:cubicBezTo>
                  <a:pt x="951659" y="260808"/>
                  <a:pt x="965292" y="247447"/>
                  <a:pt x="982743" y="238722"/>
                </a:cubicBezTo>
                <a:cubicBezTo>
                  <a:pt x="990105" y="235177"/>
                  <a:pt x="995013" y="230269"/>
                  <a:pt x="998285" y="222907"/>
                </a:cubicBezTo>
                <a:cubicBezTo>
                  <a:pt x="1007283" y="203002"/>
                  <a:pt x="1019553" y="185824"/>
                  <a:pt x="1041094" y="177645"/>
                </a:cubicBezTo>
                <a:cubicBezTo>
                  <a:pt x="1045729" y="175735"/>
                  <a:pt x="1047093" y="173009"/>
                  <a:pt x="1046548" y="168101"/>
                </a:cubicBezTo>
                <a:cubicBezTo>
                  <a:pt x="1045457" y="159921"/>
                  <a:pt x="1044912" y="151741"/>
                  <a:pt x="1044366" y="143561"/>
                </a:cubicBezTo>
                <a:cubicBezTo>
                  <a:pt x="1042185" y="100479"/>
                  <a:pt x="1059635" y="68577"/>
                  <a:pt x="1098354" y="50581"/>
                </a:cubicBezTo>
                <a:cubicBezTo>
                  <a:pt x="1105989" y="46763"/>
                  <a:pt x="1111987" y="42401"/>
                  <a:pt x="1116895" y="35311"/>
                </a:cubicBezTo>
                <a:cubicBezTo>
                  <a:pt x="1123712" y="25222"/>
                  <a:pt x="1133801" y="18678"/>
                  <a:pt x="1144708" y="14043"/>
                </a:cubicBezTo>
                <a:cubicBezTo>
                  <a:pt x="1166522" y="4773"/>
                  <a:pt x="1188335" y="69"/>
                  <a:pt x="1210148" y="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322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066" y="23931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禅定修法的需求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17448BB0-38EC-4235-AC1B-53B542811E4F}"/>
              </a:ext>
            </a:extLst>
          </p:cNvPr>
          <p:cNvGrpSpPr/>
          <p:nvPr/>
        </p:nvGrpSpPr>
        <p:grpSpPr>
          <a:xfrm>
            <a:off x="9873543" y="3817292"/>
            <a:ext cx="1527327" cy="867404"/>
            <a:chOff x="770150" y="1762011"/>
            <a:chExt cx="1444755" cy="867404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E72340F6-93BA-4637-8C27-D6CBB6645B2A}"/>
                </a:ext>
              </a:extLst>
            </p:cNvPr>
            <p:cNvSpPr/>
            <p:nvPr/>
          </p:nvSpPr>
          <p:spPr>
            <a:xfrm>
              <a:off x="770150" y="1762011"/>
              <a:ext cx="1409010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最简</a:t>
              </a: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单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8E1AA75-A4BF-4D3B-AF05-2FF085D0C9B5}"/>
                </a:ext>
              </a:extLst>
            </p:cNvPr>
            <p:cNvSpPr/>
            <p:nvPr/>
          </p:nvSpPr>
          <p:spPr>
            <a:xfrm>
              <a:off x="805895" y="2260083"/>
              <a:ext cx="1409010" cy="369332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安住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F24FE9E-8505-4D83-BFC3-5DD49FB95B6E}"/>
              </a:ext>
            </a:extLst>
          </p:cNvPr>
          <p:cNvGrpSpPr/>
          <p:nvPr/>
        </p:nvGrpSpPr>
        <p:grpSpPr>
          <a:xfrm>
            <a:off x="7355085" y="3448121"/>
            <a:ext cx="2018576" cy="1221186"/>
            <a:chOff x="657183" y="1619336"/>
            <a:chExt cx="1409010" cy="1221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89E6474C-E530-45CE-814D-929DDA10CCB7}"/>
                </a:ext>
              </a:extLst>
            </p:cNvPr>
            <p:cNvSpPr/>
            <p:nvPr/>
          </p:nvSpPr>
          <p:spPr>
            <a:xfrm>
              <a:off x="657183" y="1619336"/>
              <a:ext cx="1409010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sz="2000" b="1" dirty="0" smtClean="0"/>
                <a:t>再略</a:t>
              </a:r>
              <a:endParaRPr lang="ko-KR" altLang="en-US" sz="20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99B22B9-7DEE-4D77-A4C1-C0331A264BEA}"/>
                </a:ext>
              </a:extLst>
            </p:cNvPr>
            <p:cNvSpPr/>
            <p:nvPr/>
          </p:nvSpPr>
          <p:spPr>
            <a:xfrm>
              <a:off x="909614" y="2132636"/>
              <a:ext cx="904148" cy="70788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342900" indent="-342900" algn="ctr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bg1"/>
                  </a:solidFill>
                </a:rPr>
                <a:t>信心</a:t>
              </a:r>
              <a:endParaRPr lang="en-US" altLang="zh-CN" sz="2000" dirty="0" smtClean="0">
                <a:solidFill>
                  <a:schemeClr val="bg1"/>
                </a:solidFill>
              </a:endParaRPr>
            </a:p>
            <a:p>
              <a:pPr marL="342900" indent="-342900" algn="ctr">
                <a:buFont typeface="+mj-lt"/>
                <a:buAutoNum type="arabicPeriod"/>
              </a:pPr>
              <a:r>
                <a:rPr lang="zh-CN" altLang="en-US" sz="2000" dirty="0">
                  <a:solidFill>
                    <a:schemeClr val="bg1"/>
                  </a:solidFill>
                </a:rPr>
                <a:t>安住</a:t>
              </a:r>
              <a:endParaRPr lang="en-US" altLang="zh-C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2B0996A-DC68-4DCF-BBD4-65DBD7633F82}"/>
              </a:ext>
            </a:extLst>
          </p:cNvPr>
          <p:cNvGrpSpPr/>
          <p:nvPr/>
        </p:nvGrpSpPr>
        <p:grpSpPr>
          <a:xfrm>
            <a:off x="5077370" y="3057735"/>
            <a:ext cx="2016092" cy="1752253"/>
            <a:chOff x="715618" y="1576076"/>
            <a:chExt cx="1409010" cy="1780669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9047911-5755-47B2-B99D-20FD722B9E1C}"/>
                </a:ext>
              </a:extLst>
            </p:cNvPr>
            <p:cNvSpPr/>
            <p:nvPr/>
          </p:nvSpPr>
          <p:spPr>
            <a:xfrm>
              <a:off x="715618" y="1576076"/>
              <a:ext cx="1409010" cy="406598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简单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3F8507A-D92D-4C56-A229-35D9894CD54B}"/>
                </a:ext>
              </a:extLst>
            </p:cNvPr>
            <p:cNvSpPr/>
            <p:nvPr/>
          </p:nvSpPr>
          <p:spPr>
            <a:xfrm>
              <a:off x="763490" y="2011845"/>
              <a:ext cx="1361138" cy="134490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信：对禅定的信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心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勤：精进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正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知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舍：平等、安住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B6D282EB-001B-4627-A81A-045ECAEEFC18}"/>
              </a:ext>
            </a:extLst>
          </p:cNvPr>
          <p:cNvGrpSpPr/>
          <p:nvPr/>
        </p:nvGrpSpPr>
        <p:grpSpPr>
          <a:xfrm>
            <a:off x="2868638" y="2669153"/>
            <a:ext cx="1857432" cy="2184426"/>
            <a:chOff x="740005" y="1591999"/>
            <a:chExt cx="1418950" cy="2535555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B4982478-7E7E-4929-824D-8C4F44C4417F}"/>
                </a:ext>
              </a:extLst>
            </p:cNvPr>
            <p:cNvSpPr/>
            <p:nvPr/>
          </p:nvSpPr>
          <p:spPr>
            <a:xfrm>
              <a:off x="749945" y="1591999"/>
              <a:ext cx="1409010" cy="464424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中等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E38D3409-86D8-49FF-9DE1-B8FBA9888B82}"/>
                </a:ext>
              </a:extLst>
            </p:cNvPr>
            <p:cNvSpPr/>
            <p:nvPr/>
          </p:nvSpPr>
          <p:spPr>
            <a:xfrm>
              <a:off x="740005" y="2144821"/>
              <a:ext cx="1409010" cy="1982733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信：对禅定的信心和追求</a:t>
              </a:r>
              <a:endPara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勤：精进</a:t>
              </a:r>
              <a:endPara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正</a:t>
              </a: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念</a:t>
              </a:r>
              <a:endPara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舍：平等、安住</a:t>
              </a:r>
              <a:endPara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正知</a:t>
              </a:r>
              <a:endPara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15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作思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E532E8B4-3087-4F55-878F-6C466FFCB25D}"/>
              </a:ext>
            </a:extLst>
          </p:cNvPr>
          <p:cNvGrpSpPr/>
          <p:nvPr/>
        </p:nvGrpSpPr>
        <p:grpSpPr>
          <a:xfrm>
            <a:off x="508604" y="2223575"/>
            <a:ext cx="2068837" cy="2323363"/>
            <a:chOff x="722921" y="1458404"/>
            <a:chExt cx="1450914" cy="2323363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019211A-28CA-432E-91EF-5087F8EFC74C}"/>
                </a:ext>
              </a:extLst>
            </p:cNvPr>
            <p:cNvSpPr/>
            <p:nvPr/>
          </p:nvSpPr>
          <p:spPr>
            <a:xfrm>
              <a:off x="722921" y="1458404"/>
              <a:ext cx="1409010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广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43BAAB07-A1E0-4CC2-B478-CA2256629340}"/>
                </a:ext>
              </a:extLst>
            </p:cNvPr>
            <p:cNvSpPr/>
            <p:nvPr/>
          </p:nvSpPr>
          <p:spPr>
            <a:xfrm>
              <a:off x="908953" y="2150551"/>
              <a:ext cx="1264882" cy="1631216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九住心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四作意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八对治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六力</a:t>
              </a:r>
              <a:endPara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五验相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17611" y="10125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从广到略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6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:a16="http://schemas.microsoft.com/office/drawing/2014/main" xmlns="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316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1663</Words>
  <Application>Microsoft Office PowerPoint</Application>
  <PresentationFormat>Widescreen</PresentationFormat>
  <Paragraphs>170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203</cp:revision>
  <dcterms:created xsi:type="dcterms:W3CDTF">2019-01-14T06:35:35Z</dcterms:created>
  <dcterms:modified xsi:type="dcterms:W3CDTF">2022-12-16T21:51:44Z</dcterms:modified>
</cp:coreProperties>
</file>