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78" r:id="rId4"/>
    <p:sldId id="286" r:id="rId5"/>
    <p:sldId id="287" r:id="rId6"/>
    <p:sldId id="288" r:id="rId7"/>
    <p:sldId id="289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7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badi" panose="020B0604020104020204" pitchFamily="34" charset="0"/>
              </a:rPr>
              <a:t>2018 </a:t>
            </a:r>
            <a:r>
              <a:rPr lang="zh-CN" altLang="en-US" dirty="0">
                <a:latin typeface="Abadi" panose="020B0604020104020204" pitchFamily="34" charset="0"/>
              </a:rPr>
              <a:t>慧灯小组 </a:t>
            </a:r>
            <a:br>
              <a:rPr lang="en-US" altLang="zh-CN" dirty="0">
                <a:latin typeface="Abadi" panose="020B0604020104020204" pitchFamily="34" charset="0"/>
              </a:rPr>
            </a:br>
            <a:r>
              <a:rPr lang="zh-CN" altLang="en-US" dirty="0">
                <a:latin typeface="Abadi" panose="020B0604020104020204" pitchFamily="34" charset="0"/>
              </a:rPr>
              <a:t>慧灯禅修课 菩提心利益</a:t>
            </a:r>
            <a:r>
              <a:rPr lang="en-US" altLang="zh-CN" dirty="0">
                <a:latin typeface="Abadi" panose="020B0604020104020204" pitchFamily="34" charset="0"/>
              </a:rPr>
              <a:t>-2</a:t>
            </a:r>
            <a:br>
              <a:rPr lang="en-US" altLang="zh-CN" dirty="0">
                <a:latin typeface="Abadi" panose="020B0604020104020204" pitchFamily="34" charset="0"/>
              </a:rPr>
            </a:br>
            <a:r>
              <a:rPr lang="en-US" altLang="zh-CN" dirty="0">
                <a:latin typeface="Abadi" panose="020B0604020104020204" pitchFamily="34" charset="0"/>
              </a:rPr>
              <a:t>2022-09-05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发菩提心</a:t>
            </a:r>
            <a:endParaRPr lang="zh-CN" altLang="en-US" sz="2000" b="1" dirty="0">
              <a:latin typeface="Abadi" panose="020B0604020104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菩提心非常重要，让我们的修行方向归于大乘佛教</a:t>
            </a: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CA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造作的菩提心 </a:t>
            </a: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真实的菩提心： 遇到关键的时候会不会把自己的事情作为头等大事。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不断训练，逐渐产生真实的菩提心。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每次听课、修行都下定决心让天下众生离苦得乐，长期奋斗目标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Abadi" panose="020B0604020104020204" pitchFamily="34" charset="0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Abadi" panose="020B0604020104020204" pitchFamily="34" charset="0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1D2129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首先自己要成佛，要闻思修。</a:t>
            </a:r>
            <a:r>
              <a:rPr lang="zh-CN" sz="1800" dirty="0">
                <a:solidFill>
                  <a:srgbClr val="1D2129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45" y="213275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欲灭三有百般苦，及除有情众不安，</a:t>
            </a:r>
            <a:br>
              <a:rPr lang="en-US" altLang="zh-CN" sz="2800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欲享百种快乐者，恒常莫舍菩提心。</a:t>
            </a:r>
            <a:endParaRPr lang="zh-CN" altLang="en-US" sz="280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75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6104" y="3365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7411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r>
              <a:rPr lang="zh-CN" altLang="en-US" sz="7200" dirty="0">
                <a:latin typeface="Abadi" panose="020B0604020104020204" pitchFamily="34" charset="0"/>
              </a:rPr>
              <a:t>以现在的身份在轮回中是痛苦的，如果换个身份（超越），轮回是快乐的。知道轮回是痛苦的可以有动力出离，开始修行；也会对其他众生升起慈悲心。</a:t>
            </a:r>
            <a:endParaRPr lang="en-US" altLang="zh-CN" sz="72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轮回的痛苦 或快乐由自己的境界决定。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在没有证悟的境界时，有一点的菩提心也是很大的收获，下一世会发生很大的作用。就像很微小的原子能释放出原子弹一样强大的力量一样。佛说即使造作的菩提心的功德（还没有到位的）的人下一世具备度地球上所有生命的力量。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菩提心就是要成佛，成佛就首先要解脱，解脱就包含了出离心。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147248" cy="1943496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生死狱系苦有情，若生刹那菩提心，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即刻得名诸佛子，世间人天应礼敬。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犹如最胜冶金料，垢身得此将转成，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无价之宝佛陀身，故应坚持菩提心。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众生导师以慧观，彻见彼心极珍贵，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诸欲出离三界者，宜善坚持菩提心。</a:t>
            </a:r>
            <a:endParaRPr lang="zh-CN" altLang="en-US" sz="20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75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104" y="336506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04117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r>
              <a:rPr lang="zh-CN" altLang="en-US" sz="7200" dirty="0">
                <a:latin typeface="Abadi" panose="020B0604020104020204" pitchFamily="34" charset="0"/>
              </a:rPr>
              <a:t>轮回中的有情众生如果升起了刹那的菩提心，即刻身份发生变化，成为佛子、菩萨，成为人天应恭敬地人。</a:t>
            </a:r>
            <a:endParaRPr lang="en-US" altLang="zh-CN" sz="72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轮回的痛苦或快乐由自己的境界决定。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7200" dirty="0">
                <a:latin typeface="Abadi" panose="020B0604020104020204" pitchFamily="34" charset="0"/>
              </a:rPr>
              <a:t>菩提心就像传说中可以把废铁变成纯金的冶金料一样， 可以使一个在六道中轮回的凡夫很快成佛 。</a:t>
            </a:r>
            <a:endParaRPr lang="en-US" altLang="zh-CN" sz="72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r>
              <a:rPr lang="zh-CN" altLang="en-US" sz="7200" dirty="0">
                <a:latin typeface="Abadi" panose="020B0604020104020204" pitchFamily="34" charset="0"/>
              </a:rPr>
              <a:t>真正从轮回中解脱，必须要发菩提心。</a:t>
            </a:r>
            <a:endParaRPr lang="en-US" altLang="zh-CN" sz="7200" dirty="0"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0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45" y="213275"/>
            <a:ext cx="8229600" cy="1486813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其余善行如芭蕉，果实生已终枯槁，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菩提心树恒生果，非但不尽反增茂。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如人虽犯极重罪，然依勇士得除畏，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若有速令解脱者，畏罪之人何不依。</a:t>
            </a:r>
            <a:endParaRPr lang="zh-CN" altLang="en-US" sz="20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75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104" y="336506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67" y="1612531"/>
            <a:ext cx="8229600" cy="503219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没有菩提心摄受的善业恶业始终遵循善恶有报的因果法则，但是报过之后就会结束。但是菩提心摄受下的善业能够在成佛之前都会不断增长不会结束</a:t>
            </a:r>
            <a:r>
              <a:rPr lang="zh-CN" altLang="en-US" sz="7200" dirty="0">
                <a:latin typeface="Abadi" panose="020B0604020104020204" pitchFamily="34" charset="0"/>
              </a:rPr>
              <a:t>。</a:t>
            </a:r>
            <a:endParaRPr lang="en-US" altLang="zh-CN" sz="72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造了严重恶业的人，一旦</a:t>
            </a:r>
            <a:r>
              <a:rPr lang="zh-CN" altLang="en-US" sz="7200" dirty="0">
                <a:solidFill>
                  <a:srgbClr val="00001A"/>
                </a:solidFill>
                <a:latin typeface="Abadi" panose="020B0604020104020204" pitchFamily="34" charset="0"/>
              </a:rPr>
              <a:t>发了菩提心，以前的罪业都会因为菩提心的力量不会再有恶报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。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r>
              <a:rPr lang="zh-CN" altLang="en-US" sz="7200" dirty="0">
                <a:solidFill>
                  <a:srgbClr val="00001A"/>
                </a:solidFill>
                <a:latin typeface="Abadi" panose="020B0604020104020204" pitchFamily="34" charset="0"/>
              </a:rPr>
              <a:t>每一个人无始以来都造过无数重罪，有了菩提心的伟大力量能把罪过的因给毁灭，果也就不会产生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。所以发菩提心是至高无上的忏悔方法。在学佛修心的道路上菩提心是万能的。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为了自己世俗的生活不要功德可以，但是要成佛必须要有福资粮和慧资粮，菩提心是最大的功德和福报，以前所做的功德都成为菩提心下的功德。譬如以前没有菩提心情况下受的皈依戒，八关斋戒都有可能是世间法，属于人天福报，或属于小乘法。有了菩提心的瞬间以前所有的戒就变成了大乘戒律的一部分，变成了大乘佛教的福资粮。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因果不虚也是有为法，也会毁掉，也会结束。中途有了菩提心以后就可以消掉罪业，所以和因果不虚没有矛盾。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2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8" y="40426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菩提心如末劫火，刹那能毁诸重罪。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智者弥勒谕善财，彼心利益无限量。</a:t>
            </a: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endParaRPr lang="zh-CN" altLang="en-US" sz="20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75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104" y="336506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38249"/>
            <a:ext cx="8229600" cy="34613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r>
              <a:rPr lang="zh-CN" altLang="en-US" sz="7200" dirty="0">
                <a:latin typeface="Abadi" panose="020B0604020104020204" pitchFamily="34" charset="0"/>
              </a:rPr>
              <a:t>菩提心就像末劫的火般厉害，能毁掉过去的诸多重罪。</a:t>
            </a:r>
            <a:endParaRPr lang="en-US" altLang="zh-CN" sz="72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听得到菩提心；能看到</a:t>
            </a:r>
            <a:r>
              <a:rPr lang="en-US" altLang="zh-CN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«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华严经</a:t>
            </a:r>
            <a:r>
              <a:rPr lang="en-US" altLang="zh-CN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»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、</a:t>
            </a:r>
            <a:r>
              <a:rPr lang="en-US" altLang="zh-CN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«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入行论</a:t>
            </a:r>
            <a:r>
              <a:rPr lang="en-US" altLang="zh-CN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»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；有能力思考并去修行是福报</a:t>
            </a:r>
            <a:r>
              <a:rPr lang="zh-CN" altLang="en-US" sz="7200" dirty="0">
                <a:solidFill>
                  <a:srgbClr val="00001A"/>
                </a:solidFill>
                <a:latin typeface="Abadi" panose="020B0604020104020204" pitchFamily="34" charset="0"/>
              </a:rPr>
              <a:t>，这样的时间一分钟都不能浪费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。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r>
              <a:rPr lang="en-US" altLang="zh-CN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«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华严经入法界品</a:t>
            </a:r>
            <a:r>
              <a:rPr lang="en-US" altLang="zh-CN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» 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中善财童子见到弥勒菩萨的时候，弥勒菩萨讲菩提就像良田，能增长一切善法，菩提心能够像大地一样帮助所有的众生。 </a:t>
            </a: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1333"/>
            <a:ext cx="8229600" cy="2327301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1875"/>
              </a:spcAft>
            </a:pPr>
            <a:r>
              <a:rPr lang="zh-C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略摄菩提心，当知有二种，</a:t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zh-C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愿求菩提心，趣行菩提心。</a:t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zh-C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如人尽了知，欲行正行别，</a:t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zh-C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如是智者知：二心次第别。</a:t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zh-C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愿心于生死，虽生广大果，</a:t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zh-C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犹不如行心，相续增福德。</a:t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000" b="1" dirty="0">
                <a:solidFill>
                  <a:srgbClr val="000000"/>
                </a:solidFill>
                <a:latin typeface="-apple-system"/>
              </a:rPr>
            </a:br>
            <a:endParaRPr lang="zh-CN" altLang="en-US" sz="20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75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104" y="336506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71" y="3573016"/>
            <a:ext cx="8229600" cy="34613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8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892"/>
            <a:ext cx="8229600" cy="71972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badi" panose="020B0604020104020204" pitchFamily="34" charset="0"/>
              </a:rPr>
              <a:t>思考题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196752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CA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、菩提心能够清净以前的极重罪，和因故不虚的法则相互违背吗？</a:t>
            </a:r>
            <a:endParaRPr lang="en-US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、如何正确看待福报</a:t>
            </a: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功德</a:t>
            </a:r>
            <a:r>
              <a:rPr lang="en-CA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1800" dirty="0"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、发菩提心对于以前的善业有何作用？  </a:t>
            </a:r>
            <a:endParaRPr lang="en-US" altLang="zh-CN" sz="1800" dirty="0"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4</a:t>
            </a: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发菩提心对于以前的恶业有何作用？ 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、自由分享讨论本课心得。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/>
              <a:t>　　　　　　　　　　　　　　　　　　</a:t>
            </a:r>
            <a:r>
              <a:rPr lang="zh-CN" altLang="en-US" sz="2000" dirty="0"/>
              <a:t>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14:cNvPr>
              <p14:cNvContentPartPr/>
              <p14:nvPr/>
            </p14:nvContentPartPr>
            <p14:xfrm>
              <a:off x="2451304" y="23624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2664" y="23534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9244</TotalTime>
  <Words>1428</Words>
  <Application>Microsoft Office PowerPoint</Application>
  <PresentationFormat>On-screen Show (4:3)</PresentationFormat>
  <Paragraphs>301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Microsoft YaHei</vt:lpstr>
      <vt:lpstr>Abadi</vt:lpstr>
      <vt:lpstr>Arial</vt:lpstr>
      <vt:lpstr>Calibri</vt:lpstr>
      <vt:lpstr>Times New Roman</vt:lpstr>
      <vt:lpstr>Office 主题​​</vt:lpstr>
      <vt:lpstr>2018 慧灯小组  慧灯禅修课 菩提心利益-2 2022-09-05</vt:lpstr>
      <vt:lpstr>发菩提心</vt:lpstr>
      <vt:lpstr>欲灭三有百般苦，及除有情众不安， 欲享百种快乐者，恒常莫舍菩提心。</vt:lpstr>
      <vt:lpstr>生死狱系苦有情，若生刹那菩提心， 即刻得名诸佛子，世间人天应礼敬。 犹如最胜冶金料，垢身得此将转成， 无价之宝佛陀身，故应坚持菩提心。 众生导师以慧观，彻见彼心极珍贵， 诸欲出离三界者，宜善坚持菩提心。</vt:lpstr>
      <vt:lpstr>其余善行如芭蕉，果实生已终枯槁， 菩提心树恒生果，非但不尽反增茂。 如人虽犯极重罪，然依勇士得除畏， 若有速令解脱者，畏罪之人何不依。</vt:lpstr>
      <vt:lpstr>菩提心如末劫火，刹那能毁诸重罪。 智者弥勒谕善财，彼心利益无限量。 </vt:lpstr>
      <vt:lpstr>略摄菩提心，当知有二种， 愿求菩提心，趣行菩提心。 如人尽了知，欲行正行别， 如是智者知：二心次第别。 愿心于生死，虽生广大果， 犹不如行心，相续增福德。  </vt:lpstr>
      <vt:lpstr>思考题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ChrisineBai</cp:lastModifiedBy>
  <cp:revision>286</cp:revision>
  <dcterms:created xsi:type="dcterms:W3CDTF">2019-04-28T16:59:37Z</dcterms:created>
  <dcterms:modified xsi:type="dcterms:W3CDTF">2022-09-05T22:04:06Z</dcterms:modified>
</cp:coreProperties>
</file>