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菩提心的修法</a:t>
            </a:r>
            <a:br>
              <a:rPr lang="en-CA" altLang="zh-CN" dirty="0"/>
            </a:br>
            <a:br>
              <a:rPr lang="en-CA" altLang="zh-CN" dirty="0"/>
            </a:br>
            <a:r>
              <a:rPr lang="zh-CN" altLang="en-US" dirty="0"/>
              <a:t> 慧灯之光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菩提心的修法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b="0" i="0" dirty="0">
                <a:effectLst/>
                <a:latin typeface="+mn-ea"/>
              </a:rPr>
              <a:t>四无量心修完后，就要正式修菩提心。首先我们要认清菩提心的概念。菩提就是觉悟的意思。菩提心就是为一切众生的解脱，自己发誓修此觉悟的智慧</a:t>
            </a:r>
          </a:p>
          <a:p>
            <a:r>
              <a:rPr lang="zh-CN" altLang="en-US" sz="2400" b="0" i="0" dirty="0">
                <a:effectLst/>
                <a:latin typeface="+mn-ea"/>
              </a:rPr>
              <a:t>世俗菩提心需要具备两个条件</a:t>
            </a:r>
            <a:endParaRPr lang="en-US" altLang="zh-CN" sz="2400" b="0" i="0" dirty="0">
              <a:effectLst/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第一个条件是对所有众生的无缘慈悲心。在大悲心生起后，就会自然而然发起想去帮助众生的心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第二个条件是要为度化一切众生而发誓成佛。若想为众生指引一条完整的路，自己要有智慧，成了佛才能有这样的智慧</a:t>
            </a:r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在每一个修法完成以后，都应回头比照，看自己的出离心、皈依的决心、无伪的菩提心等等是否已经增上，还要观察自己修法的发心是否具备了不造作的菩提心。若什么进步都没有，跟以前完全一样，那只是数量上的完成，质量上还没有完成，就需要重新修</a:t>
            </a:r>
          </a:p>
        </p:txBody>
      </p:sp>
    </p:spTree>
    <p:extLst>
      <p:ext uri="{BB962C8B-B14F-4D97-AF65-F5344CB8AC3E}">
        <p14:creationId xmlns:p14="http://schemas.microsoft.com/office/powerpoint/2010/main" val="5351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9AE1-E7B4-480C-A5BD-9954CFFA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95D9-EAA7-4102-A780-C4EA193C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我们为了利益所有的众生，下定决心成佛</a:t>
            </a:r>
          </a:p>
          <a:p>
            <a:r>
              <a:rPr lang="zh-CN" altLang="en-US" dirty="0"/>
              <a:t>为了成佛我们如理如法的共修</a:t>
            </a:r>
          </a:p>
        </p:txBody>
      </p:sp>
    </p:spTree>
    <p:extLst>
      <p:ext uri="{BB962C8B-B14F-4D97-AF65-F5344CB8AC3E}">
        <p14:creationId xmlns:p14="http://schemas.microsoft.com/office/powerpoint/2010/main" val="31050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菩提心的重要性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600" b="0" i="0" dirty="0">
                <a:effectLst/>
                <a:latin typeface="+mn-ea"/>
              </a:rPr>
              <a:t>菩提心为什么那么重要呢？因为无论是修净土宗或禅宗等大乘显宗，还是修密宗，其出发点皆是菩提心，这（菩提心）是它们的共同基础</a:t>
            </a:r>
            <a:endParaRPr lang="en-US" altLang="zh-CN" sz="2600" b="0" i="0" dirty="0">
              <a:effectLst/>
              <a:latin typeface="+mn-ea"/>
            </a:endParaRPr>
          </a:p>
          <a:p>
            <a:r>
              <a:rPr lang="zh-CN" altLang="en-US" sz="2600" dirty="0">
                <a:latin typeface="+mn-ea"/>
              </a:rPr>
              <a:t>没有菩提心就无法修大乘佛法</a:t>
            </a:r>
            <a:endParaRPr lang="en-US" altLang="zh-CN" sz="2600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如果往生的目的，只是因为轮回很苦，自己不愿意继续轮转，想到极乐世界去享受。但没有菩提心摄持，又怎么能够往生净土呢</a:t>
            </a:r>
          </a:p>
          <a:p>
            <a:pPr lvl="1"/>
            <a:r>
              <a:rPr lang="zh-CN" altLang="en-US" dirty="0">
                <a:latin typeface="+mn-ea"/>
              </a:rPr>
              <a:t>如果没有考虑度化众生，仅仅为了自己解脱而希望大彻大悟，就不是大乘佛教的禅宗，只能算是小乘法而已</a:t>
            </a:r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菩提心的基础：四无量心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600" b="0" i="0" dirty="0">
                <a:effectLst/>
                <a:latin typeface="+mn-ea"/>
              </a:rPr>
              <a:t>要发菩提心，首先要修慈悲心，若慈悲心真实不虚，发菩提心也就易如反掌了</a:t>
            </a:r>
            <a:endParaRPr lang="en-US" altLang="zh-CN" sz="2600" b="0" i="0" dirty="0">
              <a:effectLst/>
              <a:latin typeface="+mn-ea"/>
            </a:endParaRPr>
          </a:p>
          <a:p>
            <a:r>
              <a:rPr lang="zh-CN" altLang="en-US" sz="2600" dirty="0">
                <a:latin typeface="+mn-ea"/>
              </a:rPr>
              <a:t>若要广修慈悲心，则慈、悲、喜、舍四无量心都需要修。修慈悲喜舍的功德不可思议，无法衡量，其善根深广难思，而且对境是普天下所有众生，所以也称作无量心</a:t>
            </a:r>
          </a:p>
          <a:p>
            <a:r>
              <a:rPr lang="zh-CN" altLang="en-US" sz="2600" dirty="0">
                <a:latin typeface="+mn-ea"/>
              </a:rPr>
              <a:t>四无量心在经书里依次是慈悲喜舍，舍心列于最后。但是在修法时，舍无量心却位居第一。因为所谓的舍无量心就是平等的观念。如果没有众生平等的感觉，则修出来的慈心、悲心都将成为片面的慈悲心，是不完整的。所以首先要修舍无量心</a:t>
            </a:r>
          </a:p>
        </p:txBody>
      </p:sp>
    </p:spTree>
    <p:extLst>
      <p:ext uri="{BB962C8B-B14F-4D97-AF65-F5344CB8AC3E}">
        <p14:creationId xmlns:p14="http://schemas.microsoft.com/office/powerpoint/2010/main" val="399256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舍无量心的修法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0" i="0" dirty="0">
                <a:effectLst/>
                <a:latin typeface="+mn-ea"/>
              </a:rPr>
              <a:t>舍无量心的修法有两个步骤：</a:t>
            </a:r>
          </a:p>
          <a:p>
            <a:r>
              <a:rPr lang="zh-CN" altLang="en-US" sz="2400" b="0" i="0" dirty="0">
                <a:effectLst/>
                <a:latin typeface="+mn-ea"/>
              </a:rPr>
              <a:t>观想：以人为对境，在自己的右</a:t>
            </a:r>
            <a:r>
              <a:rPr lang="zh-CN" altLang="en-US" sz="2400" dirty="0">
                <a:latin typeface="+mn-ea"/>
              </a:rPr>
              <a:t>边这一排观想现世当中害自己的仇人，左边这排人是现世的父亲、母亲以及兄弟姐妹等亲眷，也就是对我有恩的人。</a:t>
            </a:r>
            <a:r>
              <a:rPr lang="zh-CN" altLang="en-US" sz="2400" b="0" i="0" dirty="0">
                <a:effectLst/>
                <a:latin typeface="+mn-ea"/>
              </a:rPr>
              <a:t>无论是怨敌，或是亲友，他们实际的相貌怎样，就观成怎样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思维：对右边的怨敌象平时一样发起嗔恨心；对左边的父母亲人生起爱心、贪心。我于怨生嗔，于亲生贪，长久以来一直如此。</a:t>
            </a:r>
            <a:r>
              <a:rPr lang="zh-CN" altLang="en-US" sz="2400" dirty="0">
                <a:latin typeface="+mn-ea"/>
              </a:rPr>
              <a:t>但轮回却是极为漫长，在这个过程当中，以长远的眼光静心观察，我们就会深深地体会到，所谓的仇人与亲人，根本就是无常的。这些众生虽然对我有利有害，但是我应该不记前嫌，忽略有害的一面，而只强调众生对我有利的一面。这样，我们对所有的众生就能生起平等的慈悲心。这就是舍无量心的修法结果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594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慈无量心的修法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200" dirty="0">
                <a:latin typeface="+mn-ea"/>
              </a:rPr>
              <a:t>慈</a:t>
            </a:r>
            <a:r>
              <a:rPr lang="zh-CN" altLang="en-US" sz="2200" b="0" i="0" dirty="0">
                <a:effectLst/>
                <a:latin typeface="+mn-ea"/>
              </a:rPr>
              <a:t>无量心的修法也有两个步骤：</a:t>
            </a:r>
          </a:p>
          <a:p>
            <a:r>
              <a:rPr lang="zh-CN" altLang="en-US" sz="2200" dirty="0">
                <a:latin typeface="+mn-ea"/>
              </a:rPr>
              <a:t>观想：现世的母亲</a:t>
            </a:r>
            <a:r>
              <a:rPr lang="zh-CN" altLang="en-US" sz="2200" b="0" i="0" dirty="0">
                <a:effectLst/>
                <a:latin typeface="+mn-ea"/>
              </a:rPr>
              <a:t>在自己面前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思维：</a:t>
            </a:r>
            <a:r>
              <a:rPr lang="zh-CN" altLang="en-US" sz="2200" b="0" i="0" dirty="0">
                <a:effectLst/>
                <a:latin typeface="+mn-ea"/>
              </a:rPr>
              <a:t>母亲对我有怎样的恩德。要依次作三种重要的思维：知母、念恩、报恩</a:t>
            </a:r>
            <a:endParaRPr lang="en-US" altLang="zh-CN" sz="2200" b="0" i="0" dirty="0">
              <a:effectLst/>
              <a:latin typeface="+mn-ea"/>
            </a:endParaRPr>
          </a:p>
          <a:p>
            <a:pPr lvl="1"/>
            <a:r>
              <a:rPr lang="zh-CN" altLang="en-US" sz="2200" b="0" i="0" dirty="0">
                <a:effectLst/>
                <a:latin typeface="+mn-ea"/>
              </a:rPr>
              <a:t>知母：在漫长的轮回中，我们都曾经历过无数次的生死。所以，我们敢肯定，所有的众生都曾经做过我的母亲，而且不是一次，而是无数次</a:t>
            </a:r>
            <a:endParaRPr lang="en-US" altLang="zh-CN" sz="2200" b="0" i="0" dirty="0">
              <a:effectLst/>
              <a:latin typeface="+mn-ea"/>
            </a:endParaRPr>
          </a:p>
          <a:p>
            <a:pPr lvl="1"/>
            <a:r>
              <a:rPr lang="zh-CN" altLang="en-US" sz="2200" b="0" i="0" dirty="0">
                <a:effectLst/>
                <a:latin typeface="+mn-ea"/>
              </a:rPr>
              <a:t>念恩：我们要忆念众生做我母亲时的恩德。虽然这些恩德是难以度量的，但在此修法里，可以归纳为五种：第一、赐给肉体；第二、赐给生命；第三、赐予财产；第四、赐教世间法。第五是从出世间的角度来忆念，今天我们能有机会听法，有机会修行，有机会解脱，这也是仰仗母亲所赐的人身。母亲的恩德，要从这五个方面去思维</a:t>
            </a:r>
            <a:endParaRPr lang="en-US" altLang="zh-CN" sz="2200" b="0" i="0" dirty="0">
              <a:effectLst/>
              <a:latin typeface="+mn-ea"/>
            </a:endParaRPr>
          </a:p>
          <a:p>
            <a:pPr lvl="1"/>
            <a:r>
              <a:rPr lang="zh-CN" altLang="en-US" sz="2200" dirty="0">
                <a:latin typeface="+mn-ea"/>
              </a:rPr>
              <a:t>报恩：报答母亲唯一的办法就是修法，通过修法救度她才是报答母亲无边恩德的最好方法。先对现世的母亲这样去思维，然后要把观想范围扩大至亲属、普通人甚至仇人。最后起座的时候，对遍天下的一切有情都会产生同样的慈心</a:t>
            </a:r>
            <a:endParaRPr lang="zh-CN" altLang="en-US" sz="22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10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悲无量心的修法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>
                <a:latin typeface="+mn-ea"/>
              </a:rPr>
              <a:t>观想：现世的母亲</a:t>
            </a:r>
            <a:r>
              <a:rPr lang="zh-CN" altLang="en-US" sz="2200" b="0" i="0" dirty="0">
                <a:effectLst/>
                <a:latin typeface="+mn-ea"/>
              </a:rPr>
              <a:t>在自己面前</a:t>
            </a:r>
            <a:r>
              <a:rPr lang="zh-CN" altLang="en-US" sz="2200" b="1" i="1" dirty="0">
                <a:latin typeface="+mn-ea"/>
              </a:rPr>
              <a:t>或</a:t>
            </a:r>
            <a:r>
              <a:rPr lang="zh-CN" altLang="en-US" sz="2200" dirty="0">
                <a:latin typeface="+mn-ea"/>
              </a:rPr>
              <a:t>一个正在感受难忍痛苦的众生。观想时，要把自己观想成这个众生，也可以把自己的母亲观想成这个众生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思维：母亲一定希望自己能享有人天所有的快乐、幸福，不愿感受任何痛苦。但因为无明，她造下了许多业，最终得到的只能是痛苦的煎熬。为了救度母亲，我们要完整的修以下四条：</a:t>
            </a:r>
            <a:endParaRPr lang="en-US" altLang="zh-CN" sz="22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发愿：愿我的母亲能够脱离一切痛苦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希求：我非常希望母亲能脱离所有的痛苦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发誓：从现在起，我要为母亲脱离所有这些痛苦而努力。这样发誓后，还应有实际行动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祈请：在有了发愿、希望和发誓以后，仅靠自己的能力也不一定能够实现这些目标，所以，要祈请三宝加持我能够让我的母亲脱离所有痛苦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对母亲的悲心</a:t>
            </a:r>
            <a:r>
              <a:rPr lang="zh-CN" altLang="en-US" sz="2200" b="0" i="0" dirty="0">
                <a:effectLst/>
                <a:latin typeface="+mn-ea"/>
              </a:rPr>
              <a:t>修起来以后，还要对普通人、仇人、和一切有情观修悲无量心。一心一意祝愿一切众生脱离所有痛苦的不造作发心，就是悲无量心的观修结果</a:t>
            </a:r>
            <a:endParaRPr lang="en-US" altLang="zh-CN" sz="22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203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喜无量心的修法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>
                <a:latin typeface="+mn-ea"/>
              </a:rPr>
              <a:t>观想：将自己的母亲观想在前面，然后对她修知母、念恩和报恩。每一座里一定都要有这三个修法，接下来就修喜无量心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思维：要将母亲现在所拥有的无论是出世间修行方面的功德，或是世间的种种圆满（如健康、长寿等）作为修行对境，进行如下四种思维而修欢喜心：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发愿：愿我母亲生生世世不离开现在的快乐、幸福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希求：希望母亲不离开现有的世间和出世间种种功德，而且愿她所拥有的一切善妙功德能更加增盛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发誓：从现在起，为了母亲不离开这些世间和出世间的功德，我要倍加努力并付诸实际行动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祈请：愿上师三宝加持，令我能够让母亲不离这些快乐和幸福</a:t>
            </a:r>
            <a:endParaRPr lang="en-US" altLang="zh-CN" sz="2000" dirty="0">
              <a:latin typeface="+mn-ea"/>
            </a:endParaRPr>
          </a:p>
          <a:p>
            <a:r>
              <a:rPr lang="zh-CN" altLang="en-US" sz="2200" b="0" i="0" dirty="0">
                <a:effectLst/>
                <a:latin typeface="+mn-ea"/>
              </a:rPr>
              <a:t>这四个过程一一观修以后，再换普通人和仇人的对境。起座前，</a:t>
            </a:r>
            <a:r>
              <a:rPr lang="zh-CN" altLang="en-US" sz="2200" dirty="0">
                <a:latin typeface="+mn-ea"/>
              </a:rPr>
              <a:t>观想对天</a:t>
            </a:r>
            <a:r>
              <a:rPr lang="zh-CN" altLang="en-US" sz="2200" b="0" i="0" dirty="0">
                <a:effectLst/>
                <a:latin typeface="+mn-ea"/>
              </a:rPr>
              <a:t>下所有众生修喜无量心：愿一切众生永远不离开快乐</a:t>
            </a:r>
            <a:endParaRPr lang="en-US" altLang="zh-CN" sz="22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33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修行中需断除的三种心行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b="0" i="0" dirty="0">
                <a:effectLst/>
                <a:latin typeface="+mn-ea"/>
              </a:rPr>
              <a:t>有三种心行一定要放弃，若不舍弃，便无法修学大乘佛法</a:t>
            </a:r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第一要放弃追求世间圆满的欲望。这种贪欲若不肯放弃，那么烧香、拜佛、念佛、打坐、做功课等，都是为了获得世间的圆满，就根本与解脱无关</a:t>
            </a:r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第二要放弃的是自私心。如果行的目的只是为了自己解脱轮回，没有考虑其他众生的解脱，这不是大乘的修法</a:t>
            </a:r>
            <a:endParaRPr lang="en-US" altLang="zh-CN" sz="2400" b="0" i="0" dirty="0">
              <a:effectLst/>
              <a:latin typeface="+mn-ea"/>
            </a:endParaRPr>
          </a:p>
          <a:p>
            <a:r>
              <a:rPr lang="zh-CN" altLang="en-US" sz="2400" b="0" i="0" dirty="0">
                <a:effectLst/>
                <a:latin typeface="+mn-ea"/>
              </a:rPr>
              <a:t>第三个要放下的就是我执。在修加行的时候，暂时不必急于修空性，此时的机缘还没有成熟</a:t>
            </a:r>
            <a:endParaRPr lang="en-US" altLang="zh-CN" sz="2400" b="0" i="0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b="0" i="0" dirty="0">
                <a:effectLst/>
                <a:latin typeface="+mn-ea"/>
              </a:rPr>
              <a:t>修出离心时，要放下世间；修菩提心时，要放下自私；修无我时，要放下我执。这些若不舍弃，所谓的出离心、菩提心就都是空话，不可能生起</a:t>
            </a:r>
          </a:p>
        </p:txBody>
      </p:sp>
    </p:spTree>
    <p:extLst>
      <p:ext uri="{BB962C8B-B14F-4D97-AF65-F5344CB8AC3E}">
        <p14:creationId xmlns:p14="http://schemas.microsoft.com/office/powerpoint/2010/main" val="15106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2348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Office Theme</vt:lpstr>
      <vt:lpstr>  菩提心的修法   慧灯之光</vt:lpstr>
      <vt:lpstr>发菩提心</vt:lpstr>
      <vt:lpstr>菩提心的重要性</vt:lpstr>
      <vt:lpstr>菩提心的基础：四无量心</vt:lpstr>
      <vt:lpstr>舍无量心的修法</vt:lpstr>
      <vt:lpstr>慈无量心的修法</vt:lpstr>
      <vt:lpstr>悲无量心的修法</vt:lpstr>
      <vt:lpstr>喜无量心的修法</vt:lpstr>
      <vt:lpstr>修行中需断除的三种心行</vt:lpstr>
      <vt:lpstr>菩提心的修法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96</cp:revision>
  <dcterms:created xsi:type="dcterms:W3CDTF">2019-09-09T22:11:19Z</dcterms:created>
  <dcterms:modified xsi:type="dcterms:W3CDTF">2022-11-14T09:54:54Z</dcterms:modified>
</cp:coreProperties>
</file>