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0" r:id="rId5"/>
  </p:sldMasterIdLst>
  <p:notesMasterIdLst>
    <p:notesMasterId r:id="rId32"/>
  </p:notesMasterIdLst>
  <p:sldIdLst>
    <p:sldId id="317" r:id="rId6"/>
    <p:sldId id="426" r:id="rId7"/>
    <p:sldId id="455" r:id="rId8"/>
    <p:sldId id="487" r:id="rId9"/>
    <p:sldId id="456" r:id="rId10"/>
    <p:sldId id="472" r:id="rId11"/>
    <p:sldId id="473" r:id="rId12"/>
    <p:sldId id="474" r:id="rId13"/>
    <p:sldId id="475" r:id="rId14"/>
    <p:sldId id="477" r:id="rId15"/>
    <p:sldId id="458" r:id="rId16"/>
    <p:sldId id="488" r:id="rId17"/>
    <p:sldId id="478" r:id="rId18"/>
    <p:sldId id="459" r:id="rId19"/>
    <p:sldId id="479" r:id="rId20"/>
    <p:sldId id="480" r:id="rId21"/>
    <p:sldId id="481" r:id="rId22"/>
    <p:sldId id="482" r:id="rId23"/>
    <p:sldId id="489" r:id="rId24"/>
    <p:sldId id="483" r:id="rId25"/>
    <p:sldId id="484" r:id="rId26"/>
    <p:sldId id="485" r:id="rId27"/>
    <p:sldId id="486" r:id="rId28"/>
    <p:sldId id="490" r:id="rId29"/>
    <p:sldId id="491" r:id="rId30"/>
    <p:sldId id="454"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4B9C6-B3FE-4B36-9528-4ADFAFE9E3E7}" v="154" dt="2021-06-22T02:12:17.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73" autoAdjust="0"/>
  </p:normalViewPr>
  <p:slideViewPr>
    <p:cSldViewPr snapToGrid="0">
      <p:cViewPr varScale="1">
        <p:scale>
          <a:sx n="113" d="100"/>
          <a:sy n="113" d="100"/>
        </p:scale>
        <p:origin x="966" y="102"/>
      </p:cViewPr>
      <p:guideLst>
        <p:guide orient="horz" pos="2188"/>
        <p:guide pos="2880"/>
      </p:guideLst>
    </p:cSldViewPr>
  </p:slideViewPr>
  <p:outlineViewPr>
    <p:cViewPr>
      <p:scale>
        <a:sx n="33" d="100"/>
        <a:sy n="33" d="100"/>
      </p:scale>
      <p:origin x="0" y="474"/>
    </p:cViewPr>
  </p:outlineViewPr>
  <p:notesTextViewPr>
    <p:cViewPr>
      <p:scale>
        <a:sx n="3" d="2"/>
        <a:sy n="3" d="2"/>
      </p:scale>
      <p:origin x="0" y="0"/>
    </p:cViewPr>
  </p:notesTextViewPr>
  <p:sorterViewPr>
    <p:cViewPr>
      <p:scale>
        <a:sx n="100" d="100"/>
        <a:sy n="100" d="100"/>
      </p:scale>
      <p:origin x="0" y="7195"/>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y Chen" userId="eea55edf-9d0e-4c54-9fc8-ec86869da3f7" providerId="ADAL" clId="{ADB4B9C6-B3FE-4B36-9528-4ADFAFE9E3E7}"/>
    <pc:docChg chg="undo custSel addSld delSld modSld sldOrd">
      <pc:chgData name="Henry Chen" userId="eea55edf-9d0e-4c54-9fc8-ec86869da3f7" providerId="ADAL" clId="{ADB4B9C6-B3FE-4B36-9528-4ADFAFE9E3E7}" dt="2021-06-22T02:13:03.297" v="1089" actId="20577"/>
      <pc:docMkLst>
        <pc:docMk/>
      </pc:docMkLst>
      <pc:sldChg chg="modSp mod">
        <pc:chgData name="Henry Chen" userId="eea55edf-9d0e-4c54-9fc8-ec86869da3f7" providerId="ADAL" clId="{ADB4B9C6-B3FE-4B36-9528-4ADFAFE9E3E7}" dt="2021-06-21T18:14:12.829" v="19" actId="20577"/>
        <pc:sldMkLst>
          <pc:docMk/>
          <pc:sldMk cId="0" sldId="317"/>
        </pc:sldMkLst>
        <pc:spChg chg="mod">
          <ac:chgData name="Henry Chen" userId="eea55edf-9d0e-4c54-9fc8-ec86869da3f7" providerId="ADAL" clId="{ADB4B9C6-B3FE-4B36-9528-4ADFAFE9E3E7}" dt="2021-06-21T18:14:12.829" v="19" actId="20577"/>
          <ac:spMkLst>
            <pc:docMk/>
            <pc:sldMk cId="0" sldId="317"/>
            <ac:spMk id="3074" creationId="{9C809084-9C2C-467A-A7C9-91757704D5D6}"/>
          </ac:spMkLst>
        </pc:spChg>
      </pc:sldChg>
      <pc:sldChg chg="modSp mod">
        <pc:chgData name="Henry Chen" userId="eea55edf-9d0e-4c54-9fc8-ec86869da3f7" providerId="ADAL" clId="{ADB4B9C6-B3FE-4B36-9528-4ADFAFE9E3E7}" dt="2021-06-21T18:20:25.339" v="128" actId="20577"/>
        <pc:sldMkLst>
          <pc:docMk/>
          <pc:sldMk cId="2032090191" sldId="426"/>
        </pc:sldMkLst>
        <pc:spChg chg="mod">
          <ac:chgData name="Henry Chen" userId="eea55edf-9d0e-4c54-9fc8-ec86869da3f7" providerId="ADAL" clId="{ADB4B9C6-B3FE-4B36-9528-4ADFAFE9E3E7}" dt="2021-06-21T18:20:25.339" v="128" actId="20577"/>
          <ac:spMkLst>
            <pc:docMk/>
            <pc:sldMk cId="2032090191" sldId="426"/>
            <ac:spMk id="6147" creationId="{EFAEB690-C5C4-4FE0-8CEA-C4AF1904BB8D}"/>
          </ac:spMkLst>
        </pc:spChg>
      </pc:sldChg>
      <pc:sldChg chg="modSp mod">
        <pc:chgData name="Henry Chen" userId="eea55edf-9d0e-4c54-9fc8-ec86869da3f7" providerId="ADAL" clId="{ADB4B9C6-B3FE-4B36-9528-4ADFAFE9E3E7}" dt="2021-06-22T02:13:03.297" v="1089" actId="20577"/>
        <pc:sldMkLst>
          <pc:docMk/>
          <pc:sldMk cId="4019580841" sldId="454"/>
        </pc:sldMkLst>
        <pc:spChg chg="mod">
          <ac:chgData name="Henry Chen" userId="eea55edf-9d0e-4c54-9fc8-ec86869da3f7" providerId="ADAL" clId="{ADB4B9C6-B3FE-4B36-9528-4ADFAFE9E3E7}" dt="2021-06-22T02:13:03.297" v="1089" actId="20577"/>
          <ac:spMkLst>
            <pc:docMk/>
            <pc:sldMk cId="4019580841" sldId="454"/>
            <ac:spMk id="40963" creationId="{8325DD26-71F0-4F8F-A46B-8F68A3F0591A}"/>
          </ac:spMkLst>
        </pc:spChg>
      </pc:sldChg>
      <pc:sldChg chg="modSp add mod">
        <pc:chgData name="Henry Chen" userId="eea55edf-9d0e-4c54-9fc8-ec86869da3f7" providerId="ADAL" clId="{ADB4B9C6-B3FE-4B36-9528-4ADFAFE9E3E7}" dt="2021-06-22T01:44:09.571" v="883" actId="20577"/>
        <pc:sldMkLst>
          <pc:docMk/>
          <pc:sldMk cId="1836258775" sldId="455"/>
        </pc:sldMkLst>
        <pc:spChg chg="mod">
          <ac:chgData name="Henry Chen" userId="eea55edf-9d0e-4c54-9fc8-ec86869da3f7" providerId="ADAL" clId="{ADB4B9C6-B3FE-4B36-9528-4ADFAFE9E3E7}" dt="2021-06-21T18:22:12.899" v="146" actId="20577"/>
          <ac:spMkLst>
            <pc:docMk/>
            <pc:sldMk cId="1836258775" sldId="455"/>
            <ac:spMk id="4098" creationId="{82620870-43F3-48E7-A17D-4B2328F3F49C}"/>
          </ac:spMkLst>
        </pc:spChg>
        <pc:spChg chg="mod">
          <ac:chgData name="Henry Chen" userId="eea55edf-9d0e-4c54-9fc8-ec86869da3f7" providerId="ADAL" clId="{ADB4B9C6-B3FE-4B36-9528-4ADFAFE9E3E7}" dt="2021-06-22T01:44:09.571" v="883" actId="20577"/>
          <ac:spMkLst>
            <pc:docMk/>
            <pc:sldMk cId="1836258775" sldId="455"/>
            <ac:spMk id="6147" creationId="{EFAEB690-C5C4-4FE0-8CEA-C4AF1904BB8D}"/>
          </ac:spMkLst>
        </pc:spChg>
      </pc:sldChg>
      <pc:sldChg chg="del">
        <pc:chgData name="Henry Chen" userId="eea55edf-9d0e-4c54-9fc8-ec86869da3f7" providerId="ADAL" clId="{ADB4B9C6-B3FE-4B36-9528-4ADFAFE9E3E7}" dt="2021-06-21T18:21:02.150" v="129" actId="2696"/>
        <pc:sldMkLst>
          <pc:docMk/>
          <pc:sldMk cId="3556055391" sldId="455"/>
        </pc:sldMkLst>
      </pc:sldChg>
      <pc:sldChg chg="del">
        <pc:chgData name="Henry Chen" userId="eea55edf-9d0e-4c54-9fc8-ec86869da3f7" providerId="ADAL" clId="{ADB4B9C6-B3FE-4B36-9528-4ADFAFE9E3E7}" dt="2021-06-21T18:21:04.776" v="130" actId="2696"/>
        <pc:sldMkLst>
          <pc:docMk/>
          <pc:sldMk cId="791720196" sldId="456"/>
        </pc:sldMkLst>
      </pc:sldChg>
      <pc:sldChg chg="modSp add mod">
        <pc:chgData name="Henry Chen" userId="eea55edf-9d0e-4c54-9fc8-ec86869da3f7" providerId="ADAL" clId="{ADB4B9C6-B3FE-4B36-9528-4ADFAFE9E3E7}" dt="2021-06-22T01:36:15.299" v="824" actId="6549"/>
        <pc:sldMkLst>
          <pc:docMk/>
          <pc:sldMk cId="3555421212" sldId="456"/>
        </pc:sldMkLst>
        <pc:spChg chg="mod">
          <ac:chgData name="Henry Chen" userId="eea55edf-9d0e-4c54-9fc8-ec86869da3f7" providerId="ADAL" clId="{ADB4B9C6-B3FE-4B36-9528-4ADFAFE9E3E7}" dt="2021-06-21T18:43:52.094" v="187" actId="20577"/>
          <ac:spMkLst>
            <pc:docMk/>
            <pc:sldMk cId="3555421212" sldId="456"/>
            <ac:spMk id="4098" creationId="{82620870-43F3-48E7-A17D-4B2328F3F49C}"/>
          </ac:spMkLst>
        </pc:spChg>
        <pc:spChg chg="mod">
          <ac:chgData name="Henry Chen" userId="eea55edf-9d0e-4c54-9fc8-ec86869da3f7" providerId="ADAL" clId="{ADB4B9C6-B3FE-4B36-9528-4ADFAFE9E3E7}" dt="2021-06-22T01:36:15.299" v="824" actId="6549"/>
          <ac:spMkLst>
            <pc:docMk/>
            <pc:sldMk cId="3555421212" sldId="456"/>
            <ac:spMk id="6147" creationId="{EFAEB690-C5C4-4FE0-8CEA-C4AF1904BB8D}"/>
          </ac:spMkLst>
        </pc:spChg>
      </pc:sldChg>
      <pc:sldChg chg="del">
        <pc:chgData name="Henry Chen" userId="eea55edf-9d0e-4c54-9fc8-ec86869da3f7" providerId="ADAL" clId="{ADB4B9C6-B3FE-4B36-9528-4ADFAFE9E3E7}" dt="2021-06-21T18:21:06.927" v="131" actId="2696"/>
        <pc:sldMkLst>
          <pc:docMk/>
          <pc:sldMk cId="903938011" sldId="457"/>
        </pc:sldMkLst>
      </pc:sldChg>
      <pc:sldChg chg="addSp delSp modSp add del mod">
        <pc:chgData name="Henry Chen" userId="eea55edf-9d0e-4c54-9fc8-ec86869da3f7" providerId="ADAL" clId="{ADB4B9C6-B3FE-4B36-9528-4ADFAFE9E3E7}" dt="2021-06-21T19:15:58.191" v="356" actId="2696"/>
        <pc:sldMkLst>
          <pc:docMk/>
          <pc:sldMk cId="3517804133" sldId="457"/>
        </pc:sldMkLst>
        <pc:spChg chg="add del mod">
          <ac:chgData name="Henry Chen" userId="eea55edf-9d0e-4c54-9fc8-ec86869da3f7" providerId="ADAL" clId="{ADB4B9C6-B3FE-4B36-9528-4ADFAFE9E3E7}" dt="2021-06-21T19:15:45.074" v="353"/>
          <ac:spMkLst>
            <pc:docMk/>
            <pc:sldMk cId="3517804133" sldId="457"/>
            <ac:spMk id="2" creationId="{B236A8C6-651D-45FF-A97E-D1FA8358AA56}"/>
          </ac:spMkLst>
        </pc:spChg>
        <pc:spChg chg="mod">
          <ac:chgData name="Henry Chen" userId="eea55edf-9d0e-4c54-9fc8-ec86869da3f7" providerId="ADAL" clId="{ADB4B9C6-B3FE-4B36-9528-4ADFAFE9E3E7}" dt="2021-06-21T19:14:54.913" v="346" actId="21"/>
          <ac:spMkLst>
            <pc:docMk/>
            <pc:sldMk cId="3517804133" sldId="457"/>
            <ac:spMk id="6147" creationId="{EFAEB690-C5C4-4FE0-8CEA-C4AF1904BB8D}"/>
          </ac:spMkLst>
        </pc:spChg>
      </pc:sldChg>
      <pc:sldChg chg="del">
        <pc:chgData name="Henry Chen" userId="eea55edf-9d0e-4c54-9fc8-ec86869da3f7" providerId="ADAL" clId="{ADB4B9C6-B3FE-4B36-9528-4ADFAFE9E3E7}" dt="2021-06-21T18:21:09.383" v="132" actId="2696"/>
        <pc:sldMkLst>
          <pc:docMk/>
          <pc:sldMk cId="626253088" sldId="458"/>
        </pc:sldMkLst>
      </pc:sldChg>
      <pc:sldChg chg="modSp add mod">
        <pc:chgData name="Henry Chen" userId="eea55edf-9d0e-4c54-9fc8-ec86869da3f7" providerId="ADAL" clId="{ADB4B9C6-B3FE-4B36-9528-4ADFAFE9E3E7}" dt="2021-06-22T01:36:59.899" v="836" actId="20577"/>
        <pc:sldMkLst>
          <pc:docMk/>
          <pc:sldMk cId="1229223895" sldId="458"/>
        </pc:sldMkLst>
        <pc:spChg chg="mod">
          <ac:chgData name="Henry Chen" userId="eea55edf-9d0e-4c54-9fc8-ec86869da3f7" providerId="ADAL" clId="{ADB4B9C6-B3FE-4B36-9528-4ADFAFE9E3E7}" dt="2021-06-21T18:54:55.862" v="212" actId="20577"/>
          <ac:spMkLst>
            <pc:docMk/>
            <pc:sldMk cId="1229223895" sldId="458"/>
            <ac:spMk id="4098" creationId="{82620870-43F3-48E7-A17D-4B2328F3F49C}"/>
          </ac:spMkLst>
        </pc:spChg>
        <pc:spChg chg="mod">
          <ac:chgData name="Henry Chen" userId="eea55edf-9d0e-4c54-9fc8-ec86869da3f7" providerId="ADAL" clId="{ADB4B9C6-B3FE-4B36-9528-4ADFAFE9E3E7}" dt="2021-06-22T01:36:59.899" v="836" actId="20577"/>
          <ac:spMkLst>
            <pc:docMk/>
            <pc:sldMk cId="1229223895" sldId="458"/>
            <ac:spMk id="6147" creationId="{EFAEB690-C5C4-4FE0-8CEA-C4AF1904BB8D}"/>
          </ac:spMkLst>
        </pc:spChg>
      </pc:sldChg>
      <pc:sldChg chg="del">
        <pc:chgData name="Henry Chen" userId="eea55edf-9d0e-4c54-9fc8-ec86869da3f7" providerId="ADAL" clId="{ADB4B9C6-B3FE-4B36-9528-4ADFAFE9E3E7}" dt="2021-06-21T18:21:11.751" v="133" actId="2696"/>
        <pc:sldMkLst>
          <pc:docMk/>
          <pc:sldMk cId="251688183" sldId="459"/>
        </pc:sldMkLst>
      </pc:sldChg>
      <pc:sldChg chg="modSp add mod">
        <pc:chgData name="Henry Chen" userId="eea55edf-9d0e-4c54-9fc8-ec86869da3f7" providerId="ADAL" clId="{ADB4B9C6-B3FE-4B36-9528-4ADFAFE9E3E7}" dt="2021-06-22T02:05:40.898" v="961" actId="115"/>
        <pc:sldMkLst>
          <pc:docMk/>
          <pc:sldMk cId="2848975989" sldId="459"/>
        </pc:sldMkLst>
        <pc:spChg chg="mod">
          <ac:chgData name="Henry Chen" userId="eea55edf-9d0e-4c54-9fc8-ec86869da3f7" providerId="ADAL" clId="{ADB4B9C6-B3FE-4B36-9528-4ADFAFE9E3E7}" dt="2021-06-21T22:20:19.708" v="552" actId="14100"/>
          <ac:spMkLst>
            <pc:docMk/>
            <pc:sldMk cId="2848975989" sldId="459"/>
            <ac:spMk id="4098" creationId="{82620870-43F3-48E7-A17D-4B2328F3F49C}"/>
          </ac:spMkLst>
        </pc:spChg>
        <pc:spChg chg="mod">
          <ac:chgData name="Henry Chen" userId="eea55edf-9d0e-4c54-9fc8-ec86869da3f7" providerId="ADAL" clId="{ADB4B9C6-B3FE-4B36-9528-4ADFAFE9E3E7}" dt="2021-06-22T02:05:40.898" v="961" actId="115"/>
          <ac:spMkLst>
            <pc:docMk/>
            <pc:sldMk cId="2848975989" sldId="459"/>
            <ac:spMk id="6147" creationId="{EFAEB690-C5C4-4FE0-8CEA-C4AF1904BB8D}"/>
          </ac:spMkLst>
        </pc:spChg>
      </pc:sldChg>
      <pc:sldChg chg="modSp add del mod">
        <pc:chgData name="Henry Chen" userId="eea55edf-9d0e-4c54-9fc8-ec86869da3f7" providerId="ADAL" clId="{ADB4B9C6-B3FE-4B36-9528-4ADFAFE9E3E7}" dt="2021-06-21T22:20:38.089" v="554" actId="2696"/>
        <pc:sldMkLst>
          <pc:docMk/>
          <pc:sldMk cId="2803317859" sldId="460"/>
        </pc:sldMkLst>
        <pc:spChg chg="mod">
          <ac:chgData name="Henry Chen" userId="eea55edf-9d0e-4c54-9fc8-ec86869da3f7" providerId="ADAL" clId="{ADB4B9C6-B3FE-4B36-9528-4ADFAFE9E3E7}" dt="2021-06-21T18:55:11.309" v="219" actId="20577"/>
          <ac:spMkLst>
            <pc:docMk/>
            <pc:sldMk cId="2803317859" sldId="460"/>
            <ac:spMk id="4098" creationId="{82620870-43F3-48E7-A17D-4B2328F3F49C}"/>
          </ac:spMkLst>
        </pc:spChg>
      </pc:sldChg>
      <pc:sldChg chg="del">
        <pc:chgData name="Henry Chen" userId="eea55edf-9d0e-4c54-9fc8-ec86869da3f7" providerId="ADAL" clId="{ADB4B9C6-B3FE-4B36-9528-4ADFAFE9E3E7}" dt="2021-06-21T18:21:17.965" v="134" actId="2696"/>
        <pc:sldMkLst>
          <pc:docMk/>
          <pc:sldMk cId="4047106077" sldId="460"/>
        </pc:sldMkLst>
      </pc:sldChg>
      <pc:sldChg chg="del">
        <pc:chgData name="Henry Chen" userId="eea55edf-9d0e-4c54-9fc8-ec86869da3f7" providerId="ADAL" clId="{ADB4B9C6-B3FE-4B36-9528-4ADFAFE9E3E7}" dt="2021-06-21T18:21:21.067" v="135" actId="2696"/>
        <pc:sldMkLst>
          <pc:docMk/>
          <pc:sldMk cId="549170747" sldId="461"/>
        </pc:sldMkLst>
      </pc:sldChg>
      <pc:sldChg chg="add del">
        <pc:chgData name="Henry Chen" userId="eea55edf-9d0e-4c54-9fc8-ec86869da3f7" providerId="ADAL" clId="{ADB4B9C6-B3FE-4B36-9528-4ADFAFE9E3E7}" dt="2021-06-21T22:20:40.451" v="555" actId="2696"/>
        <pc:sldMkLst>
          <pc:docMk/>
          <pc:sldMk cId="2788145440" sldId="461"/>
        </pc:sldMkLst>
      </pc:sldChg>
      <pc:sldChg chg="modSp add del mod">
        <pc:chgData name="Henry Chen" userId="eea55edf-9d0e-4c54-9fc8-ec86869da3f7" providerId="ADAL" clId="{ADB4B9C6-B3FE-4B36-9528-4ADFAFE9E3E7}" dt="2021-06-21T22:20:43.324" v="556" actId="2696"/>
        <pc:sldMkLst>
          <pc:docMk/>
          <pc:sldMk cId="98964015" sldId="462"/>
        </pc:sldMkLst>
        <pc:spChg chg="mod">
          <ac:chgData name="Henry Chen" userId="eea55edf-9d0e-4c54-9fc8-ec86869da3f7" providerId="ADAL" clId="{ADB4B9C6-B3FE-4B36-9528-4ADFAFE9E3E7}" dt="2021-06-21T18:55:38.368" v="225" actId="20577"/>
          <ac:spMkLst>
            <pc:docMk/>
            <pc:sldMk cId="98964015" sldId="462"/>
            <ac:spMk id="4098" creationId="{82620870-43F3-48E7-A17D-4B2328F3F49C}"/>
          </ac:spMkLst>
        </pc:spChg>
      </pc:sldChg>
      <pc:sldChg chg="del">
        <pc:chgData name="Henry Chen" userId="eea55edf-9d0e-4c54-9fc8-ec86869da3f7" providerId="ADAL" clId="{ADB4B9C6-B3FE-4B36-9528-4ADFAFE9E3E7}" dt="2021-06-21T18:21:23.308" v="136" actId="2696"/>
        <pc:sldMkLst>
          <pc:docMk/>
          <pc:sldMk cId="1146319147" sldId="462"/>
        </pc:sldMkLst>
      </pc:sldChg>
      <pc:sldChg chg="del">
        <pc:chgData name="Henry Chen" userId="eea55edf-9d0e-4c54-9fc8-ec86869da3f7" providerId="ADAL" clId="{ADB4B9C6-B3FE-4B36-9528-4ADFAFE9E3E7}" dt="2021-06-21T18:21:26.262" v="137" actId="2696"/>
        <pc:sldMkLst>
          <pc:docMk/>
          <pc:sldMk cId="1459550355" sldId="463"/>
        </pc:sldMkLst>
      </pc:sldChg>
      <pc:sldChg chg="modSp add del mod">
        <pc:chgData name="Henry Chen" userId="eea55edf-9d0e-4c54-9fc8-ec86869da3f7" providerId="ADAL" clId="{ADB4B9C6-B3FE-4B36-9528-4ADFAFE9E3E7}" dt="2021-06-21T22:20:46.586" v="557" actId="2696"/>
        <pc:sldMkLst>
          <pc:docMk/>
          <pc:sldMk cId="3767416820" sldId="463"/>
        </pc:sldMkLst>
        <pc:spChg chg="mod">
          <ac:chgData name="Henry Chen" userId="eea55edf-9d0e-4c54-9fc8-ec86869da3f7" providerId="ADAL" clId="{ADB4B9C6-B3FE-4B36-9528-4ADFAFE9E3E7}" dt="2021-06-21T18:55:45.190" v="229" actId="20577"/>
          <ac:spMkLst>
            <pc:docMk/>
            <pc:sldMk cId="3767416820" sldId="463"/>
            <ac:spMk id="4098" creationId="{82620870-43F3-48E7-A17D-4B2328F3F49C}"/>
          </ac:spMkLst>
        </pc:spChg>
      </pc:sldChg>
      <pc:sldChg chg="modSp add del mod">
        <pc:chgData name="Henry Chen" userId="eea55edf-9d0e-4c54-9fc8-ec86869da3f7" providerId="ADAL" clId="{ADB4B9C6-B3FE-4B36-9528-4ADFAFE9E3E7}" dt="2021-06-21T22:20:49.194" v="558" actId="2696"/>
        <pc:sldMkLst>
          <pc:docMk/>
          <pc:sldMk cId="3488069058" sldId="464"/>
        </pc:sldMkLst>
        <pc:spChg chg="mod">
          <ac:chgData name="Henry Chen" userId="eea55edf-9d0e-4c54-9fc8-ec86869da3f7" providerId="ADAL" clId="{ADB4B9C6-B3FE-4B36-9528-4ADFAFE9E3E7}" dt="2021-06-21T18:55:54.126" v="234" actId="20577"/>
          <ac:spMkLst>
            <pc:docMk/>
            <pc:sldMk cId="3488069058" sldId="464"/>
            <ac:spMk id="4098" creationId="{82620870-43F3-48E7-A17D-4B2328F3F49C}"/>
          </ac:spMkLst>
        </pc:spChg>
      </pc:sldChg>
      <pc:sldChg chg="add del">
        <pc:chgData name="Henry Chen" userId="eea55edf-9d0e-4c54-9fc8-ec86869da3f7" providerId="ADAL" clId="{ADB4B9C6-B3FE-4B36-9528-4ADFAFE9E3E7}" dt="2021-06-21T22:20:51.793" v="559" actId="2696"/>
        <pc:sldMkLst>
          <pc:docMk/>
          <pc:sldMk cId="44883166" sldId="465"/>
        </pc:sldMkLst>
      </pc:sldChg>
      <pc:sldChg chg="modSp add del mod">
        <pc:chgData name="Henry Chen" userId="eea55edf-9d0e-4c54-9fc8-ec86869da3f7" providerId="ADAL" clId="{ADB4B9C6-B3FE-4B36-9528-4ADFAFE9E3E7}" dt="2021-06-21T22:20:55.938" v="560" actId="2696"/>
        <pc:sldMkLst>
          <pc:docMk/>
          <pc:sldMk cId="747705897" sldId="466"/>
        </pc:sldMkLst>
        <pc:spChg chg="mod">
          <ac:chgData name="Henry Chen" userId="eea55edf-9d0e-4c54-9fc8-ec86869da3f7" providerId="ADAL" clId="{ADB4B9C6-B3FE-4B36-9528-4ADFAFE9E3E7}" dt="2021-06-21T18:56:13.494" v="241" actId="20577"/>
          <ac:spMkLst>
            <pc:docMk/>
            <pc:sldMk cId="747705897" sldId="466"/>
            <ac:spMk id="4098" creationId="{82620870-43F3-48E7-A17D-4B2328F3F49C}"/>
          </ac:spMkLst>
        </pc:spChg>
      </pc:sldChg>
      <pc:sldChg chg="add del">
        <pc:chgData name="Henry Chen" userId="eea55edf-9d0e-4c54-9fc8-ec86869da3f7" providerId="ADAL" clId="{ADB4B9C6-B3FE-4B36-9528-4ADFAFE9E3E7}" dt="2021-06-21T22:20:58.367" v="561" actId="2696"/>
        <pc:sldMkLst>
          <pc:docMk/>
          <pc:sldMk cId="2405658502" sldId="467"/>
        </pc:sldMkLst>
      </pc:sldChg>
      <pc:sldChg chg="modSp add del mod">
        <pc:chgData name="Henry Chen" userId="eea55edf-9d0e-4c54-9fc8-ec86869da3f7" providerId="ADAL" clId="{ADB4B9C6-B3FE-4B36-9528-4ADFAFE9E3E7}" dt="2021-06-21T22:21:00.703" v="562" actId="2696"/>
        <pc:sldMkLst>
          <pc:docMk/>
          <pc:sldMk cId="3016458194" sldId="468"/>
        </pc:sldMkLst>
        <pc:spChg chg="mod">
          <ac:chgData name="Henry Chen" userId="eea55edf-9d0e-4c54-9fc8-ec86869da3f7" providerId="ADAL" clId="{ADB4B9C6-B3FE-4B36-9528-4ADFAFE9E3E7}" dt="2021-06-21T18:56:26.455" v="247" actId="20577"/>
          <ac:spMkLst>
            <pc:docMk/>
            <pc:sldMk cId="3016458194" sldId="468"/>
            <ac:spMk id="4098" creationId="{82620870-43F3-48E7-A17D-4B2328F3F49C}"/>
          </ac:spMkLst>
        </pc:spChg>
      </pc:sldChg>
      <pc:sldChg chg="add del">
        <pc:chgData name="Henry Chen" userId="eea55edf-9d0e-4c54-9fc8-ec86869da3f7" providerId="ADAL" clId="{ADB4B9C6-B3FE-4B36-9528-4ADFAFE9E3E7}" dt="2021-06-21T22:21:03.586" v="563" actId="2696"/>
        <pc:sldMkLst>
          <pc:docMk/>
          <pc:sldMk cId="4270310302" sldId="469"/>
        </pc:sldMkLst>
      </pc:sldChg>
      <pc:sldChg chg="modSp add del mod">
        <pc:chgData name="Henry Chen" userId="eea55edf-9d0e-4c54-9fc8-ec86869da3f7" providerId="ADAL" clId="{ADB4B9C6-B3FE-4B36-9528-4ADFAFE9E3E7}" dt="2021-06-21T22:21:06.043" v="564" actId="2696"/>
        <pc:sldMkLst>
          <pc:docMk/>
          <pc:sldMk cId="2524921848" sldId="470"/>
        </pc:sldMkLst>
        <pc:spChg chg="mod">
          <ac:chgData name="Henry Chen" userId="eea55edf-9d0e-4c54-9fc8-ec86869da3f7" providerId="ADAL" clId="{ADB4B9C6-B3FE-4B36-9528-4ADFAFE9E3E7}" dt="2021-06-21T18:56:42.855" v="255" actId="20577"/>
          <ac:spMkLst>
            <pc:docMk/>
            <pc:sldMk cId="2524921848" sldId="470"/>
            <ac:spMk id="4098" creationId="{82620870-43F3-48E7-A17D-4B2328F3F49C}"/>
          </ac:spMkLst>
        </pc:spChg>
      </pc:sldChg>
      <pc:sldChg chg="add del">
        <pc:chgData name="Henry Chen" userId="eea55edf-9d0e-4c54-9fc8-ec86869da3f7" providerId="ADAL" clId="{ADB4B9C6-B3FE-4B36-9528-4ADFAFE9E3E7}" dt="2021-06-21T22:21:08.885" v="565" actId="2696"/>
        <pc:sldMkLst>
          <pc:docMk/>
          <pc:sldMk cId="1503760453" sldId="471"/>
        </pc:sldMkLst>
      </pc:sldChg>
      <pc:sldChg chg="modSp add mod ord">
        <pc:chgData name="Henry Chen" userId="eea55edf-9d0e-4c54-9fc8-ec86869da3f7" providerId="ADAL" clId="{ADB4B9C6-B3FE-4B36-9528-4ADFAFE9E3E7}" dt="2021-06-21T19:17:26.436" v="368"/>
        <pc:sldMkLst>
          <pc:docMk/>
          <pc:sldMk cId="1546248289" sldId="472"/>
        </pc:sldMkLst>
        <pc:spChg chg="mod">
          <ac:chgData name="Henry Chen" userId="eea55edf-9d0e-4c54-9fc8-ec86869da3f7" providerId="ADAL" clId="{ADB4B9C6-B3FE-4B36-9528-4ADFAFE9E3E7}" dt="2021-06-21T19:17:26.436" v="368"/>
          <ac:spMkLst>
            <pc:docMk/>
            <pc:sldMk cId="1546248289" sldId="472"/>
            <ac:spMk id="6147" creationId="{EFAEB690-C5C4-4FE0-8CEA-C4AF1904BB8D}"/>
          </ac:spMkLst>
        </pc:spChg>
      </pc:sldChg>
      <pc:sldChg chg="modSp add mod">
        <pc:chgData name="Henry Chen" userId="eea55edf-9d0e-4c54-9fc8-ec86869da3f7" providerId="ADAL" clId="{ADB4B9C6-B3FE-4B36-9528-4ADFAFE9E3E7}" dt="2021-06-21T19:17:53.697" v="372" actId="207"/>
        <pc:sldMkLst>
          <pc:docMk/>
          <pc:sldMk cId="479876355" sldId="473"/>
        </pc:sldMkLst>
        <pc:spChg chg="mod">
          <ac:chgData name="Henry Chen" userId="eea55edf-9d0e-4c54-9fc8-ec86869da3f7" providerId="ADAL" clId="{ADB4B9C6-B3FE-4B36-9528-4ADFAFE9E3E7}" dt="2021-06-21T19:17:53.697" v="372" actId="207"/>
          <ac:spMkLst>
            <pc:docMk/>
            <pc:sldMk cId="479876355" sldId="473"/>
            <ac:spMk id="6147" creationId="{EFAEB690-C5C4-4FE0-8CEA-C4AF1904BB8D}"/>
          </ac:spMkLst>
        </pc:spChg>
      </pc:sldChg>
      <pc:sldChg chg="modSp add mod">
        <pc:chgData name="Henry Chen" userId="eea55edf-9d0e-4c54-9fc8-ec86869da3f7" providerId="ADAL" clId="{ADB4B9C6-B3FE-4B36-9528-4ADFAFE9E3E7}" dt="2021-06-21T19:31:06.969" v="492" actId="5793"/>
        <pc:sldMkLst>
          <pc:docMk/>
          <pc:sldMk cId="2190358960" sldId="474"/>
        </pc:sldMkLst>
        <pc:spChg chg="mod">
          <ac:chgData name="Henry Chen" userId="eea55edf-9d0e-4c54-9fc8-ec86869da3f7" providerId="ADAL" clId="{ADB4B9C6-B3FE-4B36-9528-4ADFAFE9E3E7}" dt="2021-06-21T19:31:06.969" v="492" actId="5793"/>
          <ac:spMkLst>
            <pc:docMk/>
            <pc:sldMk cId="2190358960" sldId="474"/>
            <ac:spMk id="6147" creationId="{EFAEB690-C5C4-4FE0-8CEA-C4AF1904BB8D}"/>
          </ac:spMkLst>
        </pc:spChg>
      </pc:sldChg>
      <pc:sldChg chg="modSp add mod">
        <pc:chgData name="Henry Chen" userId="eea55edf-9d0e-4c54-9fc8-ec86869da3f7" providerId="ADAL" clId="{ADB4B9C6-B3FE-4B36-9528-4ADFAFE9E3E7}" dt="2021-06-21T19:29:25.397" v="473" actId="1076"/>
        <pc:sldMkLst>
          <pc:docMk/>
          <pc:sldMk cId="3616499963" sldId="475"/>
        </pc:sldMkLst>
        <pc:spChg chg="mod">
          <ac:chgData name="Henry Chen" userId="eea55edf-9d0e-4c54-9fc8-ec86869da3f7" providerId="ADAL" clId="{ADB4B9C6-B3FE-4B36-9528-4ADFAFE9E3E7}" dt="2021-06-21T19:29:21.280" v="472" actId="1076"/>
          <ac:spMkLst>
            <pc:docMk/>
            <pc:sldMk cId="3616499963" sldId="475"/>
            <ac:spMk id="4098" creationId="{82620870-43F3-48E7-A17D-4B2328F3F49C}"/>
          </ac:spMkLst>
        </pc:spChg>
        <pc:spChg chg="mod">
          <ac:chgData name="Henry Chen" userId="eea55edf-9d0e-4c54-9fc8-ec86869da3f7" providerId="ADAL" clId="{ADB4B9C6-B3FE-4B36-9528-4ADFAFE9E3E7}" dt="2021-06-21T19:29:25.397" v="473" actId="1076"/>
          <ac:spMkLst>
            <pc:docMk/>
            <pc:sldMk cId="3616499963" sldId="475"/>
            <ac:spMk id="6147" creationId="{EFAEB690-C5C4-4FE0-8CEA-C4AF1904BB8D}"/>
          </ac:spMkLst>
        </pc:spChg>
      </pc:sldChg>
      <pc:sldChg chg="modSp add del mod">
        <pc:chgData name="Henry Chen" userId="eea55edf-9d0e-4c54-9fc8-ec86869da3f7" providerId="ADAL" clId="{ADB4B9C6-B3FE-4B36-9528-4ADFAFE9E3E7}" dt="2021-06-21T19:33:47.942" v="522" actId="2696"/>
        <pc:sldMkLst>
          <pc:docMk/>
          <pc:sldMk cId="907168901" sldId="476"/>
        </pc:sldMkLst>
        <pc:spChg chg="mod">
          <ac:chgData name="Henry Chen" userId="eea55edf-9d0e-4c54-9fc8-ec86869da3f7" providerId="ADAL" clId="{ADB4B9C6-B3FE-4B36-9528-4ADFAFE9E3E7}" dt="2021-06-21T19:33:22.505" v="502" actId="21"/>
          <ac:spMkLst>
            <pc:docMk/>
            <pc:sldMk cId="907168901" sldId="476"/>
            <ac:spMk id="6147" creationId="{EFAEB690-C5C4-4FE0-8CEA-C4AF1904BB8D}"/>
          </ac:spMkLst>
        </pc:spChg>
      </pc:sldChg>
      <pc:sldChg chg="modSp add mod ord">
        <pc:chgData name="Henry Chen" userId="eea55edf-9d0e-4c54-9fc8-ec86869da3f7" providerId="ADAL" clId="{ADB4B9C6-B3FE-4B36-9528-4ADFAFE9E3E7}" dt="2021-06-21T19:33:43.034" v="521" actId="5793"/>
        <pc:sldMkLst>
          <pc:docMk/>
          <pc:sldMk cId="3110625185" sldId="477"/>
        </pc:sldMkLst>
        <pc:spChg chg="mod">
          <ac:chgData name="Henry Chen" userId="eea55edf-9d0e-4c54-9fc8-ec86869da3f7" providerId="ADAL" clId="{ADB4B9C6-B3FE-4B36-9528-4ADFAFE9E3E7}" dt="2021-06-21T19:33:43.034" v="521" actId="5793"/>
          <ac:spMkLst>
            <pc:docMk/>
            <pc:sldMk cId="3110625185" sldId="477"/>
            <ac:spMk id="6147" creationId="{EFAEB690-C5C4-4FE0-8CEA-C4AF1904BB8D}"/>
          </ac:spMkLst>
        </pc:spChg>
      </pc:sldChg>
      <pc:sldChg chg="add">
        <pc:chgData name="Henry Chen" userId="eea55edf-9d0e-4c54-9fc8-ec86869da3f7" providerId="ADAL" clId="{ADB4B9C6-B3FE-4B36-9528-4ADFAFE9E3E7}" dt="2021-06-21T22:19:31.591" v="549"/>
        <pc:sldMkLst>
          <pc:docMk/>
          <pc:sldMk cId="1843346894" sldId="478"/>
        </pc:sldMkLst>
      </pc:sldChg>
      <pc:sldChg chg="modSp add mod">
        <pc:chgData name="Henry Chen" userId="eea55edf-9d0e-4c54-9fc8-ec86869da3f7" providerId="ADAL" clId="{ADB4B9C6-B3FE-4B36-9528-4ADFAFE9E3E7}" dt="2021-06-21T22:34:20.029" v="628" actId="207"/>
        <pc:sldMkLst>
          <pc:docMk/>
          <pc:sldMk cId="3704699217" sldId="479"/>
        </pc:sldMkLst>
        <pc:spChg chg="mod">
          <ac:chgData name="Henry Chen" userId="eea55edf-9d0e-4c54-9fc8-ec86869da3f7" providerId="ADAL" clId="{ADB4B9C6-B3FE-4B36-9528-4ADFAFE9E3E7}" dt="2021-06-21T22:34:20.029" v="628" actId="207"/>
          <ac:spMkLst>
            <pc:docMk/>
            <pc:sldMk cId="3704699217" sldId="479"/>
            <ac:spMk id="6147" creationId="{EFAEB690-C5C4-4FE0-8CEA-C4AF1904BB8D}"/>
          </ac:spMkLst>
        </pc:spChg>
      </pc:sldChg>
      <pc:sldChg chg="modSp add mod">
        <pc:chgData name="Henry Chen" userId="eea55edf-9d0e-4c54-9fc8-ec86869da3f7" providerId="ADAL" clId="{ADB4B9C6-B3FE-4B36-9528-4ADFAFE9E3E7}" dt="2021-06-21T22:57:19.747" v="642" actId="207"/>
        <pc:sldMkLst>
          <pc:docMk/>
          <pc:sldMk cId="2101657428" sldId="480"/>
        </pc:sldMkLst>
        <pc:spChg chg="mod">
          <ac:chgData name="Henry Chen" userId="eea55edf-9d0e-4c54-9fc8-ec86869da3f7" providerId="ADAL" clId="{ADB4B9C6-B3FE-4B36-9528-4ADFAFE9E3E7}" dt="2021-06-21T22:57:19.747" v="642" actId="207"/>
          <ac:spMkLst>
            <pc:docMk/>
            <pc:sldMk cId="2101657428" sldId="480"/>
            <ac:spMk id="6147" creationId="{EFAEB690-C5C4-4FE0-8CEA-C4AF1904BB8D}"/>
          </ac:spMkLst>
        </pc:spChg>
      </pc:sldChg>
      <pc:sldChg chg="add">
        <pc:chgData name="Henry Chen" userId="eea55edf-9d0e-4c54-9fc8-ec86869da3f7" providerId="ADAL" clId="{ADB4B9C6-B3FE-4B36-9528-4ADFAFE9E3E7}" dt="2021-06-21T23:02:52.200" v="643"/>
        <pc:sldMkLst>
          <pc:docMk/>
          <pc:sldMk cId="3191554460" sldId="481"/>
        </pc:sldMkLst>
      </pc:sldChg>
      <pc:sldChg chg="modSp add mod">
        <pc:chgData name="Henry Chen" userId="eea55edf-9d0e-4c54-9fc8-ec86869da3f7" providerId="ADAL" clId="{ADB4B9C6-B3FE-4B36-9528-4ADFAFE9E3E7}" dt="2021-06-22T01:37:51.741" v="854" actId="20577"/>
        <pc:sldMkLst>
          <pc:docMk/>
          <pc:sldMk cId="1766615198" sldId="482"/>
        </pc:sldMkLst>
        <pc:spChg chg="mod">
          <ac:chgData name="Henry Chen" userId="eea55edf-9d0e-4c54-9fc8-ec86869da3f7" providerId="ADAL" clId="{ADB4B9C6-B3FE-4B36-9528-4ADFAFE9E3E7}" dt="2021-06-22T01:08:25.319" v="655" actId="20577"/>
          <ac:spMkLst>
            <pc:docMk/>
            <pc:sldMk cId="1766615198" sldId="482"/>
            <ac:spMk id="4098" creationId="{82620870-43F3-48E7-A17D-4B2328F3F49C}"/>
          </ac:spMkLst>
        </pc:spChg>
        <pc:spChg chg="mod">
          <ac:chgData name="Henry Chen" userId="eea55edf-9d0e-4c54-9fc8-ec86869da3f7" providerId="ADAL" clId="{ADB4B9C6-B3FE-4B36-9528-4ADFAFE9E3E7}" dt="2021-06-22T01:37:51.741" v="854" actId="20577"/>
          <ac:spMkLst>
            <pc:docMk/>
            <pc:sldMk cId="1766615198" sldId="482"/>
            <ac:spMk id="6147" creationId="{EFAEB690-C5C4-4FE0-8CEA-C4AF1904BB8D}"/>
          </ac:spMkLst>
        </pc:spChg>
      </pc:sldChg>
      <pc:sldChg chg="modSp add mod">
        <pc:chgData name="Henry Chen" userId="eea55edf-9d0e-4c54-9fc8-ec86869da3f7" providerId="ADAL" clId="{ADB4B9C6-B3FE-4B36-9528-4ADFAFE9E3E7}" dt="2021-06-22T01:23:58.086" v="716" actId="255"/>
        <pc:sldMkLst>
          <pc:docMk/>
          <pc:sldMk cId="2066638354" sldId="483"/>
        </pc:sldMkLst>
        <pc:spChg chg="mod">
          <ac:chgData name="Henry Chen" userId="eea55edf-9d0e-4c54-9fc8-ec86869da3f7" providerId="ADAL" clId="{ADB4B9C6-B3FE-4B36-9528-4ADFAFE9E3E7}" dt="2021-06-22T01:23:58.086" v="716" actId="255"/>
          <ac:spMkLst>
            <pc:docMk/>
            <pc:sldMk cId="2066638354" sldId="483"/>
            <ac:spMk id="6147" creationId="{EFAEB690-C5C4-4FE0-8CEA-C4AF1904BB8D}"/>
          </ac:spMkLst>
        </pc:spChg>
      </pc:sldChg>
      <pc:sldChg chg="modSp add mod">
        <pc:chgData name="Henry Chen" userId="eea55edf-9d0e-4c54-9fc8-ec86869da3f7" providerId="ADAL" clId="{ADB4B9C6-B3FE-4B36-9528-4ADFAFE9E3E7}" dt="2021-06-22T01:30:59.733" v="754" actId="255"/>
        <pc:sldMkLst>
          <pc:docMk/>
          <pc:sldMk cId="3410225362" sldId="484"/>
        </pc:sldMkLst>
        <pc:spChg chg="mod">
          <ac:chgData name="Henry Chen" userId="eea55edf-9d0e-4c54-9fc8-ec86869da3f7" providerId="ADAL" clId="{ADB4B9C6-B3FE-4B36-9528-4ADFAFE9E3E7}" dt="2021-06-22T01:30:59.733" v="754" actId="255"/>
          <ac:spMkLst>
            <pc:docMk/>
            <pc:sldMk cId="3410225362" sldId="484"/>
            <ac:spMk id="6147" creationId="{EFAEB690-C5C4-4FE0-8CEA-C4AF1904BB8D}"/>
          </ac:spMkLst>
        </pc:spChg>
      </pc:sldChg>
      <pc:sldChg chg="modSp add mod">
        <pc:chgData name="Henry Chen" userId="eea55edf-9d0e-4c54-9fc8-ec86869da3f7" providerId="ADAL" clId="{ADB4B9C6-B3FE-4B36-9528-4ADFAFE9E3E7}" dt="2021-06-22T01:33:19.777" v="767" actId="20577"/>
        <pc:sldMkLst>
          <pc:docMk/>
          <pc:sldMk cId="1888416443" sldId="485"/>
        </pc:sldMkLst>
        <pc:spChg chg="mod">
          <ac:chgData name="Henry Chen" userId="eea55edf-9d0e-4c54-9fc8-ec86869da3f7" providerId="ADAL" clId="{ADB4B9C6-B3FE-4B36-9528-4ADFAFE9E3E7}" dt="2021-06-22T01:33:19.777" v="767" actId="20577"/>
          <ac:spMkLst>
            <pc:docMk/>
            <pc:sldMk cId="1888416443" sldId="485"/>
            <ac:spMk id="6147" creationId="{EFAEB690-C5C4-4FE0-8CEA-C4AF1904BB8D}"/>
          </ac:spMkLst>
        </pc:spChg>
      </pc:sldChg>
      <pc:sldChg chg="modSp add mod">
        <pc:chgData name="Henry Chen" userId="eea55edf-9d0e-4c54-9fc8-ec86869da3f7" providerId="ADAL" clId="{ADB4B9C6-B3FE-4B36-9528-4ADFAFE9E3E7}" dt="2021-06-22T01:35:08.535" v="794" actId="255"/>
        <pc:sldMkLst>
          <pc:docMk/>
          <pc:sldMk cId="72197141" sldId="486"/>
        </pc:sldMkLst>
        <pc:spChg chg="mod">
          <ac:chgData name="Henry Chen" userId="eea55edf-9d0e-4c54-9fc8-ec86869da3f7" providerId="ADAL" clId="{ADB4B9C6-B3FE-4B36-9528-4ADFAFE9E3E7}" dt="2021-06-22T01:33:54.365" v="772" actId="20577"/>
          <ac:spMkLst>
            <pc:docMk/>
            <pc:sldMk cId="72197141" sldId="486"/>
            <ac:spMk id="4098" creationId="{82620870-43F3-48E7-A17D-4B2328F3F49C}"/>
          </ac:spMkLst>
        </pc:spChg>
        <pc:spChg chg="mod">
          <ac:chgData name="Henry Chen" userId="eea55edf-9d0e-4c54-9fc8-ec86869da3f7" providerId="ADAL" clId="{ADB4B9C6-B3FE-4B36-9528-4ADFAFE9E3E7}" dt="2021-06-22T01:35:08.535" v="794" actId="255"/>
          <ac:spMkLst>
            <pc:docMk/>
            <pc:sldMk cId="72197141" sldId="486"/>
            <ac:spMk id="6147" creationId="{EFAEB690-C5C4-4FE0-8CEA-C4AF1904BB8D}"/>
          </ac:spMkLst>
        </pc:spChg>
      </pc:sldChg>
      <pc:sldChg chg="modSp add mod ord">
        <pc:chgData name="Henry Chen" userId="eea55edf-9d0e-4c54-9fc8-ec86869da3f7" providerId="ADAL" clId="{ADB4B9C6-B3FE-4B36-9528-4ADFAFE9E3E7}" dt="2021-06-22T01:36:08.811" v="820"/>
        <pc:sldMkLst>
          <pc:docMk/>
          <pc:sldMk cId="539070967" sldId="487"/>
        </pc:sldMkLst>
        <pc:spChg chg="mod">
          <ac:chgData name="Henry Chen" userId="eea55edf-9d0e-4c54-9fc8-ec86869da3f7" providerId="ADAL" clId="{ADB4B9C6-B3FE-4B36-9528-4ADFAFE9E3E7}" dt="2021-06-22T01:35:57.794" v="818" actId="20577"/>
          <ac:spMkLst>
            <pc:docMk/>
            <pc:sldMk cId="539070967" sldId="487"/>
            <ac:spMk id="6147" creationId="{EFAEB690-C5C4-4FE0-8CEA-C4AF1904BB8D}"/>
          </ac:spMkLst>
        </pc:spChg>
      </pc:sldChg>
      <pc:sldChg chg="modSp add mod">
        <pc:chgData name="Henry Chen" userId="eea55edf-9d0e-4c54-9fc8-ec86869da3f7" providerId="ADAL" clId="{ADB4B9C6-B3FE-4B36-9528-4ADFAFE9E3E7}" dt="2021-06-22T01:37:09.917" v="837" actId="6549"/>
        <pc:sldMkLst>
          <pc:docMk/>
          <pc:sldMk cId="3830136507" sldId="488"/>
        </pc:sldMkLst>
        <pc:spChg chg="mod">
          <ac:chgData name="Henry Chen" userId="eea55edf-9d0e-4c54-9fc8-ec86869da3f7" providerId="ADAL" clId="{ADB4B9C6-B3FE-4B36-9528-4ADFAFE9E3E7}" dt="2021-06-22T01:37:09.917" v="837" actId="6549"/>
          <ac:spMkLst>
            <pc:docMk/>
            <pc:sldMk cId="3830136507" sldId="488"/>
            <ac:spMk id="6147" creationId="{EFAEB690-C5C4-4FE0-8CEA-C4AF1904BB8D}"/>
          </ac:spMkLst>
        </pc:spChg>
      </pc:sldChg>
      <pc:sldChg chg="add">
        <pc:chgData name="Henry Chen" userId="eea55edf-9d0e-4c54-9fc8-ec86869da3f7" providerId="ADAL" clId="{ADB4B9C6-B3FE-4B36-9528-4ADFAFE9E3E7}" dt="2021-06-22T01:37:26.555" v="838"/>
        <pc:sldMkLst>
          <pc:docMk/>
          <pc:sldMk cId="1085178450" sldId="489"/>
        </pc:sldMkLst>
      </pc:sldChg>
      <pc:sldChg chg="modSp add mod">
        <pc:chgData name="Henry Chen" userId="eea55edf-9d0e-4c54-9fc8-ec86869da3f7" providerId="ADAL" clId="{ADB4B9C6-B3FE-4B36-9528-4ADFAFE9E3E7}" dt="2021-06-22T01:51:58.843" v="890" actId="255"/>
        <pc:sldMkLst>
          <pc:docMk/>
          <pc:sldMk cId="2117338170" sldId="490"/>
        </pc:sldMkLst>
        <pc:spChg chg="mod">
          <ac:chgData name="Henry Chen" userId="eea55edf-9d0e-4c54-9fc8-ec86869da3f7" providerId="ADAL" clId="{ADB4B9C6-B3FE-4B36-9528-4ADFAFE9E3E7}" dt="2021-06-22T01:51:58.843" v="890" actId="255"/>
          <ac:spMkLst>
            <pc:docMk/>
            <pc:sldMk cId="2117338170" sldId="490"/>
            <ac:spMk id="6147" creationId="{EFAEB690-C5C4-4FE0-8CEA-C4AF1904BB8D}"/>
          </ac:spMkLst>
        </pc:spChg>
      </pc:sldChg>
      <pc:sldChg chg="modSp add mod">
        <pc:chgData name="Henry Chen" userId="eea55edf-9d0e-4c54-9fc8-ec86869da3f7" providerId="ADAL" clId="{ADB4B9C6-B3FE-4B36-9528-4ADFAFE9E3E7}" dt="2021-06-22T02:00:20.908" v="921" actId="6549"/>
        <pc:sldMkLst>
          <pc:docMk/>
          <pc:sldMk cId="833137460" sldId="491"/>
        </pc:sldMkLst>
        <pc:spChg chg="mod">
          <ac:chgData name="Henry Chen" userId="eea55edf-9d0e-4c54-9fc8-ec86869da3f7" providerId="ADAL" clId="{ADB4B9C6-B3FE-4B36-9528-4ADFAFE9E3E7}" dt="2021-06-22T02:00:20.908" v="921" actId="6549"/>
          <ac:spMkLst>
            <pc:docMk/>
            <pc:sldMk cId="833137460" sldId="491"/>
            <ac:spMk id="6147" creationId="{EFAEB690-C5C4-4FE0-8CEA-C4AF1904BB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0ECDD4-8550-4791-8DF7-784661824356}"/>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3" name="Date Placeholder 2">
            <a:extLst>
              <a:ext uri="{FF2B5EF4-FFF2-40B4-BE49-F238E27FC236}">
                <a16:creationId xmlns:a16="http://schemas.microsoft.com/office/drawing/2014/main" id="{8EFBC688-001D-40EC-89ED-35ADAA81C71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cs typeface="Arial" pitchFamily="34" charset="0"/>
              </a:defRPr>
            </a:lvl1pPr>
          </a:lstStyle>
          <a:p>
            <a:pPr>
              <a:defRPr/>
            </a:pPr>
            <a:endParaRPr lang="en-US" altLang="en-US"/>
          </a:p>
        </p:txBody>
      </p:sp>
      <p:sp>
        <p:nvSpPr>
          <p:cNvPr id="4" name="Slide Image Placeholder 3">
            <a:extLst>
              <a:ext uri="{FF2B5EF4-FFF2-40B4-BE49-F238E27FC236}">
                <a16:creationId xmlns:a16="http://schemas.microsoft.com/office/drawing/2014/main" id="{503F92D7-C7DB-437A-806E-8C3EE2387A8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401A532-EE1C-4E97-B284-261EEF028D1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465F96-CF9F-4BFD-AD4D-0DE2ED8D83E2}"/>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7" name="Slide Number Placeholder 6">
            <a:extLst>
              <a:ext uri="{FF2B5EF4-FFF2-40B4-BE49-F238E27FC236}">
                <a16:creationId xmlns:a16="http://schemas.microsoft.com/office/drawing/2014/main" id="{B2ED31B9-34C7-49B2-8AA3-D4963605FE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F30D01FB-2EB2-4E26-8A23-90D6ADABC100}" type="slidenum">
              <a:rPr lang="en-US" altLang="en-US"/>
              <a:pPr/>
              <a:t>‹#›</a:t>
            </a:fld>
            <a:endParaRPr lang="en-US" altLang="en-US"/>
          </a:p>
        </p:txBody>
      </p:sp>
    </p:spTree>
    <p:extLst>
      <p:ext uri="{BB962C8B-B14F-4D97-AF65-F5344CB8AC3E}">
        <p14:creationId xmlns:p14="http://schemas.microsoft.com/office/powerpoint/2010/main" val="308948684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D6D84944-7D09-495A-8B5E-95DBA6EBBC1A}"/>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91226D89-80FD-41BF-B319-7C5C371C183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4238221B-3659-4084-B124-0940CAD0EB5A}"/>
              </a:ext>
            </a:extLst>
          </p:cNvPr>
          <p:cNvSpPr>
            <a:spLocks noGrp="1"/>
          </p:cNvSpPr>
          <p:nvPr>
            <p:ph type="sldNum" sz="quarter" idx="12"/>
          </p:nvPr>
        </p:nvSpPr>
        <p:spPr/>
        <p:txBody>
          <a:bodyPr/>
          <a:lstStyle>
            <a:lvl1pPr>
              <a:defRPr/>
            </a:lvl1pPr>
          </a:lstStyle>
          <a:p>
            <a:fld id="{09F11295-80FA-4D96-9EFD-B5C80ACF4274}" type="slidenum">
              <a:rPr lang="en-US" altLang="en-US"/>
              <a:pPr/>
              <a:t>‹#›</a:t>
            </a:fld>
            <a:endParaRPr lang="en-US" altLang="en-US"/>
          </a:p>
        </p:txBody>
      </p:sp>
    </p:spTree>
    <p:extLst>
      <p:ext uri="{BB962C8B-B14F-4D97-AF65-F5344CB8AC3E}">
        <p14:creationId xmlns:p14="http://schemas.microsoft.com/office/powerpoint/2010/main" val="310810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FAFB00FC-04F8-4978-85D9-E7307E122FF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ACD40D8C-B0C3-4E32-968B-60985A3C59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EB62CFE3-54B3-4933-9977-6E4C7AED01C5}"/>
              </a:ext>
            </a:extLst>
          </p:cNvPr>
          <p:cNvSpPr>
            <a:spLocks noGrp="1"/>
          </p:cNvSpPr>
          <p:nvPr>
            <p:ph type="sldNum" sz="quarter" idx="12"/>
          </p:nvPr>
        </p:nvSpPr>
        <p:spPr/>
        <p:txBody>
          <a:bodyPr/>
          <a:lstStyle>
            <a:lvl1pPr>
              <a:defRPr/>
            </a:lvl1pPr>
          </a:lstStyle>
          <a:p>
            <a:fld id="{45D86662-410E-4D09-A7D8-E209B66BA358}" type="slidenum">
              <a:rPr lang="en-US" altLang="en-US"/>
              <a:pPr/>
              <a:t>‹#›</a:t>
            </a:fld>
            <a:endParaRPr lang="en-US" altLang="en-US"/>
          </a:p>
        </p:txBody>
      </p:sp>
    </p:spTree>
    <p:extLst>
      <p:ext uri="{BB962C8B-B14F-4D97-AF65-F5344CB8AC3E}">
        <p14:creationId xmlns:p14="http://schemas.microsoft.com/office/powerpoint/2010/main" val="6290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B459E2CA-98DC-46E1-A9A9-185ECEE577FC}"/>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6608C74C-937C-4704-919E-F53C61F5F1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A09F3E9F-919C-43F5-9D8D-70105DBF56A3}"/>
              </a:ext>
            </a:extLst>
          </p:cNvPr>
          <p:cNvSpPr>
            <a:spLocks noGrp="1"/>
          </p:cNvSpPr>
          <p:nvPr>
            <p:ph type="sldNum" sz="quarter" idx="12"/>
          </p:nvPr>
        </p:nvSpPr>
        <p:spPr/>
        <p:txBody>
          <a:bodyPr/>
          <a:lstStyle>
            <a:lvl1pPr>
              <a:defRPr/>
            </a:lvl1pPr>
          </a:lstStyle>
          <a:p>
            <a:fld id="{E6DD4C73-8422-4060-BFA3-60916CCFF2F3}" type="slidenum">
              <a:rPr lang="en-US" altLang="en-US"/>
              <a:pPr/>
              <a:t>‹#›</a:t>
            </a:fld>
            <a:endParaRPr lang="en-US" altLang="en-US"/>
          </a:p>
        </p:txBody>
      </p:sp>
    </p:spTree>
    <p:extLst>
      <p:ext uri="{BB962C8B-B14F-4D97-AF65-F5344CB8AC3E}">
        <p14:creationId xmlns:p14="http://schemas.microsoft.com/office/powerpoint/2010/main" val="12787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35D520B8-D909-436C-8CC5-6A43B0350FD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089625C-3678-4A7C-9542-98587BC4D48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7BB5E2CB-171A-48A5-8732-85F30FA0A02D}"/>
              </a:ext>
            </a:extLst>
          </p:cNvPr>
          <p:cNvSpPr>
            <a:spLocks noGrp="1"/>
          </p:cNvSpPr>
          <p:nvPr>
            <p:ph type="sldNum" sz="quarter" idx="12"/>
          </p:nvPr>
        </p:nvSpPr>
        <p:spPr/>
        <p:txBody>
          <a:bodyPr/>
          <a:lstStyle>
            <a:lvl1pPr>
              <a:defRPr/>
            </a:lvl1pPr>
          </a:lstStyle>
          <a:p>
            <a:fld id="{DDDD92D3-7579-4B2D-A398-B771D73A9F39}" type="slidenum">
              <a:rPr lang="en-US" altLang="en-US"/>
              <a:pPr/>
              <a:t>‹#›</a:t>
            </a:fld>
            <a:endParaRPr lang="en-US" altLang="en-US"/>
          </a:p>
        </p:txBody>
      </p:sp>
    </p:spTree>
    <p:extLst>
      <p:ext uri="{BB962C8B-B14F-4D97-AF65-F5344CB8AC3E}">
        <p14:creationId xmlns:p14="http://schemas.microsoft.com/office/powerpoint/2010/main" val="1927482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3E83413-4112-4E00-8996-7453A8A2EA7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13732D6D-30BF-4C1E-9FCB-D5661E2ECF1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D112246B-E2B6-4ED3-BDE1-860B17000E54}"/>
              </a:ext>
            </a:extLst>
          </p:cNvPr>
          <p:cNvSpPr>
            <a:spLocks noGrp="1"/>
          </p:cNvSpPr>
          <p:nvPr>
            <p:ph type="sldNum" sz="quarter" idx="12"/>
          </p:nvPr>
        </p:nvSpPr>
        <p:spPr/>
        <p:txBody>
          <a:bodyPr/>
          <a:lstStyle>
            <a:lvl1pPr>
              <a:defRPr/>
            </a:lvl1pPr>
          </a:lstStyle>
          <a:p>
            <a:fld id="{A6254104-3FB2-4CBC-8760-3D46DB4B9199}" type="slidenum">
              <a:rPr lang="en-US" altLang="en-US"/>
              <a:pPr/>
              <a:t>‹#›</a:t>
            </a:fld>
            <a:endParaRPr lang="en-US" altLang="en-US"/>
          </a:p>
        </p:txBody>
      </p:sp>
    </p:spTree>
    <p:extLst>
      <p:ext uri="{BB962C8B-B14F-4D97-AF65-F5344CB8AC3E}">
        <p14:creationId xmlns:p14="http://schemas.microsoft.com/office/powerpoint/2010/main" val="323352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3C489ABD-E2DA-414D-8B0F-0C1824032A9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2CA67192-36CB-4E02-AD36-CF3CFB4CFF4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432090E-E4C3-4F86-8DF3-087D6FCA8832}"/>
              </a:ext>
            </a:extLst>
          </p:cNvPr>
          <p:cNvSpPr>
            <a:spLocks noGrp="1"/>
          </p:cNvSpPr>
          <p:nvPr>
            <p:ph type="sldNum" sz="quarter" idx="12"/>
          </p:nvPr>
        </p:nvSpPr>
        <p:spPr/>
        <p:txBody>
          <a:bodyPr/>
          <a:lstStyle>
            <a:lvl1pPr>
              <a:defRPr/>
            </a:lvl1pPr>
          </a:lstStyle>
          <a:p>
            <a:fld id="{26CEC01B-47E2-4CDA-88C2-94F4C3C408B6}" type="slidenum">
              <a:rPr lang="en-US" altLang="en-US"/>
              <a:pPr/>
              <a:t>‹#›</a:t>
            </a:fld>
            <a:endParaRPr lang="en-US" altLang="en-US"/>
          </a:p>
        </p:txBody>
      </p:sp>
    </p:spTree>
    <p:extLst>
      <p:ext uri="{BB962C8B-B14F-4D97-AF65-F5344CB8AC3E}">
        <p14:creationId xmlns:p14="http://schemas.microsoft.com/office/powerpoint/2010/main" val="18106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9593228A-58B6-46DE-95C4-9EAABA5DB7F3}"/>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8712005B-5898-480C-9E6D-F998A91D38D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94520EE1-9ED0-436D-9C1B-E45899913F9D}"/>
              </a:ext>
            </a:extLst>
          </p:cNvPr>
          <p:cNvSpPr>
            <a:spLocks noGrp="1"/>
          </p:cNvSpPr>
          <p:nvPr>
            <p:ph type="sldNum" sz="quarter" idx="12"/>
          </p:nvPr>
        </p:nvSpPr>
        <p:spPr/>
        <p:txBody>
          <a:bodyPr/>
          <a:lstStyle>
            <a:lvl1pPr>
              <a:defRPr/>
            </a:lvl1pPr>
          </a:lstStyle>
          <a:p>
            <a:fld id="{546F4BD6-6797-4952-B4DD-3804B0F6231A}" type="slidenum">
              <a:rPr lang="en-US" altLang="en-US"/>
              <a:pPr/>
              <a:t>‹#›</a:t>
            </a:fld>
            <a:endParaRPr lang="en-US" altLang="en-US"/>
          </a:p>
        </p:txBody>
      </p:sp>
    </p:spTree>
    <p:extLst>
      <p:ext uri="{BB962C8B-B14F-4D97-AF65-F5344CB8AC3E}">
        <p14:creationId xmlns:p14="http://schemas.microsoft.com/office/powerpoint/2010/main" val="230246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12423B43-520D-47A4-A7B4-697B7FB822A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8" name="Footer Placeholder 4">
            <a:extLst>
              <a:ext uri="{FF2B5EF4-FFF2-40B4-BE49-F238E27FC236}">
                <a16:creationId xmlns:a16="http://schemas.microsoft.com/office/drawing/2014/main" id="{B609D32C-1C8E-4C99-9500-5F7BEFE491A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9" name="Slide Number Placeholder 5">
            <a:extLst>
              <a:ext uri="{FF2B5EF4-FFF2-40B4-BE49-F238E27FC236}">
                <a16:creationId xmlns:a16="http://schemas.microsoft.com/office/drawing/2014/main" id="{A73A52EA-6987-464E-81AD-E463D3A7BE0A}"/>
              </a:ext>
            </a:extLst>
          </p:cNvPr>
          <p:cNvSpPr>
            <a:spLocks noGrp="1"/>
          </p:cNvSpPr>
          <p:nvPr>
            <p:ph type="sldNum" sz="quarter" idx="12"/>
          </p:nvPr>
        </p:nvSpPr>
        <p:spPr/>
        <p:txBody>
          <a:bodyPr/>
          <a:lstStyle>
            <a:lvl1pPr>
              <a:defRPr/>
            </a:lvl1pPr>
          </a:lstStyle>
          <a:p>
            <a:fld id="{B4EEE9C8-A02A-4F44-A6A6-7D97D27E003E}" type="slidenum">
              <a:rPr lang="en-US" altLang="en-US"/>
              <a:pPr/>
              <a:t>‹#›</a:t>
            </a:fld>
            <a:endParaRPr lang="en-US" altLang="en-US"/>
          </a:p>
        </p:txBody>
      </p:sp>
    </p:spTree>
    <p:extLst>
      <p:ext uri="{BB962C8B-B14F-4D97-AF65-F5344CB8AC3E}">
        <p14:creationId xmlns:p14="http://schemas.microsoft.com/office/powerpoint/2010/main" val="339864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5D521DC0-F1BC-4090-B28C-7D59434D801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4" name="Footer Placeholder 4">
            <a:extLst>
              <a:ext uri="{FF2B5EF4-FFF2-40B4-BE49-F238E27FC236}">
                <a16:creationId xmlns:a16="http://schemas.microsoft.com/office/drawing/2014/main" id="{D4857559-8613-4701-B47A-E4C258193C0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5" name="Slide Number Placeholder 5">
            <a:extLst>
              <a:ext uri="{FF2B5EF4-FFF2-40B4-BE49-F238E27FC236}">
                <a16:creationId xmlns:a16="http://schemas.microsoft.com/office/drawing/2014/main" id="{7DD73F02-1C71-41B1-A427-2069CE573283}"/>
              </a:ext>
            </a:extLst>
          </p:cNvPr>
          <p:cNvSpPr>
            <a:spLocks noGrp="1"/>
          </p:cNvSpPr>
          <p:nvPr>
            <p:ph type="sldNum" sz="quarter" idx="12"/>
          </p:nvPr>
        </p:nvSpPr>
        <p:spPr/>
        <p:txBody>
          <a:bodyPr/>
          <a:lstStyle>
            <a:lvl1pPr>
              <a:defRPr/>
            </a:lvl1pPr>
          </a:lstStyle>
          <a:p>
            <a:fld id="{F767CDE9-2129-4340-BEDC-0D5457F8C00D}" type="slidenum">
              <a:rPr lang="en-US" altLang="en-US"/>
              <a:pPr/>
              <a:t>‹#›</a:t>
            </a:fld>
            <a:endParaRPr lang="en-US" altLang="en-US"/>
          </a:p>
        </p:txBody>
      </p:sp>
    </p:spTree>
    <p:extLst>
      <p:ext uri="{BB962C8B-B14F-4D97-AF65-F5344CB8AC3E}">
        <p14:creationId xmlns:p14="http://schemas.microsoft.com/office/powerpoint/2010/main" val="1306445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7971C2B-9923-4294-AF75-9ACC7C2C902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3" name="Footer Placeholder 4">
            <a:extLst>
              <a:ext uri="{FF2B5EF4-FFF2-40B4-BE49-F238E27FC236}">
                <a16:creationId xmlns:a16="http://schemas.microsoft.com/office/drawing/2014/main" id="{51AAC782-16F2-46FF-8443-F894482F6A9B}"/>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4" name="Slide Number Placeholder 5">
            <a:extLst>
              <a:ext uri="{FF2B5EF4-FFF2-40B4-BE49-F238E27FC236}">
                <a16:creationId xmlns:a16="http://schemas.microsoft.com/office/drawing/2014/main" id="{87F7EA36-2D9D-452A-907C-8088A99535C6}"/>
              </a:ext>
            </a:extLst>
          </p:cNvPr>
          <p:cNvSpPr>
            <a:spLocks noGrp="1"/>
          </p:cNvSpPr>
          <p:nvPr>
            <p:ph type="sldNum" sz="quarter" idx="12"/>
          </p:nvPr>
        </p:nvSpPr>
        <p:spPr/>
        <p:txBody>
          <a:bodyPr/>
          <a:lstStyle>
            <a:lvl1pPr>
              <a:defRPr/>
            </a:lvl1pPr>
          </a:lstStyle>
          <a:p>
            <a:fld id="{CA953AC3-DC65-42AB-855B-55F2D504EECC}" type="slidenum">
              <a:rPr lang="en-US" altLang="en-US"/>
              <a:pPr/>
              <a:t>‹#›</a:t>
            </a:fld>
            <a:endParaRPr lang="en-US" altLang="en-US"/>
          </a:p>
        </p:txBody>
      </p:sp>
    </p:spTree>
    <p:extLst>
      <p:ext uri="{BB962C8B-B14F-4D97-AF65-F5344CB8AC3E}">
        <p14:creationId xmlns:p14="http://schemas.microsoft.com/office/powerpoint/2010/main" val="4159893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A4949739-D444-4B9A-BA51-6E36934A9D82}"/>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EFDD5204-A4FA-4D96-8F40-3851091937A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F64B64B9-7234-44DA-BFC5-889BE0560AD9}"/>
              </a:ext>
            </a:extLst>
          </p:cNvPr>
          <p:cNvSpPr>
            <a:spLocks noGrp="1"/>
          </p:cNvSpPr>
          <p:nvPr>
            <p:ph type="sldNum" sz="quarter" idx="12"/>
          </p:nvPr>
        </p:nvSpPr>
        <p:spPr/>
        <p:txBody>
          <a:bodyPr/>
          <a:lstStyle>
            <a:lvl1pPr>
              <a:defRPr/>
            </a:lvl1pPr>
          </a:lstStyle>
          <a:p>
            <a:fld id="{3B3453B5-BDB2-4BD2-8F6A-70418AA65BD6}" type="slidenum">
              <a:rPr lang="en-US" altLang="en-US"/>
              <a:pPr/>
              <a:t>‹#›</a:t>
            </a:fld>
            <a:endParaRPr lang="en-US" altLang="en-US"/>
          </a:p>
        </p:txBody>
      </p:sp>
    </p:spTree>
    <p:extLst>
      <p:ext uri="{BB962C8B-B14F-4D97-AF65-F5344CB8AC3E}">
        <p14:creationId xmlns:p14="http://schemas.microsoft.com/office/powerpoint/2010/main" val="3560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5E0BC630-D056-491A-89EB-339ECE758E3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43C43280-48B6-48B8-BC12-E75F63F80F57}"/>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3AAE2EE6-55FB-47CC-86F2-EF60419B2469}"/>
              </a:ext>
            </a:extLst>
          </p:cNvPr>
          <p:cNvSpPr>
            <a:spLocks noGrp="1"/>
          </p:cNvSpPr>
          <p:nvPr>
            <p:ph type="sldNum" sz="quarter" idx="12"/>
          </p:nvPr>
        </p:nvSpPr>
        <p:spPr/>
        <p:txBody>
          <a:bodyPr/>
          <a:lstStyle>
            <a:lvl1pPr>
              <a:defRPr/>
            </a:lvl1pPr>
          </a:lstStyle>
          <a:p>
            <a:fld id="{2B636850-48F1-48CE-B263-7443E6637A48}" type="slidenum">
              <a:rPr lang="en-US" altLang="en-US"/>
              <a:pPr/>
              <a:t>‹#›</a:t>
            </a:fld>
            <a:endParaRPr lang="en-US" altLang="en-US"/>
          </a:p>
        </p:txBody>
      </p:sp>
    </p:spTree>
    <p:extLst>
      <p:ext uri="{BB962C8B-B14F-4D97-AF65-F5344CB8AC3E}">
        <p14:creationId xmlns:p14="http://schemas.microsoft.com/office/powerpoint/2010/main" val="3833174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8C9AA5BE-480E-4064-A305-685366FFF126}"/>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D1C03774-AAFE-48B4-9813-D092415A26F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7EF524F7-7633-43EC-9257-8BC5B74540B0}"/>
              </a:ext>
            </a:extLst>
          </p:cNvPr>
          <p:cNvSpPr>
            <a:spLocks noGrp="1"/>
          </p:cNvSpPr>
          <p:nvPr>
            <p:ph type="sldNum" sz="quarter" idx="12"/>
          </p:nvPr>
        </p:nvSpPr>
        <p:spPr/>
        <p:txBody>
          <a:bodyPr/>
          <a:lstStyle>
            <a:lvl1pPr>
              <a:defRPr/>
            </a:lvl1pPr>
          </a:lstStyle>
          <a:p>
            <a:fld id="{7EDA4EF7-6837-471D-82C9-DEC374AD2442}" type="slidenum">
              <a:rPr lang="en-US" altLang="en-US"/>
              <a:pPr/>
              <a:t>‹#›</a:t>
            </a:fld>
            <a:endParaRPr lang="en-US" altLang="en-US"/>
          </a:p>
        </p:txBody>
      </p:sp>
    </p:spTree>
    <p:extLst>
      <p:ext uri="{BB962C8B-B14F-4D97-AF65-F5344CB8AC3E}">
        <p14:creationId xmlns:p14="http://schemas.microsoft.com/office/powerpoint/2010/main" val="2421051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D50B97E1-4DFF-4EEC-A1EA-222B31A43028}"/>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93F8BB02-9BF6-4A8F-A54D-80AA7A18006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5BEE92B-A67E-44F5-8948-A607B189068F}"/>
              </a:ext>
            </a:extLst>
          </p:cNvPr>
          <p:cNvSpPr>
            <a:spLocks noGrp="1"/>
          </p:cNvSpPr>
          <p:nvPr>
            <p:ph type="sldNum" sz="quarter" idx="12"/>
          </p:nvPr>
        </p:nvSpPr>
        <p:spPr/>
        <p:txBody>
          <a:bodyPr/>
          <a:lstStyle>
            <a:lvl1pPr>
              <a:defRPr/>
            </a:lvl1pPr>
          </a:lstStyle>
          <a:p>
            <a:fld id="{E411C296-6BA3-42D9-ACBA-5DD28792E8B4}" type="slidenum">
              <a:rPr lang="en-US" altLang="en-US"/>
              <a:pPr/>
              <a:t>‹#›</a:t>
            </a:fld>
            <a:endParaRPr lang="en-US" altLang="en-US"/>
          </a:p>
        </p:txBody>
      </p:sp>
    </p:spTree>
    <p:extLst>
      <p:ext uri="{BB962C8B-B14F-4D97-AF65-F5344CB8AC3E}">
        <p14:creationId xmlns:p14="http://schemas.microsoft.com/office/powerpoint/2010/main" val="996778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96FB373F-B7D8-491C-B987-95E5F10F469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7EC1F5A6-F695-4FAF-95B7-3FB51AD620C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F0858CDD-4A66-4B6E-8B0E-1860D9445509}"/>
              </a:ext>
            </a:extLst>
          </p:cNvPr>
          <p:cNvSpPr>
            <a:spLocks noGrp="1"/>
          </p:cNvSpPr>
          <p:nvPr>
            <p:ph type="sldNum" sz="quarter" idx="12"/>
          </p:nvPr>
        </p:nvSpPr>
        <p:spPr/>
        <p:txBody>
          <a:bodyPr/>
          <a:lstStyle>
            <a:lvl1pPr>
              <a:defRPr/>
            </a:lvl1pPr>
          </a:lstStyle>
          <a:p>
            <a:fld id="{71619F41-8570-4958-BD9F-EFABBD48A644}" type="slidenum">
              <a:rPr lang="en-US" altLang="en-US"/>
              <a:pPr/>
              <a:t>‹#›</a:t>
            </a:fld>
            <a:endParaRPr lang="en-US" altLang="en-US"/>
          </a:p>
        </p:txBody>
      </p:sp>
    </p:spTree>
    <p:extLst>
      <p:ext uri="{BB962C8B-B14F-4D97-AF65-F5344CB8AC3E}">
        <p14:creationId xmlns:p14="http://schemas.microsoft.com/office/powerpoint/2010/main" val="184255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9612F4DE-9AC7-4CF4-89B5-7C5225F0A9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73BB4364-72CC-47FC-BC1E-1EB91FE5EA3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83587E56-680C-4662-82EA-10462F518EE4}"/>
              </a:ext>
            </a:extLst>
          </p:cNvPr>
          <p:cNvSpPr>
            <a:spLocks noGrp="1"/>
          </p:cNvSpPr>
          <p:nvPr>
            <p:ph type="sldNum" sz="quarter" idx="12"/>
          </p:nvPr>
        </p:nvSpPr>
        <p:spPr/>
        <p:txBody>
          <a:bodyPr/>
          <a:lstStyle>
            <a:lvl1pPr>
              <a:defRPr/>
            </a:lvl1pPr>
          </a:lstStyle>
          <a:p>
            <a:fld id="{0D253C49-F0B8-4E95-B9AF-659122072D02}" type="slidenum">
              <a:rPr lang="en-US" altLang="en-US"/>
              <a:pPr/>
              <a:t>‹#›</a:t>
            </a:fld>
            <a:endParaRPr lang="en-US" altLang="en-US"/>
          </a:p>
        </p:txBody>
      </p:sp>
    </p:spTree>
    <p:extLst>
      <p:ext uri="{BB962C8B-B14F-4D97-AF65-F5344CB8AC3E}">
        <p14:creationId xmlns:p14="http://schemas.microsoft.com/office/powerpoint/2010/main" val="393667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3F620D4F-A563-44DA-B265-4152142E36D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53AFC656-241B-4F34-926C-2AB329170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6F5AE88-DE6A-4E5F-B508-3E00EE9B7B79}"/>
              </a:ext>
            </a:extLst>
          </p:cNvPr>
          <p:cNvSpPr>
            <a:spLocks noGrp="1"/>
          </p:cNvSpPr>
          <p:nvPr>
            <p:ph type="sldNum" sz="quarter" idx="12"/>
          </p:nvPr>
        </p:nvSpPr>
        <p:spPr/>
        <p:txBody>
          <a:bodyPr/>
          <a:lstStyle>
            <a:lvl1pPr>
              <a:defRPr/>
            </a:lvl1pPr>
          </a:lstStyle>
          <a:p>
            <a:fld id="{D5BC9FE7-883B-4AD3-A85F-1814FCE08FB7}" type="slidenum">
              <a:rPr lang="en-US" altLang="en-US"/>
              <a:pPr/>
              <a:t>‹#›</a:t>
            </a:fld>
            <a:endParaRPr lang="en-US" altLang="en-US"/>
          </a:p>
        </p:txBody>
      </p:sp>
    </p:spTree>
    <p:extLst>
      <p:ext uri="{BB962C8B-B14F-4D97-AF65-F5344CB8AC3E}">
        <p14:creationId xmlns:p14="http://schemas.microsoft.com/office/powerpoint/2010/main" val="24440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A2883645-95D6-4006-959E-FC69ABC2577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8" name="Footer Placeholder 4">
            <a:extLst>
              <a:ext uri="{FF2B5EF4-FFF2-40B4-BE49-F238E27FC236}">
                <a16:creationId xmlns:a16="http://schemas.microsoft.com/office/drawing/2014/main" id="{1CDA3C45-F17A-4BE7-92CC-199171C4F17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9" name="Slide Number Placeholder 5">
            <a:extLst>
              <a:ext uri="{FF2B5EF4-FFF2-40B4-BE49-F238E27FC236}">
                <a16:creationId xmlns:a16="http://schemas.microsoft.com/office/drawing/2014/main" id="{4E5877F2-2B1A-4BB5-B71A-6C0E0E1DDC94}"/>
              </a:ext>
            </a:extLst>
          </p:cNvPr>
          <p:cNvSpPr>
            <a:spLocks noGrp="1"/>
          </p:cNvSpPr>
          <p:nvPr>
            <p:ph type="sldNum" sz="quarter" idx="12"/>
          </p:nvPr>
        </p:nvSpPr>
        <p:spPr/>
        <p:txBody>
          <a:bodyPr/>
          <a:lstStyle>
            <a:lvl1pPr>
              <a:defRPr/>
            </a:lvl1pPr>
          </a:lstStyle>
          <a:p>
            <a:fld id="{FBB8F154-898D-46A1-AE43-71B9D6222C80}" type="slidenum">
              <a:rPr lang="en-US" altLang="en-US"/>
              <a:pPr/>
              <a:t>‹#›</a:t>
            </a:fld>
            <a:endParaRPr lang="en-US" altLang="en-US"/>
          </a:p>
        </p:txBody>
      </p:sp>
    </p:spTree>
    <p:extLst>
      <p:ext uri="{BB962C8B-B14F-4D97-AF65-F5344CB8AC3E}">
        <p14:creationId xmlns:p14="http://schemas.microsoft.com/office/powerpoint/2010/main" val="159740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94B2DD69-EBF9-42AD-AFFD-5850BE9ABA4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4" name="Footer Placeholder 4">
            <a:extLst>
              <a:ext uri="{FF2B5EF4-FFF2-40B4-BE49-F238E27FC236}">
                <a16:creationId xmlns:a16="http://schemas.microsoft.com/office/drawing/2014/main" id="{B0A92F09-1E96-4850-B472-A63C54D88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5" name="Slide Number Placeholder 5">
            <a:extLst>
              <a:ext uri="{FF2B5EF4-FFF2-40B4-BE49-F238E27FC236}">
                <a16:creationId xmlns:a16="http://schemas.microsoft.com/office/drawing/2014/main" id="{5FBDE33F-0F3A-43EB-AF8D-D12350F88AC8}"/>
              </a:ext>
            </a:extLst>
          </p:cNvPr>
          <p:cNvSpPr>
            <a:spLocks noGrp="1"/>
          </p:cNvSpPr>
          <p:nvPr>
            <p:ph type="sldNum" sz="quarter" idx="12"/>
          </p:nvPr>
        </p:nvSpPr>
        <p:spPr/>
        <p:txBody>
          <a:bodyPr/>
          <a:lstStyle>
            <a:lvl1pPr>
              <a:defRPr/>
            </a:lvl1pPr>
          </a:lstStyle>
          <a:p>
            <a:fld id="{0F5185A6-60AF-4738-904E-05BD3DE3FAD1}" type="slidenum">
              <a:rPr lang="en-US" altLang="en-US"/>
              <a:pPr/>
              <a:t>‹#›</a:t>
            </a:fld>
            <a:endParaRPr lang="en-US" altLang="en-US"/>
          </a:p>
        </p:txBody>
      </p:sp>
    </p:spTree>
    <p:extLst>
      <p:ext uri="{BB962C8B-B14F-4D97-AF65-F5344CB8AC3E}">
        <p14:creationId xmlns:p14="http://schemas.microsoft.com/office/powerpoint/2010/main" val="344379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C0D01E-A1C4-4A92-B1D8-FAE6FAC56C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3" name="Footer Placeholder 4">
            <a:extLst>
              <a:ext uri="{FF2B5EF4-FFF2-40B4-BE49-F238E27FC236}">
                <a16:creationId xmlns:a16="http://schemas.microsoft.com/office/drawing/2014/main" id="{579B1CC2-07DC-4C63-842F-3C1E2B78612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4" name="Slide Number Placeholder 5">
            <a:extLst>
              <a:ext uri="{FF2B5EF4-FFF2-40B4-BE49-F238E27FC236}">
                <a16:creationId xmlns:a16="http://schemas.microsoft.com/office/drawing/2014/main" id="{F873EEC3-817E-4E5E-98ED-E6887B090E75}"/>
              </a:ext>
            </a:extLst>
          </p:cNvPr>
          <p:cNvSpPr>
            <a:spLocks noGrp="1"/>
          </p:cNvSpPr>
          <p:nvPr>
            <p:ph type="sldNum" sz="quarter" idx="12"/>
          </p:nvPr>
        </p:nvSpPr>
        <p:spPr/>
        <p:txBody>
          <a:bodyPr/>
          <a:lstStyle>
            <a:lvl1pPr>
              <a:defRPr/>
            </a:lvl1pPr>
          </a:lstStyle>
          <a:p>
            <a:fld id="{31D47F83-1418-45CF-A7B3-BFD99AE7AD8D}" type="slidenum">
              <a:rPr lang="en-US" altLang="en-US"/>
              <a:pPr/>
              <a:t>‹#›</a:t>
            </a:fld>
            <a:endParaRPr lang="en-US" altLang="en-US"/>
          </a:p>
        </p:txBody>
      </p:sp>
    </p:spTree>
    <p:extLst>
      <p:ext uri="{BB962C8B-B14F-4D97-AF65-F5344CB8AC3E}">
        <p14:creationId xmlns:p14="http://schemas.microsoft.com/office/powerpoint/2010/main" val="44130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C4B0841C-05C4-464D-8C5A-3992EF4D4B5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884D1B53-AC24-48A4-BA57-B9B4B664E1FF}"/>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48A3F223-7A50-4687-82CD-A73A641AF8C0}"/>
              </a:ext>
            </a:extLst>
          </p:cNvPr>
          <p:cNvSpPr>
            <a:spLocks noGrp="1"/>
          </p:cNvSpPr>
          <p:nvPr>
            <p:ph type="sldNum" sz="quarter" idx="12"/>
          </p:nvPr>
        </p:nvSpPr>
        <p:spPr/>
        <p:txBody>
          <a:bodyPr/>
          <a:lstStyle>
            <a:lvl1pPr>
              <a:defRPr/>
            </a:lvl1pPr>
          </a:lstStyle>
          <a:p>
            <a:fld id="{AFC2C0AD-9C5D-4000-92F8-2626E89D5645}" type="slidenum">
              <a:rPr lang="en-US" altLang="en-US"/>
              <a:pPr/>
              <a:t>‹#›</a:t>
            </a:fld>
            <a:endParaRPr lang="en-US" altLang="en-US"/>
          </a:p>
        </p:txBody>
      </p:sp>
    </p:spTree>
    <p:extLst>
      <p:ext uri="{BB962C8B-B14F-4D97-AF65-F5344CB8AC3E}">
        <p14:creationId xmlns:p14="http://schemas.microsoft.com/office/powerpoint/2010/main" val="145550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6BDE3E83-F346-441C-9581-CCAC249D784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18F2C926-389D-4F27-B29C-A0372826C14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BECD918-80F6-4042-B15D-199E4646D88B}"/>
              </a:ext>
            </a:extLst>
          </p:cNvPr>
          <p:cNvSpPr>
            <a:spLocks noGrp="1"/>
          </p:cNvSpPr>
          <p:nvPr>
            <p:ph type="sldNum" sz="quarter" idx="12"/>
          </p:nvPr>
        </p:nvSpPr>
        <p:spPr/>
        <p:txBody>
          <a:bodyPr/>
          <a:lstStyle>
            <a:lvl1pPr>
              <a:defRPr/>
            </a:lvl1pPr>
          </a:lstStyle>
          <a:p>
            <a:fld id="{0D279795-749F-4779-8364-2F43A8F459AE}" type="slidenum">
              <a:rPr lang="en-US" altLang="en-US"/>
              <a:pPr/>
              <a:t>‹#›</a:t>
            </a:fld>
            <a:endParaRPr lang="en-US" altLang="en-US"/>
          </a:p>
        </p:txBody>
      </p:sp>
    </p:spTree>
    <p:extLst>
      <p:ext uri="{BB962C8B-B14F-4D97-AF65-F5344CB8AC3E}">
        <p14:creationId xmlns:p14="http://schemas.microsoft.com/office/powerpoint/2010/main" val="94948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2FE4B66-6D07-4C55-8EDB-1FC40A62E49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E44BA4F-88DE-43F4-BA6E-251FFC8619D3}"/>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645D71-E36C-42F1-8687-4326ACE8CFD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cs typeface="Arial" pitchFamily="34" charset="0"/>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E6396FB5-89A4-4B45-91F7-16EBC6175570}"/>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1A5947B3-AA93-4F9C-A88C-A9BBC5CF30B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33677A61-6E98-4023-A74F-C8320EFAFE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7D44944-8A27-4F8B-BBE2-D4F68119E382}"/>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EA6F5D3-DE4A-4D3E-ABEA-6789618B8398}"/>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7E5367-9CC9-411E-909B-78D345A0D12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cs typeface="Arial" panose="020B0604020202020204" pitchFamily="34" charset="0"/>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9F0D5AA-D26E-430B-9A93-B0F6747F2F2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8012EC1B-D30D-40E6-9CED-41E928BDD45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8C2A3775-85BF-4C0C-952E-49383FF3A92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C809084-9C2C-467A-A7C9-91757704D5D6}"/>
              </a:ext>
            </a:extLst>
          </p:cNvPr>
          <p:cNvSpPr>
            <a:spLocks noGrp="1" noChangeArrowheads="1"/>
          </p:cNvSpPr>
          <p:nvPr>
            <p:ph type="title"/>
          </p:nvPr>
        </p:nvSpPr>
        <p:spPr>
          <a:xfrm>
            <a:off x="317500" y="274638"/>
            <a:ext cx="8229600" cy="1143000"/>
          </a:xfrm>
        </p:spPr>
        <p:txBody>
          <a:bodyPr/>
          <a:lstStyle/>
          <a:p>
            <a:pPr eaLnBrk="1" hangingPunct="1"/>
            <a:r>
              <a:rPr lang="zh-CN" altLang="en-US" b="1" dirty="0">
                <a:solidFill>
                  <a:srgbClr val="FFFF00"/>
                </a:solidFill>
              </a:rPr>
              <a:t>修心八頌</a:t>
            </a:r>
            <a:endParaRPr lang="en-US" altLang="en-US" b="1" dirty="0">
              <a:solidFill>
                <a:srgbClr val="FFFF00"/>
              </a:solidFill>
            </a:endParaRPr>
          </a:p>
        </p:txBody>
      </p:sp>
      <p:sp>
        <p:nvSpPr>
          <p:cNvPr id="3075" name="Date Placeholder 1">
            <a:extLst>
              <a:ext uri="{FF2B5EF4-FFF2-40B4-BE49-F238E27FC236}">
                <a16:creationId xmlns:a16="http://schemas.microsoft.com/office/drawing/2014/main" id="{88FC9108-3AC5-4E97-913B-2EDC8576A32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endParaRPr lang="en-US" altLang="en-US" sz="1200">
              <a:solidFill>
                <a:srgbClr val="898989"/>
              </a:solidFill>
              <a:ea typeface="SimSun" panose="02010600030101010101" pitchFamily="2" charset="-122"/>
            </a:endParaRPr>
          </a:p>
        </p:txBody>
      </p:sp>
      <p:sp>
        <p:nvSpPr>
          <p:cNvPr id="3076" name="Footer Placeholder 2">
            <a:extLst>
              <a:ext uri="{FF2B5EF4-FFF2-40B4-BE49-F238E27FC236}">
                <a16:creationId xmlns:a16="http://schemas.microsoft.com/office/drawing/2014/main" id="{D1C7E77B-C916-4F16-9352-A5373F7F28E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zh-CN" altLang="en-US" sz="1200">
                <a:solidFill>
                  <a:srgbClr val="898989"/>
                </a:solidFill>
              </a:rPr>
              <a:t>仅供小组内共修使用，严禁对外传阅</a:t>
            </a:r>
            <a:endParaRPr lang="en-US" altLang="en-US" sz="1200">
              <a:solidFill>
                <a:srgbClr val="898989"/>
              </a:solidFill>
              <a:ea typeface="SimSun" panose="02010600030101010101" pitchFamily="2" charset="-122"/>
            </a:endParaRPr>
          </a:p>
        </p:txBody>
      </p:sp>
      <p:sp>
        <p:nvSpPr>
          <p:cNvPr id="3077" name="Slide Number Placeholder 3">
            <a:extLst>
              <a:ext uri="{FF2B5EF4-FFF2-40B4-BE49-F238E27FC236}">
                <a16:creationId xmlns:a16="http://schemas.microsoft.com/office/drawing/2014/main" id="{8119A24F-D40A-4D08-869E-93691D5F30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fld id="{743B630D-0E25-42E2-8DA7-A992670281C5}" type="slidenum">
              <a:rPr lang="en-US" altLang="en-US" sz="1200">
                <a:solidFill>
                  <a:srgbClr val="898989"/>
                </a:solidFill>
              </a:rPr>
              <a:pPr>
                <a:spcBef>
                  <a:spcPct val="0"/>
                </a:spcBef>
                <a:buFont typeface="Arial" panose="020B0604020202020204" pitchFamily="34" charset="0"/>
                <a:buNone/>
              </a:pPr>
              <a:t>1</a:t>
            </a:fld>
            <a:endParaRPr lang="en-US" altLang="en-US" sz="1200">
              <a:solidFill>
                <a:srgbClr val="898989"/>
              </a:solidFill>
            </a:endParaRPr>
          </a:p>
        </p:txBody>
      </p:sp>
      <p:pic>
        <p:nvPicPr>
          <p:cNvPr id="3078" name="Content Placeholder 6">
            <a:extLst>
              <a:ext uri="{FF2B5EF4-FFF2-40B4-BE49-F238E27FC236}">
                <a16:creationId xmlns:a16="http://schemas.microsoft.com/office/drawing/2014/main" id="{1E3757C4-0824-4D0E-8726-3E68346E4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988" y="1417638"/>
            <a:ext cx="8969375" cy="411321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buFont typeface="Arial" charset="0"/>
              <a:buChar char="•"/>
              <a:defRPr/>
            </a:pPr>
            <a:r>
              <a:rPr lang="zh-CN" altLang="en-US" sz="2800" dirty="0">
                <a:solidFill>
                  <a:schemeClr val="bg1"/>
                </a:solidFill>
              </a:rPr>
              <a:t>如何報恩？</a:t>
            </a:r>
            <a:endParaRPr lang="en-US" altLang="zh-CN" sz="2800" dirty="0">
              <a:solidFill>
                <a:schemeClr val="bg1"/>
              </a:solidFill>
            </a:endParaRPr>
          </a:p>
          <a:p>
            <a:pPr lvl="1">
              <a:defRPr/>
            </a:pPr>
            <a:r>
              <a:rPr lang="zh-CN" altLang="en-US" sz="2400" dirty="0">
                <a:solidFill>
                  <a:schemeClr val="bg1"/>
                </a:solidFill>
              </a:rPr>
              <a:t>有了感恩的观念以后，该如何报答众生呢？是不是说声谢谢你们，或拿些钱来回报他们呢？都不是！唯一的报恩方式，就是给每个众生指一条光明的道路，然后让他们自己走。以现代人的口吻来说，这是“最科学”的方法。</a:t>
            </a:r>
            <a:endParaRPr lang="en-US" altLang="zh-CN" sz="2400" dirty="0">
              <a:solidFill>
                <a:schemeClr val="bg1"/>
              </a:solidFill>
              <a:latin typeface="+mn-ea"/>
            </a:endParaRPr>
          </a:p>
          <a:p>
            <a:pPr marL="457200" lvl="1" indent="0">
              <a:buNone/>
              <a:defRPr/>
            </a:pPr>
            <a:endParaRPr lang="en-US" altLang="zh-CN" sz="2400" dirty="0">
              <a:solidFill>
                <a:schemeClr val="bg1"/>
              </a:solidFill>
            </a:endParaRPr>
          </a:p>
          <a:p>
            <a:pPr marL="0" indent="0">
              <a:buNone/>
              <a:defRPr/>
            </a:pPr>
            <a:r>
              <a:rPr lang="en-US" altLang="zh-CN" sz="2800" dirty="0">
                <a:solidFill>
                  <a:schemeClr val="bg1"/>
                </a:solidFill>
              </a:rPr>
              <a:t>	</a:t>
            </a:r>
            <a:endParaRPr lang="zh-CN" altLang="en-US" sz="2800" dirty="0">
              <a:solidFill>
                <a:schemeClr val="bg1"/>
              </a:solidFill>
            </a:endParaRPr>
          </a:p>
        </p:txBody>
      </p:sp>
    </p:spTree>
    <p:extLst>
      <p:ext uri="{BB962C8B-B14F-4D97-AF65-F5344CB8AC3E}">
        <p14:creationId xmlns:p14="http://schemas.microsoft.com/office/powerpoint/2010/main" val="311062518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r>
              <a:rPr lang="zh-CN" altLang="en-US" sz="4800" dirty="0">
                <a:solidFill>
                  <a:schemeClr val="bg1"/>
                </a:solidFill>
                <a:latin typeface="Arial" panose="020B0604020202020204" pitchFamily="34" charset="0"/>
              </a:rPr>
              <a:t>愿我交往何人时，</a:t>
            </a:r>
            <a:endParaRPr lang="en-US" altLang="zh-CN" sz="4800" dirty="0">
              <a:solidFill>
                <a:schemeClr val="bg1"/>
              </a:solidFill>
              <a:latin typeface="Arial" panose="020B0604020202020204" pitchFamily="34" charset="0"/>
            </a:endParaRPr>
          </a:p>
          <a:p>
            <a:pPr marL="0" indent="0">
              <a:buNone/>
            </a:pPr>
            <a:r>
              <a:rPr lang="zh-CN" altLang="en-US" sz="4800" dirty="0">
                <a:solidFill>
                  <a:schemeClr val="bg1"/>
                </a:solidFill>
                <a:latin typeface="Arial" panose="020B0604020202020204" pitchFamily="34" charset="0"/>
              </a:rPr>
              <a:t>  视己较众皆卑下，</a:t>
            </a:r>
          </a:p>
          <a:p>
            <a:pPr marL="0" indent="0">
              <a:buNone/>
            </a:pPr>
            <a:r>
              <a:rPr lang="zh-CN" altLang="en-US" sz="4800" dirty="0">
                <a:solidFill>
                  <a:schemeClr val="bg1"/>
                </a:solidFill>
                <a:latin typeface="Arial" panose="020B0604020202020204" pitchFamily="34" charset="0"/>
              </a:rPr>
              <a:t>  诚心诚意又真挚，</a:t>
            </a:r>
            <a:endParaRPr lang="en-US" altLang="zh-CN" sz="4800" dirty="0">
              <a:solidFill>
                <a:schemeClr val="bg1"/>
              </a:solidFill>
              <a:latin typeface="Arial" panose="020B0604020202020204" pitchFamily="34" charset="0"/>
            </a:endParaRPr>
          </a:p>
          <a:p>
            <a:pPr marL="0" indent="0">
              <a:buNone/>
            </a:pPr>
            <a:r>
              <a:rPr lang="zh-CN" altLang="en-US" sz="4800" dirty="0">
                <a:solidFill>
                  <a:schemeClr val="bg1"/>
                </a:solidFill>
                <a:latin typeface="Arial" panose="020B0604020202020204" pitchFamily="34" charset="0"/>
              </a:rPr>
              <a:t>  尊重他人献爱心。</a:t>
            </a:r>
            <a:endParaRPr lang="en-US" altLang="zh-CN" sz="4800" dirty="0">
              <a:solidFill>
                <a:schemeClr val="bg1"/>
              </a:solidFill>
              <a:latin typeface="Arial" panose="020B0604020202020204" pitchFamily="34" charset="0"/>
            </a:endParaRPr>
          </a:p>
        </p:txBody>
      </p:sp>
    </p:spTree>
    <p:extLst>
      <p:ext uri="{BB962C8B-B14F-4D97-AF65-F5344CB8AC3E}">
        <p14:creationId xmlns:p14="http://schemas.microsoft.com/office/powerpoint/2010/main" val="122922389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buFont typeface="Arial" charset="0"/>
              <a:buChar char="•"/>
              <a:defRPr/>
            </a:pPr>
            <a:r>
              <a:rPr lang="zh-CN" altLang="en-US" sz="2400" dirty="0">
                <a:solidFill>
                  <a:schemeClr val="bg1"/>
                </a:solidFill>
              </a:rPr>
              <a:t>无论何时何地，跟何人相处，都应该保持的一种心态。在和任何一个人相处的时候，要发自内心地认为，在所有人当中我是最底层的人，我不如所有的人。为什么要这样想呢？因为这样我们就不会有骄傲自满的心态，才不会去欺负任何一个生命。</a:t>
            </a:r>
            <a:endParaRPr lang="en-US" altLang="zh-CN" sz="2400" dirty="0">
              <a:solidFill>
                <a:schemeClr val="bg1"/>
              </a:solidFill>
            </a:endParaRPr>
          </a:p>
          <a:p>
            <a:pPr>
              <a:buFont typeface="Arial" charset="0"/>
              <a:buChar char="•"/>
              <a:defRPr/>
            </a:pPr>
            <a:r>
              <a:rPr lang="zh-CN" altLang="en-US" sz="2400" dirty="0">
                <a:solidFill>
                  <a:schemeClr val="bg1"/>
                </a:solidFill>
              </a:rPr>
              <a:t>我们不能认为，因为我有钱、有权、有名，所以不是最差的！现代人就是这样，有了一点儿钱、一点儿权、一点儿学问，连走路的方式都不一样了</a:t>
            </a:r>
            <a:r>
              <a:rPr lang="en-US" altLang="zh-CN" sz="2400" dirty="0">
                <a:solidFill>
                  <a:schemeClr val="bg1"/>
                </a:solidFill>
              </a:rPr>
              <a:t>—</a:t>
            </a:r>
            <a:r>
              <a:rPr lang="zh-CN" altLang="en-US" sz="2400" dirty="0">
                <a:solidFill>
                  <a:schemeClr val="bg1"/>
                </a:solidFill>
              </a:rPr>
              <a:t>趾高气扬、不可一世。大乘佛法最反感的就是这些做法，有了这样的心态，就永远也不会成为一个修行人。</a:t>
            </a:r>
          </a:p>
        </p:txBody>
      </p:sp>
    </p:spTree>
    <p:extLst>
      <p:ext uri="{BB962C8B-B14F-4D97-AF65-F5344CB8AC3E}">
        <p14:creationId xmlns:p14="http://schemas.microsoft.com/office/powerpoint/2010/main" val="38301365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r>
              <a:rPr lang="zh-CN" altLang="en-US" sz="2400" dirty="0">
                <a:solidFill>
                  <a:schemeClr val="bg1"/>
                </a:solidFill>
                <a:latin typeface="Arial" panose="020B0604020202020204" pitchFamily="34" charset="0"/>
              </a:rPr>
              <a:t>愿我交往何人时，视己较众皆卑下，</a:t>
            </a:r>
          </a:p>
          <a:p>
            <a:pPr marL="0" indent="0">
              <a:buNone/>
            </a:pPr>
            <a:r>
              <a:rPr lang="zh-CN" altLang="en-US" sz="2400" dirty="0">
                <a:solidFill>
                  <a:schemeClr val="bg1"/>
                </a:solidFill>
                <a:latin typeface="Arial" panose="020B0604020202020204" pitchFamily="34" charset="0"/>
              </a:rPr>
              <a:t>    诚心诚意又真挚，尊重他人献爱心。</a:t>
            </a:r>
            <a:endParaRPr lang="en-US" altLang="zh-CN" sz="2400" dirty="0">
              <a:solidFill>
                <a:schemeClr val="bg1"/>
              </a:solidFill>
              <a:latin typeface="Arial" panose="020B0604020202020204" pitchFamily="34" charset="0"/>
            </a:endParaRPr>
          </a:p>
          <a:p>
            <a:pPr>
              <a:buFont typeface="Arial" charset="0"/>
              <a:buChar char="•"/>
              <a:defRPr/>
            </a:pPr>
            <a:r>
              <a:rPr lang="zh-CN" altLang="en-US" sz="2400" dirty="0">
                <a:solidFill>
                  <a:schemeClr val="bg1"/>
                </a:solidFill>
              </a:rPr>
              <a:t>无论何时何地，跟何人相处，都应该保持的一种心态。在和任何一个人相处的时候，要发自内心地认为，在所有人当中我是最底层的人，我不如所有的人。为什么要这样想呢？因为这样我们就不会有骄傲自满的心态，才不会去欺负任何一个生命。</a:t>
            </a:r>
            <a:endParaRPr lang="en-US" altLang="zh-CN" sz="2400" dirty="0">
              <a:solidFill>
                <a:schemeClr val="bg1"/>
              </a:solidFill>
            </a:endParaRPr>
          </a:p>
          <a:p>
            <a:pPr>
              <a:buFont typeface="Arial" charset="0"/>
              <a:buChar char="•"/>
              <a:defRPr/>
            </a:pPr>
            <a:r>
              <a:rPr lang="zh-CN" altLang="en-US" sz="2400" dirty="0">
                <a:solidFill>
                  <a:schemeClr val="bg1"/>
                </a:solidFill>
              </a:rPr>
              <a:t>我们不能认为，因为我有钱、有权、有名，所以不是最差的！现代人就是这样，有了一点儿钱、一点儿权、一点儿学问，连走路的方式都不一样了</a:t>
            </a:r>
            <a:r>
              <a:rPr lang="en-US" altLang="zh-CN" sz="2400" dirty="0">
                <a:solidFill>
                  <a:schemeClr val="bg1"/>
                </a:solidFill>
              </a:rPr>
              <a:t>—</a:t>
            </a:r>
            <a:r>
              <a:rPr lang="zh-CN" altLang="en-US" sz="2400" dirty="0">
                <a:solidFill>
                  <a:schemeClr val="bg1"/>
                </a:solidFill>
              </a:rPr>
              <a:t>趾高气扬、不可一世。大乘佛法最反感的就是这些做法，有了这样的心态，就永远也不会成为一个修行人。</a:t>
            </a:r>
          </a:p>
        </p:txBody>
      </p:sp>
    </p:spTree>
    <p:extLst>
      <p:ext uri="{BB962C8B-B14F-4D97-AF65-F5344CB8AC3E}">
        <p14:creationId xmlns:p14="http://schemas.microsoft.com/office/powerpoint/2010/main" val="184334689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pPr>
              <a:defRPr/>
            </a:pPr>
            <a:r>
              <a:rPr lang="zh-CN" altLang="en-US" sz="2300" dirty="0">
                <a:solidFill>
                  <a:schemeClr val="bg1"/>
                </a:solidFill>
              </a:rPr>
              <a:t>人类有史以来，没有一个人是跟自己斗争的，都是两个教派、两个国家、两个种族相互之间的斗争，我们要尊重佛，向佛学习，往佛的方向走，就不能往外斗争，而应当挑战自己、战胜自己</a:t>
            </a:r>
            <a:r>
              <a:rPr lang="en-US" altLang="zh-CN" sz="2300" dirty="0">
                <a:solidFill>
                  <a:schemeClr val="bg1"/>
                </a:solidFill>
              </a:rPr>
              <a:t>—</a:t>
            </a:r>
            <a:r>
              <a:rPr lang="zh-CN" altLang="en-US" sz="2300" u="sng" dirty="0">
                <a:solidFill>
                  <a:srgbClr val="FFFF00"/>
                </a:solidFill>
              </a:rPr>
              <a:t>杀掉我们的自私心，铲除我们的烦恼、我慢、我执。</a:t>
            </a:r>
            <a:endParaRPr lang="en-US" altLang="zh-CN" sz="2300" u="sng" dirty="0">
              <a:solidFill>
                <a:srgbClr val="FFFF00"/>
              </a:solidFill>
            </a:endParaRPr>
          </a:p>
          <a:p>
            <a:pPr>
              <a:defRPr/>
            </a:pPr>
            <a:r>
              <a:rPr lang="zh-CN" altLang="en-US" sz="2300" dirty="0">
                <a:solidFill>
                  <a:schemeClr val="bg1"/>
                </a:solidFill>
              </a:rPr>
              <a:t>我们要把其他人视为最珍贵的人，因为所有众生都对我有恩德，所有众生都是好的，只有我才是不好的，帮助好人是我义不容辞的义务，这样我们才会有度化众生的愿望。反之，如果认为，虽然我有不好的地方，但我也不是一个全方位的坏蛋，这些众生也有不好的地方啊！他们也不是十全十美的啊！我为什么要去帮助坏人呢？这种心态就会阻止我们的菩萨行，破坏我们的菩提心。我们不能去琢磨、思维这一点，如果这样思维，就会生起傲慢心，不会有什么好结果。众生虽然有不好的一面，但从无始以来，我们一直在观察这些不好的一面，所以至今什么成就都没有。如果我们依旧去观察众生的缺点，就永远不会有什么收获与成就。</a:t>
            </a:r>
            <a:endParaRPr lang="en-CA" altLang="zh-CN" sz="23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28489759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pPr>
              <a:defRPr/>
            </a:pPr>
            <a:r>
              <a:rPr lang="zh-CN" altLang="en-US" sz="2400" dirty="0">
                <a:solidFill>
                  <a:schemeClr val="bg1"/>
                </a:solidFill>
              </a:rPr>
              <a:t>发现众生好的一面，我们才会产生感恩、报恩的念头，而报恩的唯一方法，就是成佛，这样我们才会发菩提心，这样的心态既利他、也利己，二利都可以成办，这是一个非常理性、聪明的选择。</a:t>
            </a:r>
            <a:endParaRPr lang="en-US" altLang="zh-CN" sz="2400" dirty="0">
              <a:solidFill>
                <a:schemeClr val="bg1"/>
              </a:solidFill>
            </a:endParaRPr>
          </a:p>
          <a:p>
            <a:pPr>
              <a:defRPr/>
            </a:pPr>
            <a:r>
              <a:rPr lang="zh-CN" altLang="en-US" sz="2400" dirty="0">
                <a:solidFill>
                  <a:schemeClr val="bg1"/>
                </a:solidFill>
              </a:rPr>
              <a:t>烦恼障</a:t>
            </a:r>
            <a:r>
              <a:rPr lang="en-US" altLang="zh-CN" sz="2400" dirty="0">
                <a:solidFill>
                  <a:schemeClr val="bg1"/>
                </a:solidFill>
              </a:rPr>
              <a:t>-</a:t>
            </a:r>
            <a:r>
              <a:rPr lang="zh-CN" altLang="en-US" sz="2400" dirty="0">
                <a:solidFill>
                  <a:schemeClr val="bg1"/>
                </a:solidFill>
              </a:rPr>
              <a:t>就是由自私心、我执而产生的贪心、嗔心、无明、嫉妒、我慢等等。有两种原因：第一，当嗔恨心、嫉妒心等念头进入心相续的时候，就会让人很不舒服、很苦恼，所以称之为烦恼。第二，烦恼如果串习以后，就会在阿赖耶识上留下烦恼的种子，到了一定的时候，这粒种子会成熟。烦恼种子成熟的时候，肯定会产生痛苦。由于它还会导致下一世的痛苦，因而称之为烦恼。</a:t>
            </a:r>
            <a:endParaRPr lang="en-US" altLang="zh-CN" sz="2400" dirty="0">
              <a:solidFill>
                <a:schemeClr val="bg1"/>
              </a:solidFill>
            </a:endParaRPr>
          </a:p>
          <a:p>
            <a:pPr>
              <a:defRPr/>
            </a:pPr>
            <a:r>
              <a:rPr lang="zh-CN" altLang="en-US" sz="2400" dirty="0">
                <a:solidFill>
                  <a:schemeClr val="bg1"/>
                </a:solidFill>
              </a:rPr>
              <a:t>障</a:t>
            </a:r>
            <a:r>
              <a:rPr lang="en-US" altLang="zh-CN" sz="2400" dirty="0">
                <a:solidFill>
                  <a:schemeClr val="bg1"/>
                </a:solidFill>
              </a:rPr>
              <a:t>-</a:t>
            </a:r>
            <a:r>
              <a:rPr lang="zh-CN" altLang="en-US" sz="2400" dirty="0">
                <a:solidFill>
                  <a:schemeClr val="bg1"/>
                </a:solidFill>
              </a:rPr>
              <a:t>有了烦恼以后，它就不会让我们获得解脱，它是解脱道上一个很大、很严重的障碍，所以叫做“障”。</a:t>
            </a:r>
          </a:p>
        </p:txBody>
      </p:sp>
    </p:spTree>
    <p:extLst>
      <p:ext uri="{BB962C8B-B14F-4D97-AF65-F5344CB8AC3E}">
        <p14:creationId xmlns:p14="http://schemas.microsoft.com/office/powerpoint/2010/main" val="370469921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pPr>
              <a:defRPr/>
            </a:pPr>
            <a:r>
              <a:rPr lang="zh-CN" altLang="en-US" sz="2400" dirty="0">
                <a:solidFill>
                  <a:schemeClr val="bg1"/>
                </a:solidFill>
              </a:rPr>
              <a:t>大乘显宗断除烦恼的方法不是躲避，而是把烦恼转为道用。怎么样转为道用呢？有两种方法：一个是菩提心。譬如说，从小乘的观点来说，我执是一定要断除的，小乘佛法从来不认为我执可以转为道用，所以要断除我执，而不会保留我执，但是，大乘行人却利用我执来发菩提心</a:t>
            </a:r>
            <a:r>
              <a:rPr lang="en-US" altLang="zh-CN" sz="2400" dirty="0">
                <a:solidFill>
                  <a:schemeClr val="bg1"/>
                </a:solidFill>
              </a:rPr>
              <a:t>—“</a:t>
            </a:r>
            <a:r>
              <a:rPr lang="zh-CN" altLang="en-US" sz="2400" dirty="0">
                <a:solidFill>
                  <a:schemeClr val="bg1"/>
                </a:solidFill>
              </a:rPr>
              <a:t>我”要度化众生，“我”要成佛，“我”要利益众生等等，这些都是以“我”为起始点，从而把我执转为道用的方法。烦恼转为道用的方法在佛经里面讲了很多，</a:t>
            </a:r>
            <a:r>
              <a:rPr lang="en-US" altLang="zh-CN" sz="2400" dirty="0">
                <a:solidFill>
                  <a:schemeClr val="bg1"/>
                </a:solidFill>
              </a:rPr>
              <a:t>《</a:t>
            </a:r>
            <a:r>
              <a:rPr lang="zh-CN" altLang="en-US" sz="2400" dirty="0">
                <a:solidFill>
                  <a:schemeClr val="bg1"/>
                </a:solidFill>
              </a:rPr>
              <a:t>入菩萨行论</a:t>
            </a:r>
            <a:r>
              <a:rPr lang="en-US" altLang="zh-CN" sz="2400" dirty="0">
                <a:solidFill>
                  <a:schemeClr val="bg1"/>
                </a:solidFill>
              </a:rPr>
              <a:t>》</a:t>
            </a:r>
            <a:r>
              <a:rPr lang="zh-CN" altLang="en-US" sz="2400" dirty="0">
                <a:solidFill>
                  <a:schemeClr val="bg1"/>
                </a:solidFill>
              </a:rPr>
              <a:t>里面从头到尾讲的都是烦恼转为道用的方法。另外一种烦恼转为道用的方法，是在证悟空性以后。一般而言，证悟空性以后，不会有太大的烦恼，即使因为以前的习气而产生烦恼，也不会像普通凡夫的烦恼那样严重，不会影响修行和成就，这也是烦恼转为道用的方法。</a:t>
            </a:r>
          </a:p>
        </p:txBody>
      </p:sp>
    </p:spTree>
    <p:extLst>
      <p:ext uri="{BB962C8B-B14F-4D97-AF65-F5344CB8AC3E}">
        <p14:creationId xmlns:p14="http://schemas.microsoft.com/office/powerpoint/2010/main" val="210165742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第二頌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pPr>
              <a:defRPr/>
            </a:pPr>
            <a:r>
              <a:rPr lang="zh-CN" altLang="en-US" sz="2400" dirty="0">
                <a:solidFill>
                  <a:schemeClr val="bg1"/>
                </a:solidFill>
              </a:rPr>
              <a:t>大乘显宗断除烦恼的方法不是躲避，而是把烦恼转为道用。怎么样转为道用呢？有两种方法：一个是菩提心。譬如说，从小乘的观点来说，我执是一定要断除的，小乘佛法从来不认为我执可以转为道用，所以要断除我执，而不会保留我执，但是，大乘行人却利用我执来发菩提心</a:t>
            </a:r>
            <a:r>
              <a:rPr lang="en-US" altLang="zh-CN" sz="2400" dirty="0">
                <a:solidFill>
                  <a:schemeClr val="bg1"/>
                </a:solidFill>
              </a:rPr>
              <a:t>—“</a:t>
            </a:r>
            <a:r>
              <a:rPr lang="zh-CN" altLang="en-US" sz="2400" dirty="0">
                <a:solidFill>
                  <a:schemeClr val="bg1"/>
                </a:solidFill>
              </a:rPr>
              <a:t>我”要度化众生，“我”要成佛，“我”要利益众生等等，这些都是以“我”为起始点，从而把我执转为道用的方法。烦恼转为道用的方法在佛经里面讲了很多，</a:t>
            </a:r>
            <a:r>
              <a:rPr lang="en-US" altLang="zh-CN" sz="2400" dirty="0">
                <a:solidFill>
                  <a:schemeClr val="bg1"/>
                </a:solidFill>
              </a:rPr>
              <a:t>《</a:t>
            </a:r>
            <a:r>
              <a:rPr lang="zh-CN" altLang="en-US" sz="2400" dirty="0">
                <a:solidFill>
                  <a:schemeClr val="bg1"/>
                </a:solidFill>
              </a:rPr>
              <a:t>入菩萨行论</a:t>
            </a:r>
            <a:r>
              <a:rPr lang="en-US" altLang="zh-CN" sz="2400" dirty="0">
                <a:solidFill>
                  <a:schemeClr val="bg1"/>
                </a:solidFill>
              </a:rPr>
              <a:t>》</a:t>
            </a:r>
            <a:r>
              <a:rPr lang="zh-CN" altLang="en-US" sz="2400" dirty="0">
                <a:solidFill>
                  <a:schemeClr val="bg1"/>
                </a:solidFill>
              </a:rPr>
              <a:t>里面从头到尾讲的都是烦恼转为道用的方法。另外一种烦恼转为道用的方法，是在证悟空性以后。一般而言，证悟空性以后，不会有太大的烦恼，即使因为以前的习气而产生烦恼，也不会像普通凡夫的烦恼那样严重，不会影响修行和成就，这也是烦恼转为道用的方法。</a:t>
            </a:r>
          </a:p>
        </p:txBody>
      </p:sp>
    </p:spTree>
    <p:extLst>
      <p:ext uri="{BB962C8B-B14F-4D97-AF65-F5344CB8AC3E}">
        <p14:creationId xmlns:p14="http://schemas.microsoft.com/office/powerpoint/2010/main" val="319155446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第三頌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4800" dirty="0">
                <a:solidFill>
                  <a:schemeClr val="bg1"/>
                </a:solidFill>
              </a:rPr>
              <a:t>愿我恒常观自心，</a:t>
            </a:r>
            <a:endParaRPr lang="en-US" altLang="zh-CN" sz="4800" dirty="0">
              <a:solidFill>
                <a:schemeClr val="bg1"/>
              </a:solidFill>
            </a:endParaRPr>
          </a:p>
          <a:p>
            <a:pPr marL="0" indent="0">
              <a:buNone/>
            </a:pPr>
            <a:r>
              <a:rPr lang="zh-CN" altLang="en-US" sz="4800" dirty="0">
                <a:solidFill>
                  <a:schemeClr val="bg1"/>
                </a:solidFill>
              </a:rPr>
              <a:t>   烦恼妄念初生时，</a:t>
            </a:r>
          </a:p>
          <a:p>
            <a:pPr marL="0" indent="0">
              <a:buNone/>
            </a:pPr>
            <a:r>
              <a:rPr lang="zh-CN" altLang="en-US" sz="4800" dirty="0">
                <a:solidFill>
                  <a:schemeClr val="bg1"/>
                </a:solidFill>
              </a:rPr>
              <a:t>   毁坏自己他众故，</a:t>
            </a:r>
            <a:endParaRPr lang="en-US" altLang="zh-CN" sz="4800" dirty="0">
              <a:solidFill>
                <a:schemeClr val="bg1"/>
              </a:solidFill>
            </a:endParaRPr>
          </a:p>
          <a:p>
            <a:pPr marL="0" indent="0">
              <a:buNone/>
            </a:pPr>
            <a:r>
              <a:rPr lang="en-US" altLang="zh-CN" sz="4800" dirty="0">
                <a:solidFill>
                  <a:schemeClr val="bg1"/>
                </a:solidFill>
              </a:rPr>
              <a:t>   </a:t>
            </a:r>
            <a:r>
              <a:rPr lang="zh-CN" altLang="en-US" sz="4800" dirty="0">
                <a:solidFill>
                  <a:schemeClr val="bg1"/>
                </a:solidFill>
              </a:rPr>
              <a:t>立即强行而断除。</a:t>
            </a:r>
            <a:endParaRPr lang="en-US" altLang="zh-CN" sz="4800" dirty="0">
              <a:solidFill>
                <a:schemeClr val="bg1"/>
              </a:solidFill>
            </a:endParaRPr>
          </a:p>
          <a:p>
            <a:endParaRPr lang="zh-CN" altLang="en-US" sz="2400" dirty="0">
              <a:solidFill>
                <a:schemeClr val="bg1"/>
              </a:solidFill>
            </a:endParaRPr>
          </a:p>
        </p:txBody>
      </p:sp>
    </p:spTree>
    <p:extLst>
      <p:ext uri="{BB962C8B-B14F-4D97-AF65-F5344CB8AC3E}">
        <p14:creationId xmlns:p14="http://schemas.microsoft.com/office/powerpoint/2010/main" val="17666151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第三頌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愿我恒常观自心，烦恼妄念初生时，</a:t>
            </a:r>
          </a:p>
          <a:p>
            <a:pPr marL="0" indent="0">
              <a:buNone/>
            </a:pPr>
            <a:r>
              <a:rPr lang="zh-CN" altLang="en-US" sz="2400" dirty="0">
                <a:solidFill>
                  <a:schemeClr val="bg1"/>
                </a:solidFill>
              </a:rPr>
              <a:t>    毁坏自己他众故，立即强行而断除。</a:t>
            </a:r>
            <a:endParaRPr lang="en-US" altLang="zh-CN" sz="2400" dirty="0">
              <a:solidFill>
                <a:schemeClr val="bg1"/>
              </a:solidFill>
            </a:endParaRPr>
          </a:p>
          <a:p>
            <a:r>
              <a:rPr lang="zh-CN" altLang="en-US" sz="2400" dirty="0">
                <a:solidFill>
                  <a:schemeClr val="bg1"/>
                </a:solidFill>
              </a:rPr>
              <a:t>无论是任何时候、任何地点，我们都要观察、监督自己的行为。时时刻刻都要有正知正念，要知道自己在干什么，这个很重要。</a:t>
            </a:r>
          </a:p>
          <a:p>
            <a:r>
              <a:rPr lang="zh-CN" altLang="en-US" sz="2400" dirty="0">
                <a:solidFill>
                  <a:schemeClr val="bg1"/>
                </a:solidFill>
              </a:rPr>
              <a:t>正念是什么呢？就是不忘记自己该做什么，不该做什么，随时都要提醒自己；所谓正知，就是时时刻刻都要知道自己在说什么、想什么、干什么，身、口、意三方面都要观察。观察的同时就会发现，自己是否在说不该说的话，或是在想不该想的东西，或是在做不该做的事情。</a:t>
            </a:r>
          </a:p>
          <a:p>
            <a:endParaRPr lang="zh-CN" altLang="en-US" sz="2400" dirty="0">
              <a:solidFill>
                <a:schemeClr val="bg1"/>
              </a:solidFill>
            </a:endParaRPr>
          </a:p>
        </p:txBody>
      </p:sp>
    </p:spTree>
    <p:extLst>
      <p:ext uri="{BB962C8B-B14F-4D97-AF65-F5344CB8AC3E}">
        <p14:creationId xmlns:p14="http://schemas.microsoft.com/office/powerpoint/2010/main" val="10851784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r>
              <a:rPr lang="zh-CN" altLang="en-US" b="1" dirty="0">
                <a:solidFill>
                  <a:srgbClr val="FFFF00"/>
                </a:solidFill>
              </a:rPr>
              <a:t>串讲提纲</a:t>
            </a: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buFont typeface="Arial" charset="0"/>
              <a:buChar char="•"/>
              <a:defRPr/>
            </a:pPr>
            <a:r>
              <a:rPr lang="en-US" altLang="zh-CN" dirty="0">
                <a:solidFill>
                  <a:schemeClr val="bg1"/>
                </a:solidFill>
                <a:latin typeface="+mj-lt"/>
                <a:sym typeface="Wingdings" panose="05000000000000000000" pitchFamily="2" charset="2"/>
              </a:rPr>
              <a:t>《</a:t>
            </a:r>
            <a:r>
              <a:rPr lang="zh-CN" altLang="en-US" dirty="0">
                <a:solidFill>
                  <a:schemeClr val="bg1"/>
                </a:solidFill>
              </a:rPr>
              <a:t>修心八颂</a:t>
            </a:r>
            <a:r>
              <a:rPr lang="en-US" altLang="zh-CN" dirty="0">
                <a:solidFill>
                  <a:schemeClr val="bg1"/>
                </a:solidFill>
                <a:latin typeface="+mj-lt"/>
                <a:sym typeface="Wingdings" panose="05000000000000000000" pitchFamily="2" charset="2"/>
              </a:rPr>
              <a:t>》</a:t>
            </a:r>
            <a:r>
              <a:rPr lang="zh-CN" altLang="en-US" dirty="0">
                <a:solidFill>
                  <a:schemeClr val="bg1"/>
                </a:solidFill>
                <a:latin typeface="+mj-lt"/>
                <a:sym typeface="Wingdings" panose="05000000000000000000" pitchFamily="2" charset="2"/>
              </a:rPr>
              <a:t>簡介</a:t>
            </a:r>
            <a:endParaRPr lang="en-US" altLang="zh-CN" dirty="0">
              <a:solidFill>
                <a:schemeClr val="bg1"/>
              </a:solidFill>
              <a:latin typeface="+mj-lt"/>
              <a:sym typeface="Wingdings" panose="05000000000000000000" pitchFamily="2" charset="2"/>
            </a:endParaRPr>
          </a:p>
          <a:p>
            <a:pPr>
              <a:buFont typeface="Arial" charset="0"/>
              <a:buChar char="•"/>
              <a:defRPr/>
            </a:pPr>
            <a:r>
              <a:rPr lang="zh-CN" altLang="en-US" dirty="0">
                <a:solidFill>
                  <a:schemeClr val="bg1"/>
                </a:solidFill>
              </a:rPr>
              <a:t>八頌詳解</a:t>
            </a:r>
            <a:endParaRPr lang="en-US" altLang="zh-CN" dirty="0">
              <a:solidFill>
                <a:schemeClr val="bg1"/>
              </a:solidFill>
            </a:endParaRPr>
          </a:p>
          <a:p>
            <a:pPr>
              <a:buFont typeface="Arial" charset="0"/>
              <a:buChar char="•"/>
              <a:defRPr/>
            </a:pPr>
            <a:r>
              <a:rPr lang="zh-CN" altLang="en-US" sz="3200" dirty="0">
                <a:solidFill>
                  <a:schemeClr val="bg1"/>
                </a:solidFill>
                <a:latin typeface="+mj-lt"/>
                <a:sym typeface="Wingdings" panose="05000000000000000000" pitchFamily="2" charset="2"/>
              </a:rPr>
              <a:t>討論</a:t>
            </a:r>
            <a:endParaRPr lang="en-US" altLang="zh-CN" sz="3200" dirty="0">
              <a:solidFill>
                <a:schemeClr val="bg1"/>
              </a:solidFill>
              <a:latin typeface="+mj-lt"/>
              <a:sym typeface="Wingdings" panose="05000000000000000000" pitchFamily="2" charset="2"/>
            </a:endParaRPr>
          </a:p>
          <a:p>
            <a:pPr marL="0" indent="0">
              <a:buFont typeface="Arial" panose="020B0604020202020204" pitchFamily="34" charset="0"/>
              <a:buNone/>
              <a:defRPr/>
            </a:pPr>
            <a:endParaRPr lang="en-CA" altLang="zh-CN" sz="2800" dirty="0">
              <a:solidFill>
                <a:schemeClr val="bg1"/>
              </a:solidFill>
              <a:sym typeface="Wingdings" panose="05000000000000000000" pitchFamily="2" charset="2"/>
            </a:endParaRPr>
          </a:p>
          <a:p>
            <a:pPr>
              <a:buFont typeface="Arial" charset="0"/>
              <a:buChar char="•"/>
              <a:defRPr/>
            </a:pPr>
            <a:endParaRPr lang="en-CA" altLang="zh-CN" sz="28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203209019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第三頌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释迦牟尼佛在</a:t>
            </a:r>
            <a:r>
              <a:rPr lang="en-US" altLang="zh-CN" sz="2400" dirty="0">
                <a:solidFill>
                  <a:schemeClr val="bg1"/>
                </a:solidFill>
              </a:rPr>
              <a:t>《</a:t>
            </a:r>
            <a:r>
              <a:rPr lang="zh-CN" altLang="en-US" sz="2400" dirty="0">
                <a:solidFill>
                  <a:schemeClr val="bg1"/>
                </a:solidFill>
              </a:rPr>
              <a:t>入楞伽经</a:t>
            </a:r>
            <a:r>
              <a:rPr lang="en-US" altLang="zh-CN" sz="2400" dirty="0">
                <a:solidFill>
                  <a:schemeClr val="bg1"/>
                </a:solidFill>
              </a:rPr>
              <a:t>》</a:t>
            </a:r>
            <a:r>
              <a:rPr lang="zh-CN" altLang="en-US" sz="2400" dirty="0">
                <a:solidFill>
                  <a:schemeClr val="bg1"/>
                </a:solidFill>
              </a:rPr>
              <a:t>等佛经里面讲，人对狗扔石头的时候，狗不会追人，而会去追石头；人对狮子扔石头的话，狮子却不会去追石头，而会去追人，最后设法把人吃掉。因为狮子知道，人被吃掉以后，就不会再有人对它扔石头了，狗不懂得这一点，所以就去追石头，最终也不会解决根本问题。</a:t>
            </a:r>
            <a:endParaRPr lang="en-US" altLang="zh-CN" sz="2400" dirty="0">
              <a:solidFill>
                <a:schemeClr val="bg1"/>
              </a:solidFill>
            </a:endParaRPr>
          </a:p>
          <a:p>
            <a:r>
              <a:rPr lang="zh-CN" altLang="en-US" sz="2400" dirty="0">
                <a:solidFill>
                  <a:schemeClr val="bg1"/>
                </a:solidFill>
              </a:rPr>
              <a:t>最好的方法，是先不观察外境，而是观察自己的心。对我们凡夫来说，虽然外境有一定的影响，但所有的外境都是内心种子成熟以后产生的现象。就像投影机一样，投影机投射在屏幕上的图像来源不在外面，而是在投影机里面，要控制图像、破坏图像，就不能到屏幕上去搞破坏，而要把机器破坏掉，这样图像自然就被破坏了。</a:t>
            </a:r>
          </a:p>
        </p:txBody>
      </p:sp>
    </p:spTree>
    <p:extLst>
      <p:ext uri="{BB962C8B-B14F-4D97-AF65-F5344CB8AC3E}">
        <p14:creationId xmlns:p14="http://schemas.microsoft.com/office/powerpoint/2010/main" val="206663835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第三頌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心的本来面目或者本性远离一切戏论，不可言、不可思，已经超越了思维和语言的范围，所以不能通过推理来完全证悟，但推理的方法可以让我们放下很多执著。</a:t>
            </a:r>
            <a:endParaRPr lang="en-US" altLang="zh-CN" sz="2400" dirty="0">
              <a:solidFill>
                <a:schemeClr val="bg1"/>
              </a:solidFill>
            </a:endParaRPr>
          </a:p>
          <a:p>
            <a:r>
              <a:rPr lang="zh-CN" altLang="en-US" sz="2400" dirty="0">
                <a:solidFill>
                  <a:schemeClr val="bg1"/>
                </a:solidFill>
              </a:rPr>
              <a:t>大乘佛法真正的修法，无论大圆满、大手印还是大中观等修法，其基本的要求都是：第一，要有足够的资粮；第二，要有坚定的信心。信心和资粮具备以后，就可以证悟。佛在大乘显宗经典里面也提到过，证悟如来藏的唯一方法，就是信心与资粮，只要有了信心与资粮，就能逐渐逐渐地证悟。</a:t>
            </a:r>
            <a:endParaRPr lang="en-US" altLang="zh-CN" sz="2400" dirty="0">
              <a:solidFill>
                <a:schemeClr val="bg1"/>
              </a:solidFill>
            </a:endParaRPr>
          </a:p>
          <a:p>
            <a:r>
              <a:rPr lang="zh-CN" altLang="en-US" sz="2400" dirty="0">
                <a:solidFill>
                  <a:schemeClr val="bg1"/>
                </a:solidFill>
              </a:rPr>
              <a:t>除了每天例行的修行之外，我们还应该利用一些不需要上班的假期，在半个月、一个月或者是七天左右的时间中，到一些圣地，比如莲花生大师等成就者修行过的地方，或者是在自己家里闭关专修</a:t>
            </a:r>
          </a:p>
        </p:txBody>
      </p:sp>
    </p:spTree>
    <p:extLst>
      <p:ext uri="{BB962C8B-B14F-4D97-AF65-F5344CB8AC3E}">
        <p14:creationId xmlns:p14="http://schemas.microsoft.com/office/powerpoint/2010/main" val="34102253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第三頌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佛也曾经说过：“吾为汝说解脱法，当知解脱依自己”。我已经告诉你们所有的修行方法，为你们指明了解脱之道，但是，解脱不解脱，还是要靠你们自己。如果你们认为断除烦恼不是很重要，你也可以不修行，但如果不修行，就不能断除烦恼，不断除烦恼，也就无法获得解脱。关于这一点，大家务必要三思。</a:t>
            </a:r>
            <a:endParaRPr lang="en-US" altLang="zh-CN" sz="2400" dirty="0">
              <a:solidFill>
                <a:schemeClr val="bg1"/>
              </a:solidFill>
            </a:endParaRPr>
          </a:p>
          <a:p>
            <a:r>
              <a:rPr lang="zh-CN" altLang="en-US" sz="2400" dirty="0">
                <a:solidFill>
                  <a:schemeClr val="bg1"/>
                </a:solidFill>
              </a:rPr>
              <a:t>密宗是极其方便快捷的法门，只有往昔积累了极大福报的人，才有听闻修持密法的缘分。在贤劫千佛中，只有三尊佛宣说了密宗，其他佛都不讲密宗。也就是说，密宗出现的几率只有佛出世的千分之三，所以密宗是很难得、很珍贵的，我们一定要修！</a:t>
            </a:r>
          </a:p>
        </p:txBody>
      </p:sp>
    </p:spTree>
    <p:extLst>
      <p:ext uri="{BB962C8B-B14F-4D97-AF65-F5344CB8AC3E}">
        <p14:creationId xmlns:p14="http://schemas.microsoft.com/office/powerpoint/2010/main" val="188841644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第四頌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4800" dirty="0">
                <a:solidFill>
                  <a:schemeClr val="bg1"/>
                </a:solidFill>
              </a:rPr>
              <a:t>愿我目睹恶劣众，</a:t>
            </a:r>
            <a:endParaRPr lang="en-US" altLang="zh-CN" sz="4800" dirty="0">
              <a:solidFill>
                <a:schemeClr val="bg1"/>
              </a:solidFill>
            </a:endParaRPr>
          </a:p>
          <a:p>
            <a:pPr marL="0" indent="0">
              <a:buNone/>
            </a:pPr>
            <a:r>
              <a:rPr lang="en-US" altLang="zh-CN" sz="4800" dirty="0">
                <a:solidFill>
                  <a:schemeClr val="bg1"/>
                </a:solidFill>
              </a:rPr>
              <a:t>   </a:t>
            </a:r>
            <a:r>
              <a:rPr lang="zh-CN" altLang="en-US" sz="4800" dirty="0">
                <a:solidFill>
                  <a:schemeClr val="bg1"/>
                </a:solidFill>
              </a:rPr>
              <a:t>造罪遭受剧苦时，</a:t>
            </a:r>
          </a:p>
          <a:p>
            <a:pPr marL="0" indent="0">
              <a:buNone/>
            </a:pPr>
            <a:r>
              <a:rPr lang="zh-CN" altLang="en-US" sz="4800" dirty="0">
                <a:solidFill>
                  <a:schemeClr val="bg1"/>
                </a:solidFill>
              </a:rPr>
              <a:t>   犹如值遇珍宝藏，</a:t>
            </a:r>
            <a:endParaRPr lang="en-US" altLang="zh-CN" sz="4800" dirty="0">
              <a:solidFill>
                <a:schemeClr val="bg1"/>
              </a:solidFill>
            </a:endParaRPr>
          </a:p>
          <a:p>
            <a:pPr marL="0" indent="0">
              <a:buNone/>
            </a:pPr>
            <a:r>
              <a:rPr lang="zh-CN" altLang="en-US" sz="4800" dirty="0">
                <a:solidFill>
                  <a:schemeClr val="bg1"/>
                </a:solidFill>
              </a:rPr>
              <a:t>   以难得心爱惜之。</a:t>
            </a:r>
          </a:p>
        </p:txBody>
      </p:sp>
    </p:spTree>
    <p:extLst>
      <p:ext uri="{BB962C8B-B14F-4D97-AF65-F5344CB8AC3E}">
        <p14:creationId xmlns:p14="http://schemas.microsoft.com/office/powerpoint/2010/main" val="7219714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第四頌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当我们看到性格下劣的众生遇到很大痛苦的时候，譬如说，在屠宰场里看到畜生遭遇被宰杀的痛苦或是知道某人正在承受难忍的病痛之苦却没有钱去看病，或是其他众生在遭受不同程度的痛苦需要我们去帮助的时候，我们要把这些众生当作宝藏一样对待。</a:t>
            </a:r>
            <a:endParaRPr lang="en-US" altLang="zh-CN" sz="2400" dirty="0">
              <a:solidFill>
                <a:schemeClr val="bg1"/>
              </a:solidFill>
            </a:endParaRPr>
          </a:p>
          <a:p>
            <a:r>
              <a:rPr lang="zh-CN" altLang="en-US" sz="2400" dirty="0">
                <a:solidFill>
                  <a:schemeClr val="bg1"/>
                </a:solidFill>
              </a:rPr>
              <a:t>利益众生的机会千载难逢。做一个有钱、有权、有名利的人不是很难，如果我们真正相信因果，哪怕在佛像前供一朵花，这个福报都足够我们在多世累劫中做有钱、有权、有名利的人；但是，做一个有利益众生机会的人，却是非常难得的。</a:t>
            </a:r>
          </a:p>
        </p:txBody>
      </p:sp>
    </p:spTree>
    <p:extLst>
      <p:ext uri="{BB962C8B-B14F-4D97-AF65-F5344CB8AC3E}">
        <p14:creationId xmlns:p14="http://schemas.microsoft.com/office/powerpoint/2010/main" val="211733817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76250" y="28576"/>
            <a:ext cx="8229600" cy="614891"/>
          </a:xfrm>
        </p:spPr>
        <p:txBody>
          <a:bodyPr/>
          <a:lstStyle/>
          <a:p>
            <a:br>
              <a:rPr lang="en-US" altLang="zh-CN" dirty="0">
                <a:solidFill>
                  <a:schemeClr val="bg1"/>
                </a:solidFill>
                <a:sym typeface="Wingdings" panose="05000000000000000000" pitchFamily="2" charset="2"/>
              </a:rPr>
            </a:br>
            <a:r>
              <a:rPr lang="zh-CN" altLang="en-US" sz="3600" dirty="0">
                <a:solidFill>
                  <a:schemeClr val="bg1"/>
                </a:solidFill>
                <a:sym typeface="Wingdings" panose="05000000000000000000" pitchFamily="2" charset="2"/>
              </a:rPr>
              <a:t>第四頌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643467"/>
            <a:ext cx="8229600" cy="5943600"/>
          </a:xfrm>
        </p:spPr>
        <p:txBody>
          <a:bodyPr/>
          <a:lstStyle/>
          <a:p>
            <a:r>
              <a:rPr lang="zh-CN" altLang="en-US" sz="2400" dirty="0">
                <a:solidFill>
                  <a:schemeClr val="bg1"/>
                </a:solidFill>
              </a:rPr>
              <a:t>如果你们最终选择了利益众生，我认为至少你们的想法是很好的，即使不一定走上了大乘的路，但至少往大乘佛法靠近了一点儿。（但是）凡夫的心非常不稳定。</a:t>
            </a:r>
            <a:endParaRPr lang="en-US" altLang="zh-CN" sz="2400" dirty="0">
              <a:solidFill>
                <a:schemeClr val="bg1"/>
              </a:solidFill>
            </a:endParaRPr>
          </a:p>
          <a:p>
            <a:r>
              <a:rPr lang="zh-CN" altLang="en-US" sz="2400" dirty="0">
                <a:solidFill>
                  <a:schemeClr val="bg1"/>
                </a:solidFill>
              </a:rPr>
              <a:t>在飞机激烈颠簸、即将发生空难的时候，如果有一个人被扔下去，其他人就可以存活的话，我们能不能选择被扔下去，那个时候就很悬了！都不想死了！你们有没有想过这种情况？我是想过的，真的很难！在生死关头，就不一定像在飞机走得很平稳，或在地面上修菩提心时想得那么容易了。所以，在生死存亡的关键时刻才能真正考验自己</a:t>
            </a:r>
            <a:endParaRPr lang="en-US" altLang="zh-CN" sz="2400" dirty="0">
              <a:solidFill>
                <a:schemeClr val="bg1"/>
              </a:solidFill>
            </a:endParaRPr>
          </a:p>
          <a:p>
            <a:r>
              <a:rPr lang="zh-CN" altLang="en-US" sz="2400" dirty="0">
                <a:solidFill>
                  <a:schemeClr val="bg1"/>
                </a:solidFill>
              </a:rPr>
              <a:t>在没有生病或没有痛苦的时候，我们都觉得自己可以做到自他相换、自轻他重，但是，真正要把别人的病痛和苦难转移到我们身上的时候，很多人就准备往后退了</a:t>
            </a:r>
          </a:p>
        </p:txBody>
      </p:sp>
    </p:spTree>
    <p:extLst>
      <p:ext uri="{BB962C8B-B14F-4D97-AF65-F5344CB8AC3E}">
        <p14:creationId xmlns:p14="http://schemas.microsoft.com/office/powerpoint/2010/main" val="83313746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a:solidFill>
                  <a:srgbClr val="FFFF00"/>
                </a:solidFill>
              </a:rPr>
              <a:t>思考讨论题</a:t>
            </a:r>
            <a:endParaRPr lang="en-US" altLang="en-US"/>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pPr marL="514350" indent="-514350">
              <a:buFont typeface="+mj-lt"/>
              <a:buAutoNum type="arabicPeriod"/>
            </a:pPr>
            <a:r>
              <a:rPr lang="zh-CN" altLang="en-US" sz="2400" dirty="0">
                <a:solidFill>
                  <a:schemeClr val="bg1"/>
                </a:solidFill>
              </a:rPr>
              <a:t>什麽是如意宝？為什么要把众生看作如意宝呢？</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我们发菩提心度化众生，为众生作出奉献，但众生是不是我们的负担呢？爲什麽？</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菩提心从哪儿来呢？</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如果沒有衆生，在自己家里供曼荼罗可以积累资粮吗？爲什麽？</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爲什麽要视己较众皆卑下？</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請分享您控制烦恼的好方法</a:t>
            </a:r>
            <a:endParaRPr lang="en-US" altLang="zh-CN" sz="2400" dirty="0">
              <a:solidFill>
                <a:schemeClr val="bg1"/>
              </a:solidFill>
            </a:endParaRPr>
          </a:p>
          <a:p>
            <a:pPr marL="514350" indent="-514350">
              <a:buFont typeface="+mj-lt"/>
              <a:buAutoNum type="arabicPeriod"/>
            </a:pPr>
            <a:r>
              <a:rPr lang="zh-CN" altLang="en-US" sz="2400" dirty="0">
                <a:solidFill>
                  <a:schemeClr val="bg1"/>
                </a:solidFill>
              </a:rPr>
              <a:t>看到性格下劣的众生遇到很大痛苦，爲什麽是珍宝藏？</a:t>
            </a:r>
            <a:endParaRPr lang="en-US" altLang="zh-CN" sz="2400" dirty="0">
              <a:solidFill>
                <a:schemeClr val="bg1"/>
              </a:solidFill>
            </a:endParaRPr>
          </a:p>
          <a:p>
            <a:pPr marL="514350" indent="-514350">
              <a:buFont typeface="+mj-lt"/>
              <a:buAutoNum type="arabicPeriod"/>
            </a:pPr>
            <a:r>
              <a:rPr lang="zh-CN" altLang="en-US" sz="2400">
                <a:solidFill>
                  <a:schemeClr val="bg1"/>
                </a:solidFill>
              </a:rPr>
              <a:t>狗和獅子的故事對您有什麽啓迪？</a:t>
            </a:r>
            <a:endParaRPr lang="en-US" altLang="zh-CN" sz="2400" dirty="0">
              <a:solidFill>
                <a:schemeClr val="bg1"/>
              </a:solidFill>
            </a:endParaRPr>
          </a:p>
        </p:txBody>
      </p:sp>
    </p:spTree>
    <p:extLst>
      <p:ext uri="{BB962C8B-B14F-4D97-AF65-F5344CB8AC3E}">
        <p14:creationId xmlns:p14="http://schemas.microsoft.com/office/powerpoint/2010/main" val="40195808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en-US" altLang="zh-CN" dirty="0">
                <a:solidFill>
                  <a:schemeClr val="bg1"/>
                </a:solidFill>
                <a:sym typeface="Wingdings" panose="05000000000000000000" pitchFamily="2" charset="2"/>
              </a:rPr>
              <a:t>《</a:t>
            </a:r>
            <a:r>
              <a:rPr lang="zh-CN" altLang="en-US" dirty="0">
                <a:solidFill>
                  <a:schemeClr val="bg1"/>
                </a:solidFill>
              </a:rPr>
              <a:t>修心八颂</a:t>
            </a:r>
            <a:r>
              <a:rPr lang="en-US" altLang="zh-CN" dirty="0">
                <a:solidFill>
                  <a:schemeClr val="bg1"/>
                </a:solidFill>
                <a:sym typeface="Wingdings" panose="05000000000000000000" pitchFamily="2" charset="2"/>
              </a:rPr>
              <a:t>》</a:t>
            </a:r>
            <a:r>
              <a:rPr lang="zh-CN" altLang="en-US" dirty="0">
                <a:solidFill>
                  <a:schemeClr val="bg1"/>
                </a:solidFill>
                <a:sym typeface="Wingdings" panose="05000000000000000000" pitchFamily="2" charset="2"/>
              </a:rPr>
              <a:t>簡介</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buFont typeface="Arial" charset="0"/>
              <a:buChar char="•"/>
              <a:defRPr/>
            </a:pPr>
            <a:r>
              <a:rPr lang="zh-CN" altLang="en-US" sz="2400" dirty="0">
                <a:solidFill>
                  <a:schemeClr val="bg1"/>
                </a:solidFill>
              </a:rPr>
              <a:t>噶当派格西朗日塘巴尊者（公元</a:t>
            </a:r>
            <a:r>
              <a:rPr lang="en-US" altLang="zh-CN" sz="2400" dirty="0">
                <a:solidFill>
                  <a:schemeClr val="bg1"/>
                </a:solidFill>
              </a:rPr>
              <a:t>1054</a:t>
            </a:r>
            <a:r>
              <a:rPr lang="zh-CN" altLang="en-US" sz="2400" dirty="0">
                <a:solidFill>
                  <a:schemeClr val="bg1"/>
                </a:solidFill>
              </a:rPr>
              <a:t>年</a:t>
            </a:r>
            <a:r>
              <a:rPr lang="en-US" altLang="zh-CN" sz="2400" dirty="0">
                <a:solidFill>
                  <a:schemeClr val="bg1"/>
                </a:solidFill>
              </a:rPr>
              <a:t>—1123</a:t>
            </a:r>
            <a:r>
              <a:rPr lang="zh-CN" altLang="en-US" sz="2400" dirty="0">
                <a:solidFill>
                  <a:schemeClr val="bg1"/>
                </a:solidFill>
              </a:rPr>
              <a:t>年），是阿底峡尊者六大弟子中博朵瓦格西的两大弟子之一</a:t>
            </a:r>
            <a:endParaRPr lang="en-US" altLang="zh-CN" sz="2400" dirty="0">
              <a:solidFill>
                <a:schemeClr val="bg1"/>
              </a:solidFill>
            </a:endParaRPr>
          </a:p>
          <a:p>
            <a:pPr>
              <a:buFont typeface="Arial" charset="0"/>
              <a:buChar char="•"/>
              <a:defRPr/>
            </a:pPr>
            <a:r>
              <a:rPr lang="en-US" altLang="zh-CN" sz="2400" dirty="0">
                <a:solidFill>
                  <a:schemeClr val="bg1"/>
                </a:solidFill>
              </a:rPr>
              <a:t>《</a:t>
            </a:r>
            <a:r>
              <a:rPr lang="zh-CN" altLang="en-US" sz="2400" dirty="0">
                <a:solidFill>
                  <a:schemeClr val="bg1"/>
                </a:solidFill>
              </a:rPr>
              <a:t>修心八颂</a:t>
            </a:r>
            <a:r>
              <a:rPr lang="en-US" altLang="zh-CN" sz="2400" dirty="0">
                <a:solidFill>
                  <a:schemeClr val="bg1"/>
                </a:solidFill>
              </a:rPr>
              <a:t>》</a:t>
            </a:r>
            <a:r>
              <a:rPr lang="zh-CN" altLang="en-US" sz="2400" dirty="0">
                <a:solidFill>
                  <a:schemeClr val="bg1"/>
                </a:solidFill>
              </a:rPr>
              <a:t>虽然字面上不是那么广，只有八个偈子，却是非常重要的修法，在藏传佛教当中也享有很高的地位。它由非常有名的成就者朗日塘巴尊者根据自己的修法精华归纳而成，是一部具有窍诀性的论典，藏传佛教的每个修行人都很重视。</a:t>
            </a:r>
            <a:endParaRPr lang="en-US" altLang="zh-CN" sz="2400" dirty="0">
              <a:solidFill>
                <a:schemeClr val="bg1"/>
              </a:solidFill>
            </a:endParaRPr>
          </a:p>
          <a:p>
            <a:pPr>
              <a:buFont typeface="Arial" charset="0"/>
              <a:buChar char="•"/>
              <a:defRPr/>
            </a:pPr>
            <a:r>
              <a:rPr lang="zh-CN" altLang="en-US" sz="2400" dirty="0">
                <a:solidFill>
                  <a:schemeClr val="bg1"/>
                </a:solidFill>
              </a:rPr>
              <a:t>整个</a:t>
            </a:r>
            <a:r>
              <a:rPr lang="en-US" altLang="zh-CN" sz="2400" dirty="0">
                <a:solidFill>
                  <a:schemeClr val="bg1"/>
                </a:solidFill>
              </a:rPr>
              <a:t>《</a:t>
            </a:r>
            <a:r>
              <a:rPr lang="zh-CN" altLang="en-US" sz="2400" dirty="0">
                <a:solidFill>
                  <a:schemeClr val="bg1"/>
                </a:solidFill>
              </a:rPr>
              <a:t>修心八颂</a:t>
            </a:r>
            <a:r>
              <a:rPr lang="en-US" altLang="zh-CN" sz="2400" dirty="0">
                <a:solidFill>
                  <a:schemeClr val="bg1"/>
                </a:solidFill>
              </a:rPr>
              <a:t>》</a:t>
            </a:r>
            <a:r>
              <a:rPr lang="zh-CN" altLang="en-US" sz="2400" dirty="0">
                <a:solidFill>
                  <a:schemeClr val="bg1"/>
                </a:solidFill>
              </a:rPr>
              <a:t>的内涵非常丰富，这样的讲解只能涵盖其中一部分的内容，若要广讲本颂，则可以容纳大乘佛法的全部内容。我们都知道，本颂的前面讲的是菩提心，最后的一句讲的是空性。除了菩提心和空性以外，还有什么大乘佛法呢？没有了！所以，我们应该珍惜这个论典。</a:t>
            </a:r>
            <a:endParaRPr lang="en-US" altLang="zh-CN" sz="2400" dirty="0">
              <a:solidFill>
                <a:schemeClr val="bg1"/>
              </a:solidFill>
              <a:latin typeface="+mj-lt"/>
              <a:sym typeface="Wingdings" panose="05000000000000000000" pitchFamily="2" charset="2"/>
            </a:endParaRPr>
          </a:p>
          <a:p>
            <a:pPr marL="0" indent="0">
              <a:buFont typeface="Arial" panose="020B0604020202020204" pitchFamily="34" charset="0"/>
              <a:buNone/>
              <a:defRPr/>
            </a:pPr>
            <a:endParaRPr lang="en-CA" altLang="zh-CN" sz="2800" dirty="0">
              <a:solidFill>
                <a:schemeClr val="bg1"/>
              </a:solidFill>
              <a:sym typeface="Wingdings" panose="05000000000000000000" pitchFamily="2" charset="2"/>
            </a:endParaRPr>
          </a:p>
          <a:p>
            <a:pPr>
              <a:buFont typeface="Arial" charset="0"/>
              <a:buChar char="•"/>
              <a:defRPr/>
            </a:pPr>
            <a:endParaRPr lang="en-CA" altLang="zh-CN" sz="28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18362587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r>
              <a:rPr lang="zh-CN" altLang="en-US" sz="4800" dirty="0">
                <a:solidFill>
                  <a:schemeClr val="bg1"/>
                </a:solidFill>
              </a:rPr>
              <a:t>愿我以胜如意宝，</a:t>
            </a:r>
            <a:endParaRPr lang="en-US" altLang="zh-CN" sz="4800" dirty="0">
              <a:solidFill>
                <a:schemeClr val="bg1"/>
              </a:solidFill>
            </a:endParaRPr>
          </a:p>
          <a:p>
            <a:pPr marL="0" indent="0">
              <a:buNone/>
            </a:pPr>
            <a:r>
              <a:rPr lang="zh-CN" altLang="en-US" sz="4800" dirty="0">
                <a:solidFill>
                  <a:schemeClr val="bg1"/>
                </a:solidFill>
              </a:rPr>
              <a:t>   饶益他众之意乐，</a:t>
            </a:r>
            <a:endParaRPr lang="en-US" altLang="zh-CN" sz="4800" dirty="0">
              <a:solidFill>
                <a:schemeClr val="bg1"/>
              </a:solidFill>
            </a:endParaRPr>
          </a:p>
          <a:p>
            <a:pPr marL="0" indent="0">
              <a:buNone/>
            </a:pPr>
            <a:r>
              <a:rPr lang="en-US" altLang="zh-CN" sz="4800" dirty="0">
                <a:solidFill>
                  <a:schemeClr val="bg1"/>
                </a:solidFill>
              </a:rPr>
              <a:t>   </a:t>
            </a:r>
            <a:r>
              <a:rPr lang="zh-CN" altLang="en-US" sz="4800" dirty="0">
                <a:solidFill>
                  <a:schemeClr val="bg1"/>
                </a:solidFill>
              </a:rPr>
              <a:t>时时刻刻倍珍爱，</a:t>
            </a:r>
            <a:endParaRPr lang="en-US" altLang="zh-CN" sz="4800" dirty="0">
              <a:solidFill>
                <a:schemeClr val="bg1"/>
              </a:solidFill>
            </a:endParaRPr>
          </a:p>
          <a:p>
            <a:pPr marL="0" indent="0">
              <a:buNone/>
            </a:pPr>
            <a:r>
              <a:rPr lang="en-US" altLang="zh-CN" sz="4800" dirty="0">
                <a:solidFill>
                  <a:schemeClr val="bg1"/>
                </a:solidFill>
              </a:rPr>
              <a:t>   </a:t>
            </a:r>
            <a:r>
              <a:rPr lang="zh-CN" altLang="en-US" sz="4800" dirty="0">
                <a:solidFill>
                  <a:schemeClr val="bg1"/>
                </a:solidFill>
              </a:rPr>
              <a:t>轮回一切诸有情。</a:t>
            </a:r>
            <a:endParaRPr lang="en-US" altLang="zh-CN" sz="4800" dirty="0">
              <a:solidFill>
                <a:schemeClr val="bg1"/>
              </a:solidFill>
            </a:endParaRPr>
          </a:p>
          <a:p>
            <a:pPr marL="0" indent="0">
              <a:buNone/>
            </a:pPr>
            <a:endParaRPr lang="en-US" altLang="zh-CN" sz="4800" dirty="0">
              <a:solidFill>
                <a:schemeClr val="bg1"/>
              </a:solidFill>
            </a:endParaRPr>
          </a:p>
          <a:p>
            <a:pPr>
              <a:defRPr/>
            </a:pPr>
            <a:endParaRPr lang="en-US" altLang="zh-CN" sz="2400" dirty="0">
              <a:solidFill>
                <a:schemeClr val="bg1"/>
              </a:solidFill>
            </a:endParaRPr>
          </a:p>
          <a:p>
            <a:endParaRPr lang="zh-CN" altLang="en-US" sz="2400" dirty="0">
              <a:solidFill>
                <a:schemeClr val="bg1"/>
              </a:solidFill>
            </a:endParaRPr>
          </a:p>
          <a:p>
            <a:pPr>
              <a:defRPr/>
            </a:pPr>
            <a:endParaRPr lang="en-CA" altLang="zh-CN" sz="28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5390709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r>
              <a:rPr lang="zh-CN" altLang="en-US" sz="2400" dirty="0">
                <a:solidFill>
                  <a:schemeClr val="bg1"/>
                </a:solidFill>
              </a:rPr>
              <a:t>这个偈子告诉我们，应该怎么样来看待所有的众生。</a:t>
            </a:r>
            <a:r>
              <a:rPr lang="en-US" altLang="zh-CN" sz="2400" dirty="0">
                <a:solidFill>
                  <a:schemeClr val="bg1"/>
                </a:solidFill>
              </a:rPr>
              <a:t>《</a:t>
            </a:r>
            <a:r>
              <a:rPr lang="zh-CN" altLang="en-US" sz="2400" dirty="0">
                <a:solidFill>
                  <a:schemeClr val="bg1"/>
                </a:solidFill>
              </a:rPr>
              <a:t>入菩萨行论</a:t>
            </a:r>
            <a:r>
              <a:rPr lang="en-US" altLang="zh-CN" sz="2400" dirty="0">
                <a:solidFill>
                  <a:schemeClr val="bg1"/>
                </a:solidFill>
              </a:rPr>
              <a:t>》</a:t>
            </a:r>
            <a:r>
              <a:rPr lang="zh-CN" altLang="en-US" sz="2400" dirty="0">
                <a:solidFill>
                  <a:schemeClr val="bg1"/>
                </a:solidFill>
              </a:rPr>
              <a:t>当中也特别强调过，譬如说，我们发了菩提心，发誓度化众生，要为众生作出奉献，但众生是不是我们的负担呢？不能这样看！我们应该把每一个众生、每一个生命像如意宝一样地看待。</a:t>
            </a:r>
            <a:endParaRPr lang="en-US" altLang="zh-CN" sz="2400" dirty="0">
              <a:solidFill>
                <a:schemeClr val="bg1"/>
              </a:solidFill>
            </a:endParaRPr>
          </a:p>
          <a:p>
            <a:pPr>
              <a:defRPr/>
            </a:pPr>
            <a:r>
              <a:rPr lang="zh-CN" altLang="en-US" sz="2400" dirty="0">
                <a:solidFill>
                  <a:schemeClr val="bg1"/>
                </a:solidFill>
              </a:rPr>
              <a:t>有众生我们才可以成佛，没有众生我们就不能成佛。</a:t>
            </a:r>
            <a:endParaRPr lang="en-US" altLang="zh-CN" sz="2400" dirty="0">
              <a:solidFill>
                <a:schemeClr val="bg1"/>
              </a:solidFill>
            </a:endParaRPr>
          </a:p>
          <a:p>
            <a:pPr>
              <a:defRPr/>
            </a:pPr>
            <a:r>
              <a:rPr lang="zh-CN" altLang="en-US" sz="2400" dirty="0">
                <a:solidFill>
                  <a:schemeClr val="bg1"/>
                </a:solidFill>
              </a:rPr>
              <a:t>如果没有众生，任何布施都不能完成</a:t>
            </a:r>
            <a:endParaRPr lang="en-US" altLang="zh-CN" sz="2400" dirty="0">
              <a:solidFill>
                <a:schemeClr val="bg1"/>
              </a:solidFill>
            </a:endParaRPr>
          </a:p>
          <a:p>
            <a:pPr>
              <a:defRPr/>
            </a:pPr>
            <a:r>
              <a:rPr lang="zh-CN" altLang="en-US" sz="2400" dirty="0">
                <a:solidFill>
                  <a:schemeClr val="bg1"/>
                </a:solidFill>
              </a:rPr>
              <a:t>如果众生都不存在，没有办法守。</a:t>
            </a:r>
            <a:endParaRPr lang="en-US" altLang="zh-CN" sz="2400" dirty="0">
              <a:solidFill>
                <a:schemeClr val="bg1"/>
              </a:solidFill>
            </a:endParaRPr>
          </a:p>
          <a:p>
            <a:pPr>
              <a:defRPr/>
            </a:pPr>
            <a:endParaRPr lang="en-US" altLang="zh-CN" sz="2400" dirty="0">
              <a:solidFill>
                <a:schemeClr val="bg1"/>
              </a:solidFill>
            </a:endParaRPr>
          </a:p>
          <a:p>
            <a:endParaRPr lang="zh-CN" altLang="en-US" sz="2400" dirty="0">
              <a:solidFill>
                <a:schemeClr val="bg1"/>
              </a:solidFill>
            </a:endParaRPr>
          </a:p>
          <a:p>
            <a:pPr>
              <a:defRPr/>
            </a:pPr>
            <a:endParaRPr lang="en-CA" altLang="zh-CN" sz="28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35554212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defRPr/>
            </a:pPr>
            <a:r>
              <a:rPr lang="zh-CN" altLang="en-US" sz="2400" dirty="0">
                <a:solidFill>
                  <a:schemeClr val="bg1"/>
                </a:solidFill>
              </a:rPr>
              <a:t>众生度我们，是建立在我们发菩提心的基础上的，这一点是我们自己的功德。如果我们不发菩提心，这些众生也不会给我们带来这些利益，这是善有善报的结果，也是佛陀在大乘经典中对菩提心赞叹不已的原因。有了众生，我们才可以做一件非常殊胜的事情</a:t>
            </a:r>
            <a:r>
              <a:rPr lang="en-US" altLang="zh-CN" sz="2400" dirty="0">
                <a:solidFill>
                  <a:schemeClr val="bg1"/>
                </a:solidFill>
              </a:rPr>
              <a:t>—</a:t>
            </a:r>
            <a:r>
              <a:rPr lang="zh-CN" altLang="en-US" sz="2400" dirty="0">
                <a:solidFill>
                  <a:schemeClr val="bg1"/>
                </a:solidFill>
              </a:rPr>
              <a:t>积累无穷无尽的资粮。所以，我们应当把众生当作如意宝。</a:t>
            </a:r>
            <a:endParaRPr lang="en-US" altLang="zh-CN" sz="2400" dirty="0">
              <a:solidFill>
                <a:schemeClr val="bg1"/>
              </a:solidFill>
            </a:endParaRPr>
          </a:p>
          <a:p>
            <a:pPr>
              <a:defRPr/>
            </a:pPr>
            <a:r>
              <a:rPr lang="zh-CN" altLang="en-US" sz="2400" dirty="0">
                <a:solidFill>
                  <a:schemeClr val="bg1"/>
                </a:solidFill>
              </a:rPr>
              <a:t>我们在众生身上获得的利益是非常非常大的，但众生从我们身上得到的利益却很小很小、微不足道。爲什麽？</a:t>
            </a:r>
            <a:endParaRPr lang="en-US" altLang="zh-CN" sz="2400" dirty="0">
              <a:solidFill>
                <a:schemeClr val="bg1"/>
              </a:solidFill>
            </a:endParaRPr>
          </a:p>
          <a:p>
            <a:pPr>
              <a:defRPr/>
            </a:pPr>
            <a:endParaRPr lang="en-CA" altLang="zh-CN" sz="24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15462482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defRPr/>
            </a:pPr>
            <a:r>
              <a:rPr lang="zh-CN" altLang="en-US" sz="2400" dirty="0">
                <a:solidFill>
                  <a:schemeClr val="bg1"/>
                </a:solidFill>
              </a:rPr>
              <a:t>为什么这么说呢？这个道理大家基本上都知道，这些众生在我们身上得到的直接利益，就是我们救了他们一命。在世俗生活中，救命当然是所有恩德当中最大的恩德，但是，如果只是救命而没有什么佛法上的利益，就只是救一次命而已，从整个生命轮回来说，也不是那么重要的事情。他下一次投生到哪里？我们还能够救吗？没有办法！另外，我们通过给他们念经等等，在他们的心里播下解脱的种子，这当然也是一个很大的利益，但我们发菩提心所获得的资粮，却远远超过了这些众生所获得的利益。如此看来，实际上不是我们在利益这些众生，而是这些众生在利益我们，这是一个很简单的道理。</a:t>
            </a:r>
            <a:endParaRPr lang="en-CA" altLang="zh-CN" sz="2400" dirty="0">
              <a:solidFill>
                <a:schemeClr val="bg1"/>
              </a:solidFill>
              <a:sym typeface="Wingdings" panose="05000000000000000000" pitchFamily="2" charset="2"/>
            </a:endParaRPr>
          </a:p>
          <a:p>
            <a:pPr>
              <a:buFont typeface="Arial" charset="0"/>
              <a:buChar char="•"/>
              <a:defRPr/>
            </a:pPr>
            <a:endParaRPr lang="zh-CN" altLang="en-US" sz="2800" dirty="0">
              <a:solidFill>
                <a:schemeClr val="bg1"/>
              </a:solidFill>
            </a:endParaRPr>
          </a:p>
        </p:txBody>
      </p:sp>
    </p:spTree>
    <p:extLst>
      <p:ext uri="{BB962C8B-B14F-4D97-AF65-F5344CB8AC3E}">
        <p14:creationId xmlns:p14="http://schemas.microsoft.com/office/powerpoint/2010/main" val="4798763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65138" y="136525"/>
            <a:ext cx="8229600" cy="88582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76250" y="914401"/>
            <a:ext cx="8229600" cy="5943600"/>
          </a:xfrm>
        </p:spPr>
        <p:txBody>
          <a:bodyPr/>
          <a:lstStyle/>
          <a:p>
            <a:pPr>
              <a:buFont typeface="Arial" charset="0"/>
              <a:buChar char="•"/>
              <a:defRPr/>
            </a:pPr>
            <a:r>
              <a:rPr lang="zh-CN" altLang="en-US" sz="2800" dirty="0">
                <a:solidFill>
                  <a:schemeClr val="bg1"/>
                </a:solidFill>
              </a:rPr>
              <a:t>爲什麽要對衆生感恩？</a:t>
            </a:r>
            <a:endParaRPr lang="en-US" altLang="zh-CN" sz="2800" dirty="0">
              <a:solidFill>
                <a:schemeClr val="bg1"/>
              </a:solidFill>
            </a:endParaRPr>
          </a:p>
          <a:p>
            <a:pPr lvl="1">
              <a:defRPr/>
            </a:pPr>
            <a:r>
              <a:rPr lang="zh-CN" altLang="en-US" sz="2400" dirty="0">
                <a:solidFill>
                  <a:schemeClr val="bg1"/>
                </a:solidFill>
              </a:rPr>
              <a:t>修菩提心首先是思维众生的恩德，然后就是要去感恩、报恩。我们今天走上菩提道的推动力，就来自于感恩。如果没有感恩的理念，我们就不会有动力，所以感恩非常重要。因为有了感恩的观念，我们才会发誓成佛，才能走上正规的大乘佛法之路，而不会脱离大乘佛法的轨道，所以，我们要把众生视为比如意宝还要珍贵的宝贝。这样才能成为一个大乘修行人</a:t>
            </a:r>
            <a:r>
              <a:rPr lang="en-US" altLang="zh-CN" sz="2400" dirty="0">
                <a:solidFill>
                  <a:schemeClr val="bg1"/>
                </a:solidFill>
              </a:rPr>
              <a:t>—</a:t>
            </a:r>
            <a:r>
              <a:rPr lang="zh-CN" altLang="en-US" sz="2400" dirty="0">
                <a:solidFill>
                  <a:schemeClr val="bg1"/>
                </a:solidFill>
              </a:rPr>
              <a:t>既可以发菩提心，又没有傲慢心，这是非常重要的。</a:t>
            </a:r>
            <a:endParaRPr lang="en-US" altLang="zh-CN" sz="2400" dirty="0">
              <a:solidFill>
                <a:schemeClr val="bg1"/>
              </a:solidFill>
            </a:endParaRPr>
          </a:p>
          <a:p>
            <a:pPr marL="0" indent="0">
              <a:buNone/>
              <a:defRPr/>
            </a:pPr>
            <a:r>
              <a:rPr lang="en-US" altLang="zh-CN" sz="2800" dirty="0">
                <a:solidFill>
                  <a:schemeClr val="bg1"/>
                </a:solidFill>
              </a:rPr>
              <a:t>	</a:t>
            </a:r>
            <a:endParaRPr lang="zh-CN" altLang="en-US" sz="2800" dirty="0">
              <a:solidFill>
                <a:schemeClr val="bg1"/>
              </a:solidFill>
            </a:endParaRPr>
          </a:p>
        </p:txBody>
      </p:sp>
    </p:spTree>
    <p:extLst>
      <p:ext uri="{BB962C8B-B14F-4D97-AF65-F5344CB8AC3E}">
        <p14:creationId xmlns:p14="http://schemas.microsoft.com/office/powerpoint/2010/main" val="21903589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2620870-43F3-48E7-A17D-4B2328F3F49C}"/>
              </a:ext>
            </a:extLst>
          </p:cNvPr>
          <p:cNvSpPr>
            <a:spLocks noGrp="1" noChangeArrowheads="1"/>
          </p:cNvSpPr>
          <p:nvPr>
            <p:ph type="title"/>
          </p:nvPr>
        </p:nvSpPr>
        <p:spPr>
          <a:xfrm>
            <a:off x="457200" y="34926"/>
            <a:ext cx="8229600" cy="777875"/>
          </a:xfrm>
        </p:spPr>
        <p:txBody>
          <a:bodyPr/>
          <a:lstStyle/>
          <a:p>
            <a:br>
              <a:rPr lang="en-US" altLang="zh-CN" dirty="0">
                <a:solidFill>
                  <a:schemeClr val="bg1"/>
                </a:solidFill>
                <a:sym typeface="Wingdings" panose="05000000000000000000" pitchFamily="2" charset="2"/>
              </a:rPr>
            </a:br>
            <a:r>
              <a:rPr lang="zh-CN" altLang="en-US" dirty="0">
                <a:solidFill>
                  <a:schemeClr val="bg1"/>
                </a:solidFill>
                <a:sym typeface="Wingdings" panose="05000000000000000000" pitchFamily="2" charset="2"/>
              </a:rPr>
              <a:t>第一頌</a:t>
            </a:r>
            <a:br>
              <a:rPr lang="en-US" altLang="zh-CN" dirty="0">
                <a:solidFill>
                  <a:schemeClr val="bg1"/>
                </a:solidFill>
                <a:sym typeface="Wingdings" panose="05000000000000000000" pitchFamily="2" charset="2"/>
              </a:rPr>
            </a:br>
            <a:endParaRPr lang="en-US" altLang="en-US" b="1" dirty="0">
              <a:solidFill>
                <a:srgbClr val="FFFF00"/>
              </a:solidFill>
            </a:endParaRPr>
          </a:p>
        </p:txBody>
      </p:sp>
      <p:sp>
        <p:nvSpPr>
          <p:cNvPr id="6147" name="Content Placeholder 2">
            <a:extLst>
              <a:ext uri="{FF2B5EF4-FFF2-40B4-BE49-F238E27FC236}">
                <a16:creationId xmlns:a16="http://schemas.microsoft.com/office/drawing/2014/main" id="{EFAEB690-C5C4-4FE0-8CEA-C4AF1904BB8D}"/>
              </a:ext>
            </a:extLst>
          </p:cNvPr>
          <p:cNvSpPr>
            <a:spLocks noGrp="1" noChangeArrowheads="1"/>
          </p:cNvSpPr>
          <p:nvPr>
            <p:ph idx="1"/>
          </p:nvPr>
        </p:nvSpPr>
        <p:spPr>
          <a:xfrm>
            <a:off x="457200" y="677334"/>
            <a:ext cx="8229600" cy="5943600"/>
          </a:xfrm>
        </p:spPr>
        <p:txBody>
          <a:bodyPr/>
          <a:lstStyle/>
          <a:p>
            <a:pPr>
              <a:buFont typeface="Arial" charset="0"/>
              <a:buChar char="•"/>
              <a:defRPr/>
            </a:pPr>
            <a:r>
              <a:rPr lang="zh-CN" altLang="en-US" sz="2400" dirty="0">
                <a:solidFill>
                  <a:schemeClr val="bg1"/>
                </a:solidFill>
                <a:latin typeface="+mn-ea"/>
              </a:rPr>
              <a:t>如何感恩？</a:t>
            </a:r>
            <a:endParaRPr lang="en-US" altLang="zh-CN" sz="2400" dirty="0">
              <a:solidFill>
                <a:schemeClr val="bg1"/>
              </a:solidFill>
              <a:latin typeface="+mn-ea"/>
            </a:endParaRPr>
          </a:p>
          <a:p>
            <a:pPr lvl="1">
              <a:defRPr/>
            </a:pPr>
            <a:r>
              <a:rPr lang="zh-CN" altLang="en-US" sz="2400" dirty="0">
                <a:solidFill>
                  <a:schemeClr val="bg1"/>
                </a:solidFill>
                <a:latin typeface="+mn-ea"/>
              </a:rPr>
              <a:t>一百年前有个叫竹钦仁波切的修行人，他就是这样。他上师所在的地方叫“弟果”，他证悟的时候，在著作里写到：“顶礼弟果的山、弟果的水！顶礼弟果的狗！因为有了弟果这个地方，我的上师才会在这里传法；有上师传法，我才有修行的机会；因为我修行了，所以今天才能开悟。” </a:t>
            </a:r>
            <a:r>
              <a:rPr lang="en-US" altLang="zh-CN" sz="2400" dirty="0">
                <a:solidFill>
                  <a:schemeClr val="bg1"/>
                </a:solidFill>
                <a:latin typeface="+mn-ea"/>
              </a:rPr>
              <a:t>	</a:t>
            </a:r>
          </a:p>
          <a:p>
            <a:pPr lvl="1"/>
            <a:r>
              <a:rPr lang="zh-CN" altLang="en-US" sz="2400" dirty="0">
                <a:solidFill>
                  <a:schemeClr val="bg1"/>
                </a:solidFill>
                <a:latin typeface="+mn-ea"/>
              </a:rPr>
              <a:t>有几个人开車到珠峰脚下逛了逛，根本没有登上珠峰，却回去宣称：“我们征服了珠峰！” 与此形成鲜明对比的是，真正第一个登上珠峰的西藏人在接受电视台采访时，记者问他：“你是第一个征服珠峰的人，你是不是觉得很光荣？”他回答到：“不能这样说。人类是永远不能征服大自然的！与此相反，我非常感谢珠峰，正是她的宽容，才让我有机会趴在她的肩膀上看这个世界！”前后两者迥然不同的心态，也暴露出当事人内心的浅薄与成熟。</a:t>
            </a:r>
          </a:p>
          <a:p>
            <a:pPr lvl="1">
              <a:defRPr/>
            </a:pPr>
            <a:endParaRPr lang="zh-CN" altLang="en-US" sz="2800" dirty="0">
              <a:solidFill>
                <a:schemeClr val="bg1"/>
              </a:solidFill>
            </a:endParaRPr>
          </a:p>
        </p:txBody>
      </p:sp>
    </p:spTree>
    <p:extLst>
      <p:ext uri="{BB962C8B-B14F-4D97-AF65-F5344CB8AC3E}">
        <p14:creationId xmlns:p14="http://schemas.microsoft.com/office/powerpoint/2010/main" val="361649996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A547AABC637B4FA1640CE615A86C9A" ma:contentTypeVersion="12" ma:contentTypeDescription="Create a new document." ma:contentTypeScope="" ma:versionID="332ccb8abec81537ee0b8e35aa2cc1c7">
  <xsd:schema xmlns:xsd="http://www.w3.org/2001/XMLSchema" xmlns:xs="http://www.w3.org/2001/XMLSchema" xmlns:p="http://schemas.microsoft.com/office/2006/metadata/properties" xmlns:ns1="http://schemas.microsoft.com/sharepoint/v3" xmlns:ns3="020d01c4-fc07-4183-a8df-06670c449349" targetNamespace="http://schemas.microsoft.com/office/2006/metadata/properties" ma:root="true" ma:fieldsID="b86d4cc228ad2fc397a7c15da41818c0" ns1:_="" ns3:_="">
    <xsd:import namespace="http://schemas.microsoft.com/sharepoint/v3"/>
    <xsd:import namespace="020d01c4-fc07-4183-a8df-06670c449349"/>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0d01c4-fc07-4183-a8df-06670c44934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A4E952-37DC-4D01-981B-BD08968E20C1}">
  <ds:schemaRefs>
    <ds:schemaRef ds:uri="http://schemas.microsoft.com/sharepoint/v3/contenttype/forms"/>
  </ds:schemaRefs>
</ds:datastoreItem>
</file>

<file path=customXml/itemProps2.xml><?xml version="1.0" encoding="utf-8"?>
<ds:datastoreItem xmlns:ds="http://schemas.openxmlformats.org/officeDocument/2006/customXml" ds:itemID="{5ABCB26C-D5FE-4562-BD82-22F65A7E980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microsoft.com/sharepoint/v3"/>
    <ds:schemaRef ds:uri="020d01c4-fc07-4183-a8df-06670c449349"/>
    <ds:schemaRef ds:uri="http://www.w3.org/XML/1998/namespace"/>
    <ds:schemaRef ds:uri="http://purl.org/dc/dcmitype/"/>
  </ds:schemaRefs>
</ds:datastoreItem>
</file>

<file path=customXml/itemProps3.xml><?xml version="1.0" encoding="utf-8"?>
<ds:datastoreItem xmlns:ds="http://schemas.openxmlformats.org/officeDocument/2006/customXml" ds:itemID="{BCB58265-9292-44B4-8D61-9B2F22ECD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0d01c4-fc07-4183-a8df-06670c4493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4800</TotalTime>
  <Pages>0</Pages>
  <Words>5305</Words>
  <Characters>0</Characters>
  <Application>Microsoft Office PowerPoint</Application>
  <DocSecurity>0</DocSecurity>
  <PresentationFormat>On-screen Show (4:3)</PresentationFormat>
  <Lines>0</Lines>
  <Paragraphs>111</Paragraphs>
  <Slides>26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宋体</vt:lpstr>
      <vt:lpstr>Arial</vt:lpstr>
      <vt:lpstr>Calibri</vt:lpstr>
      <vt:lpstr>Office Theme</vt:lpstr>
      <vt:lpstr>1_Office Theme</vt:lpstr>
      <vt:lpstr>修心八頌</vt:lpstr>
      <vt:lpstr>串讲提纲</vt:lpstr>
      <vt:lpstr> 《修心八颂》簡介 </vt:lpstr>
      <vt:lpstr> 第一頌 </vt:lpstr>
      <vt:lpstr> 第一頌 </vt:lpstr>
      <vt:lpstr> 第一頌 </vt:lpstr>
      <vt:lpstr> 第一頌 </vt:lpstr>
      <vt:lpstr> 第一頌 </vt:lpstr>
      <vt:lpstr> 第一頌 </vt:lpstr>
      <vt:lpstr> 第一頌 </vt:lpstr>
      <vt:lpstr> 第二頌 </vt:lpstr>
      <vt:lpstr> 第二頌 </vt:lpstr>
      <vt:lpstr> 第二頌 </vt:lpstr>
      <vt:lpstr> 第二頌 </vt:lpstr>
      <vt:lpstr> 第二頌 </vt:lpstr>
      <vt:lpstr> 第二頌 </vt:lpstr>
      <vt:lpstr> 第二頌 </vt:lpstr>
      <vt:lpstr> 第三頌 </vt:lpstr>
      <vt:lpstr> 第三頌 </vt:lpstr>
      <vt:lpstr> 第三頌 </vt:lpstr>
      <vt:lpstr> 第三頌 </vt:lpstr>
      <vt:lpstr> 第三頌 </vt:lpstr>
      <vt:lpstr> 第四頌 </vt:lpstr>
      <vt:lpstr> 第四頌 </vt:lpstr>
      <vt:lpstr> 第四頌 </vt:lpstr>
      <vt:lpstr>思考讨论题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Chen</dc:creator>
  <cp:lastModifiedBy>Henry Chen</cp:lastModifiedBy>
  <cp:revision>401</cp:revision>
  <dcterms:created xsi:type="dcterms:W3CDTF">2017-03-28T04:55:03Z</dcterms:created>
  <dcterms:modified xsi:type="dcterms:W3CDTF">2021-06-22T02:13:10Z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ContentTypeId">
    <vt:lpwstr>0x0101002FA547AABC637B4FA1640CE615A86C9A</vt:lpwstr>
  </property>
</Properties>
</file>