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handoutMasterIdLst>
    <p:handoutMasterId r:id="rId32"/>
  </p:handoutMasterIdLst>
  <p:sldIdLst>
    <p:sldId id="257" r:id="rId4"/>
    <p:sldId id="258" r:id="rId5"/>
    <p:sldId id="1819" r:id="rId6"/>
    <p:sldId id="1857" r:id="rId7"/>
    <p:sldId id="807" r:id="rId8"/>
    <p:sldId id="1769" r:id="rId9"/>
    <p:sldId id="1800" r:id="rId10"/>
    <p:sldId id="1880" r:id="rId11"/>
    <p:sldId id="1879" r:id="rId12"/>
    <p:sldId id="1882" r:id="rId13"/>
    <p:sldId id="1883" r:id="rId14"/>
    <p:sldId id="1804" r:id="rId15"/>
    <p:sldId id="1884" r:id="rId16"/>
    <p:sldId id="1885" r:id="rId17"/>
    <p:sldId id="1808" r:id="rId18"/>
    <p:sldId id="1886" r:id="rId19"/>
    <p:sldId id="1887" r:id="rId20"/>
    <p:sldId id="1876" r:id="rId21"/>
    <p:sldId id="1888" r:id="rId22"/>
    <p:sldId id="1889" r:id="rId23"/>
    <p:sldId id="1890" r:id="rId24"/>
    <p:sldId id="1891" r:id="rId25"/>
    <p:sldId id="815" r:id="rId26"/>
    <p:sldId id="890" r:id="rId27"/>
    <p:sldId id="1709" r:id="rId28"/>
    <p:sldId id="1878" r:id="rId29"/>
    <p:sldId id="298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8D341F"/>
    <a:srgbClr val="AA3F26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90" d="100"/>
          <a:sy n="90" d="100"/>
        </p:scale>
        <p:origin x="1080" y="62"/>
      </p:cViewPr>
      <p:guideLst>
        <p:guide orient="horz" pos="2210"/>
        <p:guide pos="290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76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1882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由谁除何嗔，除嗔不如理，嗔除诸苦灭，故非不应理。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55670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如何安立遣除嗔心的合理性。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法在胜义当中的确是不存在，但是在世俗当中由缘而起、依缘而生，一切万法显现的因缘和合了，谁也无法阻挡显现法的出现，所以一切万法是空性的，在空性当中集聚了因缘，因缘和合显现法必定会出现，其作用也会相伴而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因此，在世俗当中首先有嗔心的生起，生了嗔心之后感受痛苦，如果不愿意感受苦果，就必须遣除嗔心；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嗔心遣除之后，依嗔心而显现的痛苦也会息灭。所以在世俗的层次当中，可以有嗔心，也可以有遣除嗔心的修法。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然而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一切万法都是幻化的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这一本质没有改变过，嗔心本身是幻化的，所修之法也是幻化的，这就相当于是以化制化，通过幻化的修法遣除幻化的嗔心、烦恼。虽然二者都是幻化的，但是各有各的功能，在中观的术语当中这叫做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假有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真实有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指存在实有不变的自性。所以一切世俗的万法在显现的时候，其本身是假立的、无自性的，是空性的。在无自性当中可以显现嗔心，也可以显现除嗔，不会因为到了世俗的层次就变得真实而有自性了。所以我们可以安立遣除嗔恨心的合理性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1882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由谁除何嗔，除嗔不如理，嗔除诸苦灭，故非不应理。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1505" y="1844358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相关公案</a:t>
            </a: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上师如意宝以前讲过：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嗔恨在胜义中没有可除的，但在世俗中，遣除嗔恨就像梦幻般的军队，消灭梦幻般的敌人，最后获得梦幻般的快乐。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上师列举了一位居士，自认为是利根者，会修大圆满，在上师面前得过灌顶，如果没有实际修行，就算如此，也不代表已经开悟了。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对于过于慈悲的上师给破誓言的者讲密法，上师引用了米拉日巴尊者的教言：＂假如你的贪嗔痴分别念一点都没有减少，那上师的名声再大、法的名号再响，对你也没有多大的意义。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故见怨或亲，非理妄加害，思此乃缘生，受之甘如饴。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50927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不管是怨敌还是亲人对我们“非理妄加害”，我们应该思维这是因缘和合而产生的，它没有自主、也没有自性，所以应该对加害乐于接受，不要产生嗔恨之念。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怨敌或亲人为什么对我们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非理妄加害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有些时候是真正的怨敌加害于我们，制造很多障碍。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在事业上进行阻挠；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有时可能是自己的行为有所不妥，遭到对方的报复；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有时并没有招惹对方而遭到非理的加害；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D.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有时曾经伤害过对方，但是自己已经忘记了；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E.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有时因为人和人的思维方式、处事风格都不同，对方因为不能忍受我们的处事方式，认为我伤害了他，由此引起争论、加害于我们。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故见怨或亲，非理妄加害，思此乃缘生，受之甘如饴。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557020"/>
            <a:ext cx="7991475" cy="50927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当我们遇到这种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非理妄加害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时，应该如何思维？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受到伤害的时候，我们都容易生起嗔心，但是颂词中讲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思此乃缘生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，我们要思维：怨敌加害我也好，亲人加害我也好，其实只不过是因缘和合而产生的，他也是不自主的，只是因缘和合的一种假象而已。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受之甘如饴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是我们内心的状态，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受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就是指我们能接受、能承受，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甘如饴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是说很乐于接受的心态，就如吃糖一样。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当然我们要做到很高兴，或者很乐意接受确实有点困难，但是我们通过修行最终还是可以办到；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后面的颂词也讲到，最初的时候，尽管不会很高兴，但是也不要生嗔心，要控制自己不要产生不高兴的心理。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对方伤害我是因烦恼及各种因缘而引发的，或者在过程中很有可能有自己的因素参与，所以在遣除嗔心的颂词当中，思维有自己参与的成份很重要。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所以我们现在要做一个心量很豁达、心怀很宽广的人，做一个乐观的人，乐于接受现实，自己能够想得开，放得下，可以帮助我们比较成功地修习安忍，不产生嗔恨心。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故见怨或亲，非理妄加害，思此乃缘生，受之甘如饴。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557020"/>
            <a:ext cx="7991475" cy="37592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佛在说法过程中，对缘起生有详尽地阐述，如《造塔功德经》中说：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诸法因缘生，我说是因缘，因缘尽故灭，我作如是说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等偈句，当时在佛弟子中，几乎是人人皆诵持的法句。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《释量论大疏》中所说，任何事物的产生，跟前面的近取因有关，然后以对方的业感为俱有缘，种种因缘合时，诸法就可以形成。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sz="1800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相关公案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上师列举山谷的农民为了保护自己的田地，在没有出现洪水时就要引沟造渠。以此来说明，在嗔恨心没有产生之前，经常提醒自己要做一些防备，否则一爆发就很难控制。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若苦由自取，而人皆厌苦，以是诸有情，皆当无苦楚。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如果痛苦不是缘生，而可以自主地取舍，那么世间的人们都是厌恶痛苦的，以此而一切有情应该都没有痛苦才对，但事实却相反。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如何认知一切痛苦都是因缘聚合而生？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一切痛苦嗔害都是在因缘聚合的催动下而生起，不是世人能够自主取舍的。假如人们可以自主，那么整个世间就不应该有痛苦存在，因为世间没有人愿意受苦，不但是人，就连最低级的有情，也没有愿意受苦的。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如果有自主能力的话，任何大大小小的痛苦都会被有情拒之千里之外，而去取受安乐的生活。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根登群佩大师说过：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没有腿的蚯蚓也是渴求安乐，没有眼睛的蚂蚁也是渴求安乐，总之，这个世上众生都在为自己的安乐而奔波。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古人云：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天下熙熙，皆为利趋，天下攘攘，皆为利往。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若苦由自取，而人皆厌苦，以是诸有情，皆当无苦楚。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这个世间，我们随处去观察，到处都可见到为了避苦趋乐而忙忙碌碌的众生，城市里熙熙攘攘、忙碌不休的人们，他们的生活更是可以看出这一点。虽然人们都在拒绝痛苦，然而在实际上，不明因果的人们无法对苦乐自主地操纵。轮回众生所得到的，都是完全不愿接受的痛苦，每个人的身心内外，都有着种种的痛苦在烦扰、逼迫，根本无丝毫自由自主的力量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因此，在遇到众生造作的伤害恶业时，应理解对方为烦恼所制，无法自主取舍，对此我们不能生起嗔怨。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相关教证：</a:t>
            </a:r>
            <a:endParaRPr lang="zh-CN" altLang="en-US" sz="1800" b="1" u="sng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《释量论》中说：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为什么叫做苦谛呢？谛即真实之意，苦谛就是痛苦真实地存在，并非能够自主取舍。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若苦由自取，而人皆厌苦，以是诸有情，皆当无苦楚。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2091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相关公案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尊者优波鞠多带一比丘来到以屠宰、打鱼为业的地方。看到一个小孩虽获得须陀洹果，身上的肉却被小虫啃噬，口里还不断吐着臭气。之所以受如此果报正是因为前世所造辱骂轻毁圣者的罪业。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即便小乘圣者的境界非常高了，在情非得以的情况下，他们也要遭受痛苦。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195" y="177228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275013" y="672783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或因己不慎，以刺自戳伤，或为得妇心，忧伤复绝食，纵崖或自缢，吞服毒害食，妄以自虐行，于己作损伤。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916430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因为自己不慎，以兵刃、荆棘等戳伤了身体；或者为了得到妇人的心而忧伤导致绝食；或者因为想不开而跳崖、上吊自杀；或者服食有毒有害的食物，有些人通过这些不好的行为对自己造成损害。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世人有哪些自残行为？为什么会产生这些自残行为？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世人偶尔不慎，为刀所伤，为刺所扎，这种现象我们都有过经历。翻开新闻报刊，工伤、交通事故几乎每天都不会间断，因缘所致，人们无意中的行为既能伤及自己，对他人的伤害也就更无可避免了。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有些人为追求财、色、名闻等，费尽心机、精力，弄得忧心伤神，愤怒绝望之际，甚至于绝食、投崖、自缢、服毒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……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以种种愚痴与极端行为，残害自己，这类惨剧，在我们这个世间，无论古代、现代都在接连不断地上演着。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195" y="177228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275013" y="672783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或因己不慎，以刺自戳伤，或为得妇心，忧伤复绝食，纵崖或自缢，吞服毒害食，妄以自虐行，于己作损伤。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2204720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的业力确实是不可思议，很多人在追求虚幻的五欲生活中，往往对某种事物特别特别地执著，如异性、财产、地位等等，一旦得不到满足，就忧伤绝望，为巨大的痛苦烦恼所折磨，自己无法忍受控制时，就以酗酒、吸毒来麻醉自己，有的甚至于自杀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还有的人生嗔恨心以后，就开始杀生、邪淫，行持十不善业的非福德之事，以这些行为来虐待自己、毁坏自己。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般人都对自己的身体和生命最为珍视执著，谁都不想伤害自己，但在业力现前时，强烈的烦恼袭击之下，人们往往会将平时最为贪执的身命都弃之不顾，甚至自我摧残、毁灭，这是自己不能控制的因缘所生法，因此这些人确实是可怜可悲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195195" y="177228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275013" y="672783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或因己不慎，以刺自戳伤，或为得妇心，忧伤复绝食，纵崖或自缢，吞服毒害食，妄以自虐行，于己作损伤。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2204720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相关公案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诗人顾城因感情问题，先用斧头把妻子砍死，然后用绳子吊死自己。这与他生前说话做事非常得体形成了强烈的反差。可见，一旦烦恼起现，连自己最喜欢的人和自己也会杀掉。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据关统计，中国每年有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28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万人左右死于自杀，平均每两分钟就有一个人自杀。在全球，每年几乎有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100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万多人自杀。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上师法王如意宝去南方时，有个妇女在上师面前陈述自己生活比较穷，感情如何如何不好，丈夫还有外遇等等，而法王如意宝的回答是：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不要紧！他不喜欢就不喜欢嘛，不要管他了。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妇女由于并不懂佛法，定是觉得法王并没有真实回答她的问题。如果他连自己都伤害了，那么对他人造成伤害也是很正常的。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自惜身命者，因惑尚自尽，况于他人身，丝毫无伤损。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如果受到强烈烦恼的驱使，人们对自己极为护惜之身命，尚能自杀摧毁，更何况是对他人的身体，怎么会丝毫不伤损呢？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如何思维怨敌是我们悲悯的对境？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首先思维他被烦恼所虐的痛苦。假如一个人的相续中生起烦恼，无论是嗔心还是贪心，都会使他的所作所为、所行所思、脸色行为，全部一反常态，如同疯狂者一样，在这种情况下，他连自己都会伤害，那害别人更是情理之中的事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其次思维怨敌伤害我们的原因。怨敌伤害我们是在业力现前，强烈的烦恼袭击之下，伤害我们的原因是一种不能控制的因缘所生法。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自惜身命者，因惑尚自尽，况于他人身，丝毫无伤损。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最后思维对怨敌应该悲悯。思维怨敌就好比一个母亲的疯儿，不管儿子如何扰乱她，甚至谩骂损伤她，慈祥的母亲也会毫无嗔怨地安忍，因为她知道儿子很可怜，他连自己的身体都经常乱抓，这样对她，她不但不起嗔恨心，反以悲愍之心更加无微不至地照料他。因此我们若遇到别人的加害时，也应想到这一点，慢慢学会去理解他、包容他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相关公案</a:t>
            </a: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圣严法师说：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台湾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‘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九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·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二一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’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大地震时死的人，与台湾自杀的人比起来，后者远远超过前者。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2425149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既然一切都是如幻如化，生嗔者是幻化的，嗔心也是幻化的，那又何必去除嗔恚呢？懂得这个道理以后，我们平时该如何修行？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1812705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有些亲友本来相处得不错，但到一定时候会翻脸不认人，平白无故闹许多是非，这时候应该怎么做？平常你是怎么训练的？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29752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有些人认为痛苦是咎由自取，并非因缘所生，这种观点对吗？为什么？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872223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怨敌明明是伤害我们的人，为什么反而说他是值得悲悯的对境？你真的这样认为吗？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492375"/>
            <a:ext cx="2009140" cy="247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2420620"/>
            <a:ext cx="3168650" cy="2656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75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课科判回顾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798195"/>
            <a:ext cx="8637905" cy="5849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000" b="1" dirty="0">
                <a:solidFill>
                  <a:srgbClr val="C00000"/>
                </a:solidFill>
                <a:sym typeface="Calibri" panose="020F0502020204030204" pitchFamily="34" charset="0"/>
              </a:rPr>
              <a:t>76</a:t>
            </a: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课总义归摄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636010" y="1786255"/>
            <a:ext cx="482282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在安忍品的学习中，我们已经知道产生嗔恨的对境有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挠我所欲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两大种。其中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境又分让我痛苦、遭受轻毁、当面说恶语、背后说毁谤的鄙语四种对境，本课继续讲当我们面对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让我痛苦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对境时修安忍的方法。上节课我们对外道认为的有一个常有的作害者的观点进行了破斥。本课首先将破斥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除嗔不应理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的邪见，其后教诫我们以正法修安忍的几种思维方式。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786255"/>
            <a:ext cx="223202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76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" y="937260"/>
            <a:ext cx="8380095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1882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由谁除何嗔，除嗔不如理，嗔除诸苦灭，故非不应理。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颂词前面两句是对方的观点，第三、第四句是我们遣除对方邪念的观点。字面意思是讲，对方认为：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既然一切万法都是如梦如幻的，那么由谁来遣除谁的嗔恨？所以遣除嗔心的修法是不合理的。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而我们回答：在世俗谛中，依靠去除嗔心而断除顽固的嗔恨或者息灭所有痛苦。因此无有不合理性。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除嗔不如理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这一观点是如何安立的呢？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首先，对方提出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，就是说由谁来遣除嗔恨心？一切都是如梦如幻，能生嗔心的人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是不存在的、幻化的，所遣除的嗔恨心也是依缘而生的，是非真实、无自性的，既然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不存在、嗔心也不存在，那么又怎么样去遣除嗔心呢？如果存在我，也存在所生的嗔心，并且可以通过世俗谛或胜义谛的方式去遣除，那么除嗔才合理。但是现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也不存在，嗔心也不存在，那当然就不存在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通过什么样的方式去遣除嗔心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这样一种情况了，所以对方从这个角度安立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遣除嗔心不合理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这一观点。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1882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由谁除何嗔，除嗔不如理，嗔除诸苦灭，故非不应理。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771968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如何破除对方的邪见？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其实是混淆了胜义谛和世俗谛的概念而提出的问题。世俗谛是显现的层次，比如凡夫众生通过六根、六识或者八识，能够感知世界。而胜义谛是指究竟的层面，我们所看到的万法是世俗谛上的显现，通过观察可以了知，其实它的本质是无自性、空性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世俗谛和胜义谛。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一个是相对的层次，一个是绝对的层次；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一个是表象，一个是实相；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一个是世俗，一个是胜义。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除嗔是世俗谛的事情，没有能嗔所嗔是胜义谛的境界，对方在提问的时候把两个概念混在一起就产生了矛盾。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76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1882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由谁除何嗔，除嗔不如理，嗔除诸苦灭，故非不应理。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1505" y="1844358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因此，我们在分析和回答这个问题时，必须要分析清楚所处的层次。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如果是胜义谛，当然没有生嗔的人，也没有所生的嗔心，就不可能有真正的遣除嗔心的修法，一切都是空性的、寂灭的，没有真实存在的自性，但是这是圣者的境界；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平凡世间众生面前绝对不会是这样的境界，在我们凡夫的世俗名言层次，在我们迷乱的心识前就一定有除嗔、能嗔的人及其所产生的嗔心，嗔心一定能起作用，也有遣除嗔心的方法，嗔心遣除之后，依嗔心而显现的痛苦也会息灭，这些都存在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所以说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除嗔不应理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是邪见。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6191</Words>
  <Application>WPS 演示</Application>
  <PresentationFormat/>
  <Paragraphs>345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幼圆</vt:lpstr>
      <vt:lpstr>Wingdings 2</vt:lpstr>
      <vt:lpstr>Wingdings</vt:lpstr>
      <vt:lpstr>Calibri</vt:lpstr>
      <vt:lpstr>楷体</vt:lpstr>
      <vt:lpstr>黑体</vt:lpstr>
      <vt:lpstr>Arial Unicode MS</vt:lpstr>
      <vt:lpstr>8_A000120150318A04PWBG</vt:lpstr>
      <vt:lpstr>10_A000120150324A07PWBG</vt:lpstr>
      <vt:lpstr>入行论76课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刘冰</cp:lastModifiedBy>
  <cp:revision>19</cp:revision>
  <dcterms:created xsi:type="dcterms:W3CDTF">2015-10-10T17:40:00Z</dcterms:created>
  <dcterms:modified xsi:type="dcterms:W3CDTF">2025-10-28T01:20:42Z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69C6117A97774E3E9C9FE12781275F67_13</vt:lpwstr>
  </property>
</Properties>
</file>