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94" r:id="rId3"/>
    <p:sldId id="267" r:id="rId4"/>
    <p:sldId id="268" r:id="rId5"/>
    <p:sldId id="295" r:id="rId6"/>
    <p:sldId id="316" r:id="rId7"/>
    <p:sldId id="317" r:id="rId8"/>
    <p:sldId id="318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oscar" userId="b8ef3d42af06e089" providerId="LiveId" clId="{84D8A03F-0BBB-4EDB-9E9C-74396EC460FE}"/>
    <pc:docChg chg="undo custSel addSld delSld modSld">
      <pc:chgData name="che oscar" userId="b8ef3d42af06e089" providerId="LiveId" clId="{84D8A03F-0BBB-4EDB-9E9C-74396EC460FE}" dt="2022-05-23T23:57:34.062" v="3013" actId="20577"/>
      <pc:docMkLst>
        <pc:docMk/>
      </pc:docMkLst>
      <pc:sldChg chg="modSp add mod">
        <pc:chgData name="che oscar" userId="b8ef3d42af06e089" providerId="LiveId" clId="{84D8A03F-0BBB-4EDB-9E9C-74396EC460FE}" dt="2022-05-23T06:19:13.960" v="5" actId="20577"/>
        <pc:sldMkLst>
          <pc:docMk/>
          <pc:sldMk cId="1595567822" sldId="267"/>
        </pc:sldMkLst>
        <pc:spChg chg="mod">
          <ac:chgData name="che oscar" userId="b8ef3d42af06e089" providerId="LiveId" clId="{84D8A03F-0BBB-4EDB-9E9C-74396EC460FE}" dt="2022-05-23T06:19:13.960" v="5" actId="20577"/>
          <ac:spMkLst>
            <pc:docMk/>
            <pc:sldMk cId="1595567822" sldId="267"/>
            <ac:spMk id="2" creationId="{2564E95A-DDF2-0FEA-BCA4-0E0345CC5007}"/>
          </ac:spMkLst>
        </pc:spChg>
      </pc:sldChg>
      <pc:sldChg chg="modSp add mod">
        <pc:chgData name="che oscar" userId="b8ef3d42af06e089" providerId="LiveId" clId="{84D8A03F-0BBB-4EDB-9E9C-74396EC460FE}" dt="2022-05-23T06:19:07.477" v="2" actId="27636"/>
        <pc:sldMkLst>
          <pc:docMk/>
          <pc:sldMk cId="712173754" sldId="268"/>
        </pc:sldMkLst>
        <pc:spChg chg="mod">
          <ac:chgData name="che oscar" userId="b8ef3d42af06e089" providerId="LiveId" clId="{84D8A03F-0BBB-4EDB-9E9C-74396EC460FE}" dt="2022-05-23T06:19:07.477" v="2" actId="27636"/>
          <ac:spMkLst>
            <pc:docMk/>
            <pc:sldMk cId="712173754" sldId="268"/>
            <ac:spMk id="3" creationId="{5FA549B9-C033-116C-4186-11FB54265560}"/>
          </ac:spMkLst>
        </pc:spChg>
      </pc:sldChg>
      <pc:sldChg chg="modSp mod">
        <pc:chgData name="che oscar" userId="b8ef3d42af06e089" providerId="LiveId" clId="{84D8A03F-0BBB-4EDB-9E9C-74396EC460FE}" dt="2022-05-23T23:57:34.062" v="3013" actId="20577"/>
        <pc:sldMkLst>
          <pc:docMk/>
          <pc:sldMk cId="278844709" sldId="286"/>
        </pc:sldMkLst>
        <pc:spChg chg="mod">
          <ac:chgData name="che oscar" userId="b8ef3d42af06e089" providerId="LiveId" clId="{84D8A03F-0BBB-4EDB-9E9C-74396EC460FE}" dt="2022-05-23T23:57:34.062" v="3013" actId="20577"/>
          <ac:spMkLst>
            <pc:docMk/>
            <pc:sldMk cId="278844709" sldId="286"/>
            <ac:spMk id="3" creationId="{DDAC3B9C-48E7-4A4A-9CFF-44674130DA00}"/>
          </ac:spMkLst>
        </pc:spChg>
      </pc:sldChg>
      <pc:sldChg chg="modSp mod">
        <pc:chgData name="che oscar" userId="b8ef3d42af06e089" providerId="LiveId" clId="{84D8A03F-0BBB-4EDB-9E9C-74396EC460FE}" dt="2022-05-23T06:33:20.156" v="501"/>
        <pc:sldMkLst>
          <pc:docMk/>
          <pc:sldMk cId="1950499535" sldId="295"/>
        </pc:sldMkLst>
        <pc:spChg chg="mod">
          <ac:chgData name="che oscar" userId="b8ef3d42af06e089" providerId="LiveId" clId="{84D8A03F-0BBB-4EDB-9E9C-74396EC460FE}" dt="2022-05-23T06:23:51.542" v="48"/>
          <ac:spMkLst>
            <pc:docMk/>
            <pc:sldMk cId="1950499535" sldId="295"/>
            <ac:spMk id="2" creationId="{F1CC5D89-EBDF-434D-A702-A549868C08C7}"/>
          </ac:spMkLst>
        </pc:spChg>
        <pc:spChg chg="mod">
          <ac:chgData name="che oscar" userId="b8ef3d42af06e089" providerId="LiveId" clId="{84D8A03F-0BBB-4EDB-9E9C-74396EC460FE}" dt="2022-05-23T06:33:20.156" v="501"/>
          <ac:spMkLst>
            <pc:docMk/>
            <pc:sldMk cId="1950499535" sldId="295"/>
            <ac:spMk id="3" creationId="{DDAC3B9C-48E7-4A4A-9CFF-44674130DA00}"/>
          </ac:spMkLst>
        </pc:spChg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666236280" sldId="310"/>
        </pc:sldMkLst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2302095556" sldId="311"/>
        </pc:sldMkLst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3922642599" sldId="312"/>
        </pc:sldMkLst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4228129151" sldId="313"/>
        </pc:sldMkLst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678182210" sldId="314"/>
        </pc:sldMkLst>
      </pc:sldChg>
      <pc:sldChg chg="del">
        <pc:chgData name="che oscar" userId="b8ef3d42af06e089" providerId="LiveId" clId="{84D8A03F-0BBB-4EDB-9E9C-74396EC460FE}" dt="2022-05-23T07:33:25.387" v="1820" actId="2696"/>
        <pc:sldMkLst>
          <pc:docMk/>
          <pc:sldMk cId="36604259" sldId="315"/>
        </pc:sldMkLst>
      </pc:sldChg>
      <pc:sldChg chg="modSp add mod">
        <pc:chgData name="che oscar" userId="b8ef3d42af06e089" providerId="LiveId" clId="{84D8A03F-0BBB-4EDB-9E9C-74396EC460FE}" dt="2022-05-23T08:17:07.744" v="2171" actId="20577"/>
        <pc:sldMkLst>
          <pc:docMk/>
          <pc:sldMk cId="193853951" sldId="316"/>
        </pc:sldMkLst>
        <pc:spChg chg="mod">
          <ac:chgData name="che oscar" userId="b8ef3d42af06e089" providerId="LiveId" clId="{84D8A03F-0BBB-4EDB-9E9C-74396EC460FE}" dt="2022-05-23T07:01:38.059" v="529"/>
          <ac:spMkLst>
            <pc:docMk/>
            <pc:sldMk cId="193853951" sldId="316"/>
            <ac:spMk id="2" creationId="{F1CC5D89-EBDF-434D-A702-A549868C08C7}"/>
          </ac:spMkLst>
        </pc:spChg>
        <pc:spChg chg="mod">
          <ac:chgData name="che oscar" userId="b8ef3d42af06e089" providerId="LiveId" clId="{84D8A03F-0BBB-4EDB-9E9C-74396EC460FE}" dt="2022-05-23T08:17:07.744" v="2171" actId="20577"/>
          <ac:spMkLst>
            <pc:docMk/>
            <pc:sldMk cId="193853951" sldId="316"/>
            <ac:spMk id="3" creationId="{DDAC3B9C-48E7-4A4A-9CFF-44674130DA00}"/>
          </ac:spMkLst>
        </pc:spChg>
      </pc:sldChg>
      <pc:sldChg chg="modSp add mod">
        <pc:chgData name="che oscar" userId="b8ef3d42af06e089" providerId="LiveId" clId="{84D8A03F-0BBB-4EDB-9E9C-74396EC460FE}" dt="2022-05-23T07:30:53.226" v="1818"/>
        <pc:sldMkLst>
          <pc:docMk/>
          <pc:sldMk cId="4223459478" sldId="317"/>
        </pc:sldMkLst>
        <pc:spChg chg="mod">
          <ac:chgData name="che oscar" userId="b8ef3d42af06e089" providerId="LiveId" clId="{84D8A03F-0BBB-4EDB-9E9C-74396EC460FE}" dt="2022-05-23T07:19:29.989" v="1356"/>
          <ac:spMkLst>
            <pc:docMk/>
            <pc:sldMk cId="4223459478" sldId="317"/>
            <ac:spMk id="2" creationId="{F1CC5D89-EBDF-434D-A702-A549868C08C7}"/>
          </ac:spMkLst>
        </pc:spChg>
        <pc:spChg chg="mod">
          <ac:chgData name="che oscar" userId="b8ef3d42af06e089" providerId="LiveId" clId="{84D8A03F-0BBB-4EDB-9E9C-74396EC460FE}" dt="2022-05-23T07:30:53.226" v="1818"/>
          <ac:spMkLst>
            <pc:docMk/>
            <pc:sldMk cId="4223459478" sldId="317"/>
            <ac:spMk id="3" creationId="{DDAC3B9C-48E7-4A4A-9CFF-44674130DA00}"/>
          </ac:spMkLst>
        </pc:spChg>
      </pc:sldChg>
      <pc:sldChg chg="modSp add mod">
        <pc:chgData name="che oscar" userId="b8ef3d42af06e089" providerId="LiveId" clId="{84D8A03F-0BBB-4EDB-9E9C-74396EC460FE}" dt="2022-05-23T08:27:47.357" v="2784"/>
        <pc:sldMkLst>
          <pc:docMk/>
          <pc:sldMk cId="2509684318" sldId="318"/>
        </pc:sldMkLst>
        <pc:spChg chg="mod">
          <ac:chgData name="che oscar" userId="b8ef3d42af06e089" providerId="LiveId" clId="{84D8A03F-0BBB-4EDB-9E9C-74396EC460FE}" dt="2022-05-23T08:27:04.578" v="2771"/>
          <ac:spMkLst>
            <pc:docMk/>
            <pc:sldMk cId="2509684318" sldId="318"/>
            <ac:spMk id="2" creationId="{F1CC5D89-EBDF-434D-A702-A549868C08C7}"/>
          </ac:spMkLst>
        </pc:spChg>
        <pc:spChg chg="mod">
          <ac:chgData name="che oscar" userId="b8ef3d42af06e089" providerId="LiveId" clId="{84D8A03F-0BBB-4EDB-9E9C-74396EC460FE}" dt="2022-05-23T08:27:47.357" v="2784"/>
          <ac:spMkLst>
            <pc:docMk/>
            <pc:sldMk cId="2509684318" sldId="318"/>
            <ac:spMk id="3" creationId="{DDAC3B9C-48E7-4A4A-9CFF-44674130DA00}"/>
          </ac:spMkLst>
        </pc:spChg>
      </pc:sldChg>
      <pc:sldChg chg="add del">
        <pc:chgData name="che oscar" userId="b8ef3d42af06e089" providerId="LiveId" clId="{84D8A03F-0BBB-4EDB-9E9C-74396EC460FE}" dt="2022-05-23T07:17:14.752" v="1308" actId="2696"/>
        <pc:sldMkLst>
          <pc:docMk/>
          <pc:sldMk cId="4209422874" sldId="31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2022-05-23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/>
              <a:t>皈依</a:t>
            </a:r>
            <a:r>
              <a:rPr lang="en-US" altLang="zh-CN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我们为了利益天下所有的众生，下定决心成佛</a:t>
            </a:r>
            <a:endParaRPr lang="en-CA" altLang="zh-CN" sz="2400" dirty="0"/>
          </a:p>
          <a:p>
            <a:r>
              <a:rPr lang="zh-CN" altLang="en-US" sz="2400" dirty="0"/>
              <a:t>为了成佛我们如理如法的共修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3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E95A-DDF2-0FEA-BCA4-0E0345C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KaiTi" panose="02010609060101010101" pitchFamily="49" charset="-122"/>
                <a:ea typeface="KaiTi" panose="02010609060101010101" pitchFamily="49" charset="-122"/>
              </a:rPr>
              <a:t>信心分四種</a:t>
            </a:r>
            <a:endParaRPr lang="en-US" sz="48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0AB8-BFCC-60DD-FD99-80188E3E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673220"/>
          </a:xfrm>
        </p:spPr>
        <p:txBody>
          <a:bodyPr>
            <a:normAutofit/>
          </a:bodyPr>
          <a:lstStyle/>
          <a:p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(1)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清淨信：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看到了三寶，心裡特別的開心，蓮花生大士師說過這個信心就是像小孩看到母親一樣。除了這種信任以外，還有就是一種情感，特別開心。看到佛像、佛塔時就感覺到很溫暖很開心。當我們看到聽到佛、上師、三寶，所有這些世俗的不清淨的東西全部消失，心裡產生非常歡喜的心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(2)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欲樂信：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聽到這個佛法裡的境界，像菩提心、證悟空性，我們就覺得非常殊勝，非常的好，所以我也一定要這樣子做到。下定決心我一定要去做，這個想法就是追逐的心。相信這是對的，是好的，所以我也想去做這件事情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(3)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400" b="1" dirty="0">
                <a:latin typeface="KaiTi" panose="02010609060101010101" pitchFamily="49" charset="-122"/>
                <a:ea typeface="KaiTi" panose="02010609060101010101" pitchFamily="49" charset="-122"/>
              </a:rPr>
              <a:t>勝解信：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堅定不移地，特別的相信。平時我們講的信任、信賴就是勝解信。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49B9-C033-116C-4186-11FB5426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69" y="736978"/>
            <a:ext cx="9894627" cy="6121021"/>
          </a:xfrm>
        </p:spPr>
        <p:txBody>
          <a:bodyPr>
            <a:normAutofit fontScale="92500"/>
          </a:bodyPr>
          <a:lstStyle/>
          <a:p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(4)</a:t>
            </a: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不退轉信：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現在有一個堅定不移的信心，一輩子都不退轉，不管遇到任何問題這種信心是不退轉。這種信心是凡夫我們這種普通人也可以有，絕對地不退轉，從大乘佛教的角度講是一地菩薩以上的所有的都是不退轉，永遠不退轉。還未到一地菩薩，菩提心出離心等是相對來說是不退轉，但是不是絕對的，如果有其他強大的原因的話，也會退轉。相對來說，我們通過聞思修獲得的信心是不會退轉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四個信心非常重要。首先我們要學佛的話，首先要考慮這些最基礎最基本的做好了沒，這些條件還不具備的話，先去把這些問題上下功夫，還不要忙去修更高的法。如果最基本的這些都沒有做好，去修其他的，根本是沒有用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對修行人來說，修信心是非常非常關鍵的。如果信心不足，就沒有辦法修，沒有辦法學。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首先對佛法、對三寶要建立起信心。有了信心以後，我們就僅僅是這個信心，很多時候只靠這個信心也可以得到加持。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開悟要靠上師三寶加持，加持要靠我們的信心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，這是因果。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開悟要靠加持，加持要靠我們自己的信心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。沒有信心就得不到加持。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通過文字上的學習只能達到讓我們擁有一些比較好的理解。可以讓我們的知識更加豐富，可以讓我們學到一些佛教知識。聞思最終無法讓我們証悟。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走到這階段時需要幾個方面的力量：一個是自己積累福報的力量，修曼札羅、修金剛薩埵懺悔，然後就需要上師的加持，通過上師瑜珈得到加持。這些都是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建立在信心這個基礎上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17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开悟需要上师的加持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闻思可以消除我们错误的观点（常见、我执），也是产生信心的基础</a:t>
            </a:r>
            <a:endParaRPr lang="en-CA" altLang="zh-CN" sz="2400" dirty="0"/>
          </a:p>
          <a:p>
            <a:r>
              <a:rPr lang="zh-CN" altLang="en-US" sz="2400" dirty="0"/>
              <a:t>然而到了要证悟的时候，闻思是没有用的（语言无法准确表达）</a:t>
            </a:r>
            <a:endParaRPr lang="en-CA" altLang="zh-CN" sz="2400" dirty="0"/>
          </a:p>
          <a:p>
            <a:r>
              <a:rPr lang="zh-CN" altLang="en-US" sz="2400" dirty="0"/>
              <a:t>证悟需要上师的加持（修上师瑜伽），忏悔（修金刚萨埵），福报（修曼扎罗）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5049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修皈依的核心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观想是修皈依的一部分，但不是重点</a:t>
            </a:r>
            <a:endParaRPr lang="en-CA" altLang="zh-CN" sz="2400" dirty="0"/>
          </a:p>
          <a:p>
            <a:r>
              <a:rPr lang="zh-CN" altLang="en-US" sz="2400" dirty="0"/>
              <a:t>修皈依的核心</a:t>
            </a:r>
            <a:r>
              <a:rPr lang="en-US" altLang="zh-CN" sz="2400" dirty="0"/>
              <a:t>/</a:t>
            </a:r>
            <a:r>
              <a:rPr lang="zh-CN" altLang="en-US" sz="2400" dirty="0"/>
              <a:t>重点是投靠和投奔佛法僧</a:t>
            </a:r>
            <a:endParaRPr lang="en-CA" altLang="zh-CN" sz="2400" dirty="0"/>
          </a:p>
          <a:p>
            <a:pPr lvl="1"/>
            <a:r>
              <a:rPr lang="zh-CN" altLang="en-US" sz="2000" dirty="0"/>
              <a:t>通过修四加行，我们知道了轮回非常痛苦，想要从轮回中走出去</a:t>
            </a:r>
            <a:endParaRPr lang="en-CA" altLang="zh-CN" sz="2000" dirty="0"/>
          </a:p>
          <a:p>
            <a:pPr lvl="1"/>
            <a:r>
              <a:rPr lang="zh-CN" altLang="en-US" sz="2000" dirty="0"/>
              <a:t>但靠我们的力量是没有办法的，也不能依靠鬼神</a:t>
            </a:r>
            <a:endParaRPr lang="en-CA" altLang="zh-CN" sz="2000" dirty="0"/>
          </a:p>
          <a:p>
            <a:pPr lvl="1"/>
            <a:r>
              <a:rPr lang="zh-CN" altLang="en-US" sz="2000" dirty="0"/>
              <a:t>只有佛的智慧和慈悲才能挽救我们</a:t>
            </a:r>
            <a:endParaRPr lang="en-CA" altLang="zh-CN" sz="2000" dirty="0"/>
          </a:p>
          <a:p>
            <a:pPr lvl="1"/>
            <a:r>
              <a:rPr lang="zh-CN" altLang="en-US" sz="2000" dirty="0"/>
              <a:t>通过智慧断除无明，通过无缘的大悲断除欲望；当这两个因（无明和欲望）都消灭的时候，轮回就不会再出现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8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大乘佛教不堕两边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两个极端：世俗人在轮回中打转，阿罗汉脱离轮回进入涅磐</a:t>
            </a:r>
            <a:endParaRPr lang="en-CA" altLang="zh-CN" sz="2400" dirty="0"/>
          </a:p>
          <a:p>
            <a:r>
              <a:rPr lang="zh-CN" altLang="en-US" sz="2400" dirty="0"/>
              <a:t>大乘佛教徒不走两个极端的路，证悟空性的智慧让我们摆脱轮回，大悲心让我们从涅磐中走出去（超越轮回不脱离轮回）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2345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皈依的基础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佛：把慈悲和智慧达到了最高境界的时候就是佛</a:t>
            </a:r>
            <a:endParaRPr lang="en-CA" altLang="zh-CN" sz="2400" dirty="0"/>
          </a:p>
          <a:p>
            <a:r>
              <a:rPr lang="zh-CN" altLang="en-US" sz="2400" dirty="0"/>
              <a:t>法：还没达到最高境界的时候就是法</a:t>
            </a:r>
            <a:endParaRPr lang="en-CA" altLang="zh-CN" sz="2400" dirty="0"/>
          </a:p>
          <a:p>
            <a:r>
              <a:rPr lang="zh-CN" altLang="en-US" sz="2400" dirty="0"/>
              <a:t>僧：去修、</a:t>
            </a:r>
            <a:r>
              <a:rPr lang="en-CA" altLang="zh-CN" sz="2400" dirty="0"/>
              <a:t>	</a:t>
            </a:r>
            <a:r>
              <a:rPr lang="zh-CN" altLang="en-US" sz="2400" dirty="0"/>
              <a:t>去用、去学慈悲和智慧的人叫作僧</a:t>
            </a:r>
            <a:endParaRPr lang="en-CA" altLang="zh-CN" sz="2400" dirty="0"/>
          </a:p>
          <a:p>
            <a:endParaRPr lang="en-CA" altLang="zh-CN" sz="2400" dirty="0"/>
          </a:p>
          <a:p>
            <a:r>
              <a:rPr lang="zh-CN" altLang="en-US" sz="2400" dirty="0"/>
              <a:t>人的本质是苦谛，佛以人的形象出现是为了度化人，但佛的本质是灭谛</a:t>
            </a:r>
            <a:endParaRPr lang="en-CA" altLang="zh-CN" sz="2400" dirty="0"/>
          </a:p>
          <a:p>
            <a:r>
              <a:rPr lang="zh-CN" altLang="en-US" sz="2400" dirty="0"/>
              <a:t>佛的大悲和智慧是无二无别的，我们投奔佛的时候就是投奔慈悲和智慧</a:t>
            </a:r>
            <a:endParaRPr lang="en-CA" altLang="zh-CN" sz="2400" dirty="0"/>
          </a:p>
          <a:p>
            <a:r>
              <a:rPr lang="zh-CN" altLang="en-US" sz="2400" dirty="0"/>
              <a:t>我们皈依的时候要下定决心：从现在起，一定要达到佛的境界，这个信心（欲乐信）就是皈依的基础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968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开悟的条件是什么？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皈依的核心是什么？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皈依的基础是什么？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上师的加持是什么？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自由讨论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1443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KaiTi</vt:lpstr>
      <vt:lpstr>Arial</vt:lpstr>
      <vt:lpstr>Calibri</vt:lpstr>
      <vt:lpstr>Calibri Light</vt:lpstr>
      <vt:lpstr>Office Theme</vt:lpstr>
      <vt:lpstr>皈依1（2/2）</vt:lpstr>
      <vt:lpstr>发菩提心</vt:lpstr>
      <vt:lpstr>信心分四種</vt:lpstr>
      <vt:lpstr>PowerPoint Presentation</vt:lpstr>
      <vt:lpstr>开悟需要上师的加持</vt:lpstr>
      <vt:lpstr>修皈依的核心</vt:lpstr>
      <vt:lpstr>大乘佛教不堕两边</vt:lpstr>
      <vt:lpstr>皈依的基础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187</cp:revision>
  <dcterms:created xsi:type="dcterms:W3CDTF">2019-09-09T22:11:19Z</dcterms:created>
  <dcterms:modified xsi:type="dcterms:W3CDTF">2022-05-23T23:58:07Z</dcterms:modified>
</cp:coreProperties>
</file>