
<file path=[Content_Types].xml><?xml version="1.0" encoding="utf-8"?>
<Types xmlns="http://schemas.openxmlformats.org/package/2006/content-types">
  <Default Extension="png" ContentType="image/png"/>
  <Default Extension="jpeg" ContentType="image/jpeg"/>
  <Default Extension="JPG" ContentType="image/.jp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handoutMasters/handoutMaster1.xml" ContentType="application/vnd.openxmlformats-officedocument.presentationml.handoutMaster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theme/theme2.xml" ContentType="application/vnd.openxmlformats-officedocument.theme+xml"/>
  <Override PartName="/ppt/theme/theme3.xml" ContentType="application/vnd.openxmlformats-officedocument.theme+xml"/>
  <Override PartName="/ppt/theme/theme4.xml" ContentType="application/vnd.openxmlformats-officedocument.theme+xml"/>
  <Override PartName="/ppt/viewProps.xml" ContentType="application/vnd.openxmlformats-officedocument.presentationml.viewProps+xml"/>
</Types>
</file>

<file path=_rels/.rels><?xml version="1.0" encoding="UTF-8" standalone="yes"?>
<Relationships xmlns="http://schemas.openxmlformats.org/package/2006/relationships"><Relationship Id="rId1" Type="http://schemas.openxmlformats.org/officeDocument/2006/relationships/officeDocument" Target="ppt/presentation.xml"/><Relationship Id="rId3" Type="http://schemas.openxmlformats.org/package/2006/relationships/metadata/core-properties" Target="docProps/core.xml"/><Relationship Id="rId2" Type="http://schemas.openxmlformats.org/officeDocument/2006/relationships/extended-properties" Target="docProps/app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  <p:sldMasterId id="2147483660" r:id="rId3"/>
  </p:sldMasterIdLst>
  <p:notesMasterIdLst>
    <p:notesMasterId r:id="rId27"/>
  </p:notesMasterIdLst>
  <p:handoutMasterIdLst>
    <p:handoutMasterId r:id="rId28"/>
  </p:handoutMasterIdLst>
  <p:sldIdLst>
    <p:sldId id="257" r:id="rId4"/>
    <p:sldId id="258" r:id="rId5"/>
    <p:sldId id="1819" r:id="rId6"/>
    <p:sldId id="1769" r:id="rId7"/>
    <p:sldId id="807" r:id="rId8"/>
    <p:sldId id="1833" r:id="rId9"/>
    <p:sldId id="1800" r:id="rId10"/>
    <p:sldId id="1834" r:id="rId11"/>
    <p:sldId id="1804" r:id="rId12"/>
    <p:sldId id="1807" r:id="rId13"/>
    <p:sldId id="1837" r:id="rId14"/>
    <p:sldId id="1808" r:id="rId15"/>
    <p:sldId id="1838" r:id="rId16"/>
    <p:sldId id="1839" r:id="rId17"/>
    <p:sldId id="1809" r:id="rId18"/>
    <p:sldId id="1840" r:id="rId19"/>
    <p:sldId id="1811" r:id="rId20"/>
    <p:sldId id="1841" r:id="rId21"/>
    <p:sldId id="1842" r:id="rId22"/>
    <p:sldId id="815" r:id="rId23"/>
    <p:sldId id="890" r:id="rId24"/>
    <p:sldId id="1709" r:id="rId25"/>
    <p:sldId id="298" r:id="rId26"/>
  </p:sldIdLst>
  <p:sldSz cx="9144000" cy="6858000" type="screen4x3"/>
  <p:notesSz cx="6858000" cy="9144000"/>
  <p:defaultTextStyle>
    <a:defPPr>
      <a:defRPr lang="zh-CN"/>
    </a:defPPr>
    <a:lvl1pPr marL="0" lvl="0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lvl="1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lvl="2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lvl="3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lvl="4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lvl="5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lvl="6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lvl="7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lvl="8" indent="0" algn="l" defTabSz="914400" rtl="0" eaLnBrk="0" fontAlgn="base" latinLnBrk="0" hangingPunct="0">
      <a:lnSpc>
        <a:spcPct val="100000"/>
      </a:lnSpc>
      <a:spcBef>
        <a:spcPct val="0"/>
      </a:spcBef>
      <a:spcAft>
        <a:spcPct val="0"/>
      </a:spcAft>
      <a:buNone/>
      <a:defRPr b="0" i="0" u="none" kern="1200" baseline="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31" userDrawn="1">
          <p15:clr>
            <a:srgbClr val="A4A3A4"/>
          </p15:clr>
        </p15:guide>
        <p15:guide id="2" pos="2883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>
    <p:present/>
    <p:sldAll/>
    <p:penClr>
      <a:srgbClr val="FF0000"/>
    </p:penClr>
    <p:extLst>
      <p:ext uri="{2FDB2607-1784-4EEB-B798-7EB5836EED8A}">
        <p14:showMediaCtrls xmlns:p14="http://schemas.microsoft.com/office/powerpoint/2010/main" val="1"/>
      </p:ext>
    </p:extLst>
  </p:showPr>
  <p:clrMru>
    <a:srgbClr val="AA3F26"/>
    <a:srgbClr val="8D341F"/>
    <a:srgbClr val="00339A"/>
    <a:srgbClr val="003FBC"/>
    <a:srgbClr val="FF6D6D"/>
    <a:srgbClr val="A20000"/>
    <a:srgbClr val="81301D"/>
    <a:srgbClr val="87715B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 horzBarState="maximized">
    <p:restoredLeft sz="18960"/>
    <p:restoredTop sz="46247"/>
  </p:normalViewPr>
  <p:slideViewPr>
    <p:cSldViewPr snapToObjects="1" showGuides="1">
      <p:cViewPr varScale="1">
        <p:scale>
          <a:sx n="90" d="100"/>
          <a:sy n="90" d="100"/>
        </p:scale>
        <p:origin x="1080" y="62"/>
      </p:cViewPr>
      <p:guideLst>
        <p:guide orient="horz" pos="2131"/>
        <p:guide pos="2883"/>
      </p:guideLst>
    </p:cSldViewPr>
  </p:slideViewPr>
  <p:outlineViewPr>
    <p:cViewPr>
      <p:scale>
        <a:sx n="33" d="100"/>
        <a:sy n="33" d="100"/>
      </p:scale>
      <p:origin x="0" y="-4498"/>
    </p:cViewPr>
  </p:outlineViewPr>
  <p:notesTextViewPr>
    <p:cViewPr>
      <p:scale>
        <a:sx n="1" d="1"/>
        <a:sy n="1" d="1"/>
      </p:scale>
      <p:origin x="0" y="0"/>
    </p:cViewPr>
  </p:notesTextViewPr>
  <p:sorterViewPr showFormatting="0">
    <p:cViewPr>
      <p:scale>
        <a:sx n="100" d="100"/>
        <a:sy n="100" d="100"/>
      </p:scale>
      <p:origin x="0" y="-3101"/>
    </p:cViewPr>
  </p:sorterViewPr>
  <p:gridSpacing cx="72008" cy="72008"/>
</p:viewPr>
</file>

<file path=ppt/_rels/presentation.xml.rels><?xml version="1.0" encoding="UTF-8" standalone="yes"?>
<Relationships xmlns="http://schemas.openxmlformats.org/package/2006/relationships"><Relationship Id="rId9" Type="http://schemas.openxmlformats.org/officeDocument/2006/relationships/slide" Target="slides/slide6.xml"/><Relationship Id="rId8" Type="http://schemas.openxmlformats.org/officeDocument/2006/relationships/slide" Target="slides/slide5.xml"/><Relationship Id="rId7" Type="http://schemas.openxmlformats.org/officeDocument/2006/relationships/slide" Target="slides/slide4.xml"/><Relationship Id="rId6" Type="http://schemas.openxmlformats.org/officeDocument/2006/relationships/slide" Target="slides/slide3.xml"/><Relationship Id="rId5" Type="http://schemas.openxmlformats.org/officeDocument/2006/relationships/slide" Target="slides/slide2.xml"/><Relationship Id="rId4" Type="http://schemas.openxmlformats.org/officeDocument/2006/relationships/slide" Target="slides/slide1.xml"/><Relationship Id="rId31" Type="http://schemas.openxmlformats.org/officeDocument/2006/relationships/tableStyles" Target="tableStyles.xml"/><Relationship Id="rId30" Type="http://schemas.openxmlformats.org/officeDocument/2006/relationships/viewProps" Target="viewProps.xml"/><Relationship Id="rId3" Type="http://schemas.openxmlformats.org/officeDocument/2006/relationships/slideMaster" Target="slideMasters/slideMaster2.xml"/><Relationship Id="rId29" Type="http://schemas.openxmlformats.org/officeDocument/2006/relationships/presProps" Target="presProps.xml"/><Relationship Id="rId28" Type="http://schemas.openxmlformats.org/officeDocument/2006/relationships/handoutMaster" Target="handoutMasters/handoutMaster1.xml"/><Relationship Id="rId27" Type="http://schemas.openxmlformats.org/officeDocument/2006/relationships/notesMaster" Target="notesMasters/notesMaster1.xml"/><Relationship Id="rId26" Type="http://schemas.openxmlformats.org/officeDocument/2006/relationships/slide" Target="slides/slide23.xml"/><Relationship Id="rId25" Type="http://schemas.openxmlformats.org/officeDocument/2006/relationships/slide" Target="slides/slide22.xml"/><Relationship Id="rId24" Type="http://schemas.openxmlformats.org/officeDocument/2006/relationships/slide" Target="slides/slide21.xml"/><Relationship Id="rId23" Type="http://schemas.openxmlformats.org/officeDocument/2006/relationships/slide" Target="slides/slide20.xml"/><Relationship Id="rId22" Type="http://schemas.openxmlformats.org/officeDocument/2006/relationships/slide" Target="slides/slide19.xml"/><Relationship Id="rId21" Type="http://schemas.openxmlformats.org/officeDocument/2006/relationships/slide" Target="slides/slide18.xml"/><Relationship Id="rId20" Type="http://schemas.openxmlformats.org/officeDocument/2006/relationships/slide" Target="slides/slide17.xml"/><Relationship Id="rId2" Type="http://schemas.openxmlformats.org/officeDocument/2006/relationships/theme" Target="theme/theme1.xml"/><Relationship Id="rId19" Type="http://schemas.openxmlformats.org/officeDocument/2006/relationships/slide" Target="slides/slide16.xml"/><Relationship Id="rId18" Type="http://schemas.openxmlformats.org/officeDocument/2006/relationships/slide" Target="slides/slide15.xml"/><Relationship Id="rId17" Type="http://schemas.openxmlformats.org/officeDocument/2006/relationships/slide" Target="slides/slide14.xml"/><Relationship Id="rId16" Type="http://schemas.openxmlformats.org/officeDocument/2006/relationships/slide" Target="slides/slide13.xml"/><Relationship Id="rId15" Type="http://schemas.openxmlformats.org/officeDocument/2006/relationships/slide" Target="slides/slide12.xml"/><Relationship Id="rId14" Type="http://schemas.openxmlformats.org/officeDocument/2006/relationships/slide" Target="slides/slide11.xml"/><Relationship Id="rId13" Type="http://schemas.openxmlformats.org/officeDocument/2006/relationships/slide" Target="slides/slide10.xml"/><Relationship Id="rId12" Type="http://schemas.openxmlformats.org/officeDocument/2006/relationships/slide" Target="slides/slide9.xml"/><Relationship Id="rId11" Type="http://schemas.openxmlformats.org/officeDocument/2006/relationships/slide" Target="slides/slide8.xml"/><Relationship Id="rId10" Type="http://schemas.openxmlformats.org/officeDocument/2006/relationships/slide" Target="slides/slide7.xml"/><Relationship Id="rId1" Type="http://schemas.openxmlformats.org/officeDocument/2006/relationships/slideMaster" Target="slideMasters/slideMaster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4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页眉占位符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3" name="日期占位符 2"/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F9B84EA-7D68-4D60-9CB1-D50884785D1C}" type="datetimeFigureOut">
              <a:rPr lang="zh-CN" altLang="en-US" smtClean="0"/>
            </a:fld>
            <a:endParaRPr lang="zh-CN" altLang="en-US"/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CN" altLang="en-US"/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D4E0FC9-F1F8-4FAE-9988-3BA365CFD46F}" type="slidenum">
              <a:rPr lang="zh-CN" altLang="en-US" smtClean="0"/>
            </a:fld>
            <a:endParaRPr lang="zh-CN" alt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sp>
        <p:nvSpPr>
          <p:cNvPr id="4098" name="页眉占位符 1"/>
          <p:cNvSpPr>
            <a:spLocks noGrp="1" noChangeArrowheads="1"/>
          </p:cNvSpPr>
          <p:nvPr>
            <p:ph type="hdr" sz="quarter"/>
          </p:nvPr>
        </p:nvSpPr>
        <p:spPr bwMode="auto">
          <a:xfrm>
            <a:off x="0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099" name="日期占位符 2"/>
          <p:cNvSpPr>
            <a:spLocks noGrp="1" noChangeArrowheads="1"/>
          </p:cNvSpPr>
          <p:nvPr>
            <p:ph type="dt" idx="1"/>
          </p:nvPr>
        </p:nvSpPr>
        <p:spPr bwMode="auto">
          <a:xfrm>
            <a:off x="3884613" y="0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t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3076" name="幻灯片图像占位符 3"/>
          <p:cNvSpPr>
            <a:spLocks noGrp="1" noRot="1" noChangeAspect="1"/>
          </p:cNvSpPr>
          <p:nvPr>
            <p:ph type="sldImg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noFill/>
          </a:ln>
        </p:spPr>
      </p:sp>
      <p:sp>
        <p:nvSpPr>
          <p:cNvPr id="4101" name="备注占位符 4"/>
          <p:cNvSpPr>
            <a:spLocks noGrp="1" noChangeArrowheads="1"/>
          </p:cNvSpPr>
          <p:nvPr>
            <p:ph type="body" sz="quarter" idx="3"/>
          </p:nvPr>
        </p:nvSpPr>
        <p:spPr bwMode="auto"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p>
            <a:pPr lvl="0"/>
            <a:r>
              <a:rPr lang="zh-CN" altLang="en-US" dirty="0"/>
              <a:t>单击此处编辑母版文本样式</a:t>
            </a:r>
            <a:endParaRPr lang="zh-CN" altLang="en-US" dirty="0"/>
          </a:p>
          <a:p>
            <a:pPr lvl="1"/>
            <a:r>
              <a:rPr lang="zh-CN" altLang="en-US" dirty="0"/>
              <a:t>第二级</a:t>
            </a:r>
            <a:endParaRPr lang="zh-CN" altLang="en-US" dirty="0"/>
          </a:p>
          <a:p>
            <a:pPr lvl="2"/>
            <a:r>
              <a:rPr lang="zh-CN" altLang="en-US" dirty="0"/>
              <a:t>第三级</a:t>
            </a:r>
            <a:endParaRPr lang="zh-CN" altLang="en-US" dirty="0"/>
          </a:p>
          <a:p>
            <a:pPr lvl="3"/>
            <a:r>
              <a:rPr lang="zh-CN" altLang="en-US" dirty="0"/>
              <a:t>第四级</a:t>
            </a:r>
            <a:endParaRPr lang="zh-CN" altLang="en-US" dirty="0"/>
          </a:p>
          <a:p>
            <a:pPr lvl="4"/>
            <a:r>
              <a:rPr lang="zh-CN" altLang="en-US" dirty="0"/>
              <a:t>第五级</a:t>
            </a:r>
            <a:endParaRPr lang="zh-CN" altLang="en-US" dirty="0"/>
          </a:p>
        </p:txBody>
      </p:sp>
      <p:sp>
        <p:nvSpPr>
          <p:cNvPr id="4102" name="页脚占位符 5"/>
          <p:cNvSpPr>
            <a:spLocks noGrp="1" noChangeArrowheads="1"/>
          </p:cNvSpPr>
          <p:nvPr>
            <p:ph type="ftr" sz="quarter" idx="4"/>
          </p:nvPr>
        </p:nvSpPr>
        <p:spPr bwMode="auto">
          <a:xfrm>
            <a:off x="0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  <p:sp>
        <p:nvSpPr>
          <p:cNvPr id="4103" name="灯片编号占位符 6"/>
          <p:cNvSpPr>
            <a:spLocks noGrp="1" noChangeArrowheads="1"/>
          </p:cNvSpPr>
          <p:nvPr>
            <p:ph type="sldNum" sz="quarter" idx="5"/>
          </p:nvPr>
        </p:nvSpPr>
        <p:spPr bwMode="auto">
          <a:xfrm>
            <a:off x="3884613" y="8685213"/>
            <a:ext cx="2971800" cy="4572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b" anchorCtr="0" compatLnSpc="1"/>
          <a:lstStyle>
            <a:lvl1pPr algn="r" eaLnBrk="1" hangingPunct="1">
              <a:buFontTx/>
              <a:buNone/>
              <a:defRPr sz="1200">
                <a:latin typeface="Calibri" panose="020F0502020204030204" pitchFamily="34" charset="0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None/>
              <a:defRPr/>
            </a:pPr>
            <a:fld id="{30555031-67E6-4789-9C03-D478E6AD99D7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chemeClr val="tx1"/>
                </a:solidFill>
                <a:effectLst/>
                <a:uLnTx/>
                <a:uFillTx/>
                <a:latin typeface="Calibri" panose="020F0502020204030204" pitchFamily="34" charset="0"/>
                <a:ea typeface="宋体" panose="02010600030101010101" pitchFamily="2" charset="-122"/>
                <a:cs typeface="+mn-cs"/>
              </a:rPr>
            </a:fld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chemeClr val="tx1"/>
              </a:solidFill>
              <a:effectLst/>
              <a:uLnTx/>
              <a:uFillTx/>
              <a:latin typeface="Calibri" panose="020F0502020204030204" pitchFamily="34" charset="0"/>
              <a:ea typeface="宋体" panose="02010600030101010101" pitchFamily="2" charset="-122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hf sldNum="0" hdr="0" ftr="0" dt="0"/>
  <p:notesStyle>
    <a:lvl1pPr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1pPr>
    <a:lvl2pPr marL="4572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2pPr>
    <a:lvl3pPr marL="9144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3pPr>
    <a:lvl4pPr marL="13716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4pPr>
    <a:lvl5pPr marL="1828800" algn="l" rtl="0" eaLnBrk="0" fontAlgn="base" hangingPunct="0">
      <a:spcBef>
        <a:spcPct val="30000"/>
      </a:spcBef>
      <a:spcAft>
        <a:spcPct val="0"/>
      </a:spcAft>
      <a:defRPr sz="1200" kern="1200">
        <a:solidFill>
          <a:schemeClr val="tx1"/>
        </a:solidFill>
        <a:latin typeface="Calibri" panose="020F050202020403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7338" y="254000"/>
            <a:ext cx="2073275" cy="6284913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5925" y="254000"/>
            <a:ext cx="6069013" cy="6284913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/>
          <a:lstStyle>
            <a:lvl1pPr algn="ctr"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副标题 2"/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 noProof="1" smtClean="0"/>
              <a:t>单击此处编辑母版副标题样式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219200"/>
            <a:ext cx="4068763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219200"/>
            <a:ext cx="4070350" cy="4572000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垂直排列标题与&#10;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/>
          <p:cNvSpPr>
            <a:spLocks noGrp="1"/>
          </p:cNvSpPr>
          <p:nvPr>
            <p:ph type="title" orient="vert"/>
          </p:nvPr>
        </p:nvSpPr>
        <p:spPr>
          <a:xfrm>
            <a:off x="6638925" y="312738"/>
            <a:ext cx="2071688" cy="5478462"/>
          </a:xfrm>
        </p:spPr>
        <p:txBody>
          <a:bodyPr vert="eaVert"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竖排文字占位符 2"/>
          <p:cNvSpPr>
            <a:spLocks noGrp="1"/>
          </p:cNvSpPr>
          <p:nvPr>
            <p:ph type="body" orient="vert" idx="1"/>
          </p:nvPr>
        </p:nvSpPr>
        <p:spPr>
          <a:xfrm>
            <a:off x="419100" y="312738"/>
            <a:ext cx="6067425" cy="5478462"/>
          </a:xfrm>
        </p:spPr>
        <p:txBody>
          <a:bodyPr vert="eaVert"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/>
          <a:lstStyle>
            <a:lvl1pPr>
              <a:defRPr sz="60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日期占位符 3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页脚占位符 4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灯片编号占位符 5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sz="half" idx="1"/>
          </p:nvPr>
        </p:nvSpPr>
        <p:spPr>
          <a:xfrm>
            <a:off x="419100" y="1184275"/>
            <a:ext cx="4068763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4640263" y="1184275"/>
            <a:ext cx="4070350" cy="535463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文本占位符 2"/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4" name="内容占位符 3"/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5" name="文本占位符 4"/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6" name="内容占位符 5"/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7" name="日期占位符 6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8" name="页脚占位符 7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9" name="灯片编号占位符 8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日期占位符 2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页脚占位符 3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5" name="灯片编号占位符 4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3" name="页脚占位符 2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灯片编号占位符 3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内容占位符 2"/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  <a:p>
            <a:pPr lvl="1"/>
            <a:r>
              <a:rPr lang="zh-CN" altLang="en-US" noProof="1" smtClean="0"/>
              <a:t>第二级</a:t>
            </a:r>
            <a:endParaRPr lang="zh-CN" altLang="en-US" noProof="1" smtClean="0"/>
          </a:p>
          <a:p>
            <a:pPr lvl="2"/>
            <a:r>
              <a:rPr lang="zh-CN" altLang="en-US" noProof="1" smtClean="0"/>
              <a:t>第三级</a:t>
            </a:r>
            <a:endParaRPr lang="zh-CN" altLang="en-US" noProof="1" smtClean="0"/>
          </a:p>
          <a:p>
            <a:pPr lvl="3"/>
            <a:r>
              <a:rPr lang="zh-CN" altLang="en-US" noProof="1" smtClean="0"/>
              <a:t>第四级</a:t>
            </a:r>
            <a:endParaRPr lang="zh-CN" altLang="en-US" noProof="1" smtClean="0"/>
          </a:p>
          <a:p>
            <a:pPr lvl="4"/>
            <a:r>
              <a:rPr lang="zh-CN" altLang="en-US" noProof="1" smtClean="0"/>
              <a:t>第五级</a:t>
            </a:r>
            <a:endParaRPr lang="zh-CN" altLang="en-US" noProof="1"/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/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/>
          <a:lstStyle>
            <a:lvl1pPr>
              <a:defRPr sz="3200"/>
            </a:lvl1pPr>
          </a:lstStyle>
          <a:p>
            <a:r>
              <a:rPr lang="zh-CN" altLang="en-US" noProof="1" smtClean="0"/>
              <a:t>单击此处编辑母版标题样式</a:t>
            </a:r>
            <a:endParaRPr lang="zh-CN" altLang="en-US" noProof="1"/>
          </a:p>
        </p:txBody>
      </p:sp>
      <p:sp>
        <p:nvSpPr>
          <p:cNvPr id="3" name="图片占位符 2"/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 vert="horz" wrap="square" lIns="91440" tIns="45720" rIns="91440" bIns="45720" numCol="1" anchor="t" anchorCtr="0" compatLnSpc="1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marL="0" marR="0" lvl="0" indent="0" algn="just" defTabSz="914400" rtl="0" eaLnBrk="0" fontAlgn="base" latinLnBrk="0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pPr>
            <a:endParaRPr kumimoji="0" lang="zh-CN" altLang="en-US" sz="3200" b="0" i="0" u="none" strike="noStrike" kern="1200" cap="none" spc="0" normalizeH="0" baseline="0" noProof="0" smtClean="0">
              <a:ln>
                <a:noFill/>
              </a:ln>
              <a:solidFill>
                <a:schemeClr val="accent1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4" name="文本占位符 3"/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 noProof="1" smtClean="0"/>
              <a:t>单击此处编辑母版文本样式</a:t>
            </a:r>
            <a:endParaRPr lang="zh-CN" altLang="en-US" noProof="1" smtClean="0"/>
          </a:p>
        </p:txBody>
      </p:sp>
      <p:sp>
        <p:nvSpPr>
          <p:cNvPr id="5" name="日期占位符 4"/>
          <p:cNvSpPr>
            <a:spLocks noGrp="1"/>
          </p:cNvSpPr>
          <p:nvPr>
            <p:ph type="dt" sz="half" idx="10"/>
          </p:nvPr>
        </p:nvSpPr>
        <p:spPr/>
        <p:txBody>
          <a:bodyPr/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6" name="页脚占位符 5"/>
          <p:cNvSpPr>
            <a:spLocks noGrp="1"/>
          </p:cNvSpPr>
          <p:nvPr>
            <p:ph type="ftr" sz="quarter" idx="11"/>
          </p:nvPr>
        </p:nvSpPr>
        <p:spPr/>
        <p:txBody>
          <a:bodyPr/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7" name="灯片编号占位符 6"/>
          <p:cNvSpPr>
            <a:spLocks noGrp="1"/>
          </p:cNvSpPr>
          <p:nvPr>
            <p:ph type="sldNum" sz="quarter" idx="12"/>
          </p:nvPr>
        </p:nvSpPr>
        <p:spPr/>
        <p:txBody>
          <a:bodyPr/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9.xml"/><Relationship Id="rId8" Type="http://schemas.openxmlformats.org/officeDocument/2006/relationships/slideLayout" Target="../slideLayouts/slideLayout8.xml"/><Relationship Id="rId7" Type="http://schemas.openxmlformats.org/officeDocument/2006/relationships/slideLayout" Target="../slideLayouts/slideLayout7.xml"/><Relationship Id="rId6" Type="http://schemas.openxmlformats.org/officeDocument/2006/relationships/slideLayout" Target="../slideLayouts/slideLayout6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Relationship Id="rId3" Type="http://schemas.openxmlformats.org/officeDocument/2006/relationships/slideLayout" Target="../slideLayouts/slideLayout3.xml"/><Relationship Id="rId2" Type="http://schemas.openxmlformats.org/officeDocument/2006/relationships/slideLayout" Target="../slideLayouts/slideLayout2.xml"/><Relationship Id="rId13" Type="http://schemas.openxmlformats.org/officeDocument/2006/relationships/theme" Target="../theme/theme1.xml"/><Relationship Id="rId12" Type="http://schemas.openxmlformats.org/officeDocument/2006/relationships/image" Target="../media/image1.png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" Type="http://schemas.openxmlformats.org/officeDocument/2006/relationships/slideLayout" Target="../slideLayouts/slideLayout1.xml"/></Relationships>
</file>

<file path=ppt/slideMasters/_rels/slideMaster2.xml.rels><?xml version="1.0" encoding="UTF-8" standalone="yes"?>
<Relationships xmlns="http://schemas.openxmlformats.org/package/2006/relationships"><Relationship Id="rId9" Type="http://schemas.openxmlformats.org/officeDocument/2006/relationships/slideLayout" Target="../slideLayouts/slideLayout20.xml"/><Relationship Id="rId8" Type="http://schemas.openxmlformats.org/officeDocument/2006/relationships/slideLayout" Target="../slideLayouts/slideLayout19.xml"/><Relationship Id="rId7" Type="http://schemas.openxmlformats.org/officeDocument/2006/relationships/slideLayout" Target="../slideLayouts/slideLayout18.xml"/><Relationship Id="rId6" Type="http://schemas.openxmlformats.org/officeDocument/2006/relationships/slideLayout" Target="../slideLayouts/slideLayout17.xml"/><Relationship Id="rId5" Type="http://schemas.openxmlformats.org/officeDocument/2006/relationships/slideLayout" Target="../slideLayouts/slideLayout16.xml"/><Relationship Id="rId4" Type="http://schemas.openxmlformats.org/officeDocument/2006/relationships/slideLayout" Target="../slideLayouts/slideLayout15.xml"/><Relationship Id="rId3" Type="http://schemas.openxmlformats.org/officeDocument/2006/relationships/slideLayout" Target="../slideLayouts/slideLayout14.xml"/><Relationship Id="rId2" Type="http://schemas.openxmlformats.org/officeDocument/2006/relationships/slideLayout" Target="../slideLayouts/slideLayout13.xml"/><Relationship Id="rId14" Type="http://schemas.openxmlformats.org/officeDocument/2006/relationships/theme" Target="../theme/theme2.xml"/><Relationship Id="rId13" Type="http://schemas.openxmlformats.org/officeDocument/2006/relationships/image" Target="../media/image3.png"/><Relationship Id="rId12" Type="http://schemas.openxmlformats.org/officeDocument/2006/relationships/image" Target="../media/image2.png"/><Relationship Id="rId11" Type="http://schemas.openxmlformats.org/officeDocument/2006/relationships/slideLayout" Target="../slideLayouts/slideLayout22.xml"/><Relationship Id="rId10" Type="http://schemas.openxmlformats.org/officeDocument/2006/relationships/slideLayout" Target="../slideLayouts/slideLayout21.xml"/><Relationship Id="rId1" Type="http://schemas.openxmlformats.org/officeDocument/2006/relationships/slideLayout" Target="../slideLayouts/slideLayout1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1026" name="图片 7"/>
          <p:cNvPicPr>
            <a:picLocks noChangeAspect="1"/>
          </p:cNvPicPr>
          <p:nvPr/>
        </p:nvPicPr>
        <p:blipFill>
          <a:blip r:embed="rId12"/>
          <a:srcRect t="1688" b="27"/>
          <a:stretch>
            <a:fillRect/>
          </a:stretch>
        </p:blipFill>
        <p:spPr>
          <a:xfrm>
            <a:off x="-33337" y="0"/>
            <a:ext cx="9177337" cy="6858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7" name="KSO_BT1"/>
          <p:cNvSpPr>
            <a:spLocks noGrp="1"/>
          </p:cNvSpPr>
          <p:nvPr>
            <p:ph type="title"/>
          </p:nvPr>
        </p:nvSpPr>
        <p:spPr>
          <a:xfrm>
            <a:off x="415925" y="254000"/>
            <a:ext cx="8291513" cy="70961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1028" name="KSO_BC1"/>
          <p:cNvSpPr>
            <a:spLocks noGrp="1"/>
          </p:cNvSpPr>
          <p:nvPr>
            <p:ph type="body"/>
          </p:nvPr>
        </p:nvSpPr>
        <p:spPr>
          <a:xfrm>
            <a:off x="419100" y="1184275"/>
            <a:ext cx="8291513" cy="5354638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1029" name="KSO_FD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095E5AF-9B0D-4B40-9732-7A5A0DFCF7FA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0" name="KSO_FT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1031" name="KSO_FN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542648F0-3BEB-46D0-946B-15A1CD538452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80000"/>
        <a:buFont typeface="Wingdings" panose="05000000000000000000" pitchFamily="2" charset="2"/>
        <a:buChar char="{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ct val="0"/>
        </a:spcAft>
        <a:buClr>
          <a:srgbClr val="DABE8B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Arial" panose="020B060402020202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/>
      <p:pic>
        <p:nvPicPr>
          <p:cNvPr id="2050" name="图片 10"/>
          <p:cNvPicPr>
            <a:picLocks noChangeAspect="1"/>
          </p:cNvPicPr>
          <p:nvPr/>
        </p:nvPicPr>
        <p:blipFill>
          <a:blip r:embed="rId12"/>
          <a:srcRect l="1598" t="2747" r="1154" b="5716"/>
          <a:stretch>
            <a:fillRect/>
          </a:stretch>
        </p:blipFill>
        <p:spPr>
          <a:xfrm>
            <a:off x="0" y="0"/>
            <a:ext cx="9144000" cy="6858000"/>
          </a:xfrm>
          <a:prstGeom prst="rect">
            <a:avLst/>
          </a:prstGeom>
          <a:noFill/>
          <a:ln w="9525">
            <a:noFill/>
          </a:ln>
        </p:spPr>
      </p:pic>
      <p:pic>
        <p:nvPicPr>
          <p:cNvPr id="2051" name="图片 11"/>
          <p:cNvPicPr>
            <a:picLocks noChangeAspect="1"/>
          </p:cNvPicPr>
          <p:nvPr/>
        </p:nvPicPr>
        <p:blipFill>
          <a:blip r:embed="rId13"/>
          <a:srcRect r="3616" b="10127"/>
          <a:stretch>
            <a:fillRect/>
          </a:stretch>
        </p:blipFill>
        <p:spPr>
          <a:xfrm>
            <a:off x="6967538" y="5340350"/>
            <a:ext cx="2176462" cy="151765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052" name="KSO_BT1"/>
          <p:cNvSpPr>
            <a:spLocks noGrp="1"/>
          </p:cNvSpPr>
          <p:nvPr>
            <p:ph type="title"/>
          </p:nvPr>
        </p:nvSpPr>
        <p:spPr>
          <a:xfrm>
            <a:off x="419100" y="312738"/>
            <a:ext cx="8291513" cy="65405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p>
            <a:pPr lvl="0"/>
            <a:r>
              <a:rPr lang="zh-CN" altLang="zh-CN" dirty="0"/>
              <a:t>单击此处编辑母版标题样式</a:t>
            </a:r>
            <a:endParaRPr lang="zh-CN" altLang="zh-CN" dirty="0"/>
          </a:p>
        </p:txBody>
      </p:sp>
      <p:sp>
        <p:nvSpPr>
          <p:cNvPr id="2053" name="KSO_BC1"/>
          <p:cNvSpPr>
            <a:spLocks noGrp="1"/>
          </p:cNvSpPr>
          <p:nvPr>
            <p:ph type="body"/>
          </p:nvPr>
        </p:nvSpPr>
        <p:spPr>
          <a:xfrm>
            <a:off x="419100" y="1219200"/>
            <a:ext cx="8291513" cy="4572000"/>
          </a:xfrm>
          <a:prstGeom prst="rect">
            <a:avLst/>
          </a:prstGeom>
          <a:noFill/>
          <a:ln w="9525">
            <a:noFill/>
          </a:ln>
        </p:spPr>
        <p:txBody>
          <a:bodyPr/>
          <a:p>
            <a:pPr lvl="0"/>
            <a:r>
              <a:rPr lang="zh-CN" altLang="zh-CN" dirty="0"/>
              <a:t>单击此处编辑母版文本样式</a:t>
            </a:r>
            <a:endParaRPr lang="zh-CN" altLang="zh-CN" dirty="0"/>
          </a:p>
          <a:p>
            <a:pPr lvl="1"/>
            <a:r>
              <a:rPr lang="zh-CN" altLang="zh-CN" dirty="0"/>
              <a:t>第二级</a:t>
            </a:r>
            <a:endParaRPr lang="zh-CN" altLang="zh-CN" dirty="0"/>
          </a:p>
        </p:txBody>
      </p:sp>
      <p:sp>
        <p:nvSpPr>
          <p:cNvPr id="2054" name="日期占位符 3"/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6286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l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B4F9C41A-BD3B-44FB-8B34-C9EF4817288B}" type="datetime1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5" name="页脚占位符 4"/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028950" y="6356350"/>
            <a:ext cx="30861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ct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ct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endParaRPr kumimoji="0" lang="zh-CN" alt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  <p:sp>
        <p:nvSpPr>
          <p:cNvPr id="2056" name="灯片编号占位符 5"/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457950" y="6356350"/>
            <a:ext cx="2057400" cy="36512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  <p:txBody>
          <a:bodyPr vert="horz" wrap="square" lIns="91440" tIns="45720" rIns="91440" bIns="45720" numCol="1" anchor="ctr" anchorCtr="0" compatLnSpc="1"/>
          <a:lstStyle>
            <a:lvl1pPr algn="r" eaLnBrk="1" hangingPunct="1">
              <a:buFont typeface="Arial" panose="020B0604020202020204" pitchFamily="34" charset="0"/>
              <a:buNone/>
              <a:defRPr sz="1200">
                <a:solidFill>
                  <a:srgbClr val="9D9D9D"/>
                </a:solidFill>
                <a:latin typeface="+mn-lt"/>
                <a:ea typeface="+mn-ea"/>
              </a:defRPr>
            </a:lvl1pPr>
          </a:lstStyle>
          <a:p>
            <a:pPr marL="0" marR="0" lvl="0" indent="0" algn="r" defTabSz="914400" rtl="0" eaLnBrk="1" fontAlgn="base" latinLnBrk="0" hangingPunct="1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 typeface="Arial" panose="020B0604020202020204" pitchFamily="34" charset="0"/>
              <a:buNone/>
              <a:defRPr/>
            </a:pPr>
            <a:fld id="{62DF54B1-C566-493B-9294-82CB0EF187F0}" type="slidenum">
              <a:rPr kumimoji="0" lang="zh-CN" altLang="en-US" sz="1200" b="0" i="0" u="none" strike="noStrike" kern="1200" cap="none" spc="0" normalizeH="0" baseline="0" noProof="0">
                <a:ln>
                  <a:noFill/>
                </a:ln>
                <a:solidFill>
                  <a:srgbClr val="9D9D9D"/>
                </a:solidFill>
                <a:effectLst/>
                <a:uLnTx/>
                <a:uFillTx/>
                <a:latin typeface="+mn-lt"/>
                <a:ea typeface="+mn-ea"/>
                <a:cs typeface="+mn-cs"/>
              </a:rPr>
            </a:fld>
            <a:endParaRPr kumimoji="0" lang="en-US" sz="1200" b="0" i="0" u="none" strike="noStrike" kern="1200" cap="none" spc="0" normalizeH="0" baseline="0" noProof="0">
              <a:ln>
                <a:noFill/>
              </a:ln>
              <a:solidFill>
                <a:srgbClr val="9D9D9D"/>
              </a:solidFill>
              <a:effectLst/>
              <a:uLnTx/>
              <a:uFillTx/>
              <a:latin typeface="+mn-lt"/>
              <a:ea typeface="+mn-ea"/>
              <a:cs typeface="+mn-cs"/>
            </a:endParaRPr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hf sldNum="0" hdr="0" ftr="0" dt="0"/>
  <p:txStyles>
    <p:titleStyle>
      <a:lvl1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 kern="1200">
          <a:solidFill>
            <a:schemeClr val="accent1"/>
          </a:solidFill>
          <a:latin typeface="+mj-lt"/>
          <a:ea typeface="+mj-ea"/>
          <a:cs typeface="+mj-cs"/>
        </a:defRPr>
      </a:lvl1pPr>
      <a:lvl2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2pPr>
      <a:lvl3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3pPr>
      <a:lvl4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4pPr>
      <a:lvl5pPr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5pPr>
      <a:lvl6pPr marL="4572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6pPr>
      <a:lvl7pPr marL="9144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7pPr>
      <a:lvl8pPr marL="13716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8pPr>
      <a:lvl9pPr marL="1828800" algn="l" rtl="0" eaLnBrk="0" fontAlgn="base" hangingPunct="0">
        <a:lnSpc>
          <a:spcPct val="90000"/>
        </a:lnSpc>
        <a:spcBef>
          <a:spcPct val="0"/>
        </a:spcBef>
        <a:spcAft>
          <a:spcPct val="0"/>
        </a:spcAft>
        <a:defRPr sz="3200" b="1">
          <a:solidFill>
            <a:schemeClr val="accent1"/>
          </a:solidFill>
          <a:latin typeface="微软雅黑" panose="020B0503020204020204" pitchFamily="34" charset="-122"/>
          <a:ea typeface="微软雅黑" panose="020B0503020204020204" pitchFamily="34" charset="-122"/>
        </a:defRPr>
      </a:lvl9pPr>
    </p:titleStyle>
    <p:bodyStyle>
      <a:lvl1pPr marL="357505" indent="-357505" algn="just" rtl="0" eaLnBrk="0" fontAlgn="base" hangingPunct="0">
        <a:lnSpc>
          <a:spcPct val="110000"/>
        </a:lnSpc>
        <a:spcBef>
          <a:spcPts val="600"/>
        </a:spcBef>
        <a:spcAft>
          <a:spcPct val="0"/>
        </a:spcAft>
        <a:buClr>
          <a:schemeClr val="accent1"/>
        </a:buClr>
        <a:buSzPct val="60000"/>
        <a:buFont typeface="Wingdings 2" pitchFamily="18" charset="2"/>
        <a:buChar char="f"/>
        <a:defRPr sz="2400" kern="1200">
          <a:solidFill>
            <a:schemeClr val="accent1"/>
          </a:solidFill>
          <a:latin typeface="+mn-lt"/>
          <a:ea typeface="+mn-ea"/>
          <a:cs typeface="+mn-cs"/>
        </a:defRPr>
      </a:lvl1pPr>
      <a:lvl2pPr marL="357505" indent="-357505" algn="l" rtl="0" eaLnBrk="0" fontAlgn="base" hangingPunct="0">
        <a:lnSpc>
          <a:spcPct val="120000"/>
        </a:lnSpc>
        <a:spcBef>
          <a:spcPct val="0"/>
        </a:spcBef>
        <a:spcAft>
          <a:spcPts val="600"/>
        </a:spcAft>
        <a:buClr>
          <a:srgbClr val="E3BB6C"/>
        </a:buClr>
        <a:buFont typeface="幼圆" pitchFamily="49" charset="-122"/>
        <a:buChar char=" 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3pPr>
      <a:lvl4pPr marL="16002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4pPr>
      <a:lvl5pPr marL="2057400" indent="-228600" algn="l" rtl="0" eaLnBrk="0" fontAlgn="base" hangingPunct="0">
        <a:lnSpc>
          <a:spcPct val="90000"/>
        </a:lnSpc>
        <a:spcBef>
          <a:spcPts val="500"/>
        </a:spcBef>
        <a:spcAft>
          <a:spcPct val="0"/>
        </a:spcAft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Calibri" panose="020F0502020204030204" pitchFamily="34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4.png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7.xml"/><Relationship Id="rId1" Type="http://schemas.openxmlformats.org/officeDocument/2006/relationships/image" Target="../media/image5.jpeg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1.png"/><Relationship Id="rId1" Type="http://schemas.openxmlformats.org/officeDocument/2006/relationships/image" Target="../media/image8.png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12.png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6.png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7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9.png"/><Relationship Id="rId1" Type="http://schemas.openxmlformats.org/officeDocument/2006/relationships/image" Target="../media/image8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8.xml"/><Relationship Id="rId2" Type="http://schemas.openxmlformats.org/officeDocument/2006/relationships/image" Target="../media/image10.jpeg"/><Relationship Id="rId1" Type="http://schemas.openxmlformats.org/officeDocument/2006/relationships/image" Target="../media/image8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slideLayout" Target="../slideLayouts/slideLayout18.xml"/><Relationship Id="rId1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4098" name="Rectangle 2"/>
          <p:cNvSpPr>
            <a:spLocks noGrp="1"/>
          </p:cNvSpPr>
          <p:nvPr>
            <p:ph type="ctrTitle" idx="4294967295"/>
          </p:nvPr>
        </p:nvSpPr>
        <p:spPr>
          <a:xfrm>
            <a:off x="679450" y="1892300"/>
            <a:ext cx="7772400" cy="571500"/>
          </a:xfrm>
        </p:spPr>
        <p:txBody>
          <a:bodyPr vert="horz" wrap="square" lIns="91440" tIns="45720" rIns="91440" bIns="45720" anchor="b" anchorCtr="0"/>
          <a:lstStyle>
            <a:lvl1pPr lvl="0">
              <a:buClrTx/>
              <a:buSzTx/>
              <a:buFontTx/>
              <a:defRPr/>
            </a:lvl1pPr>
          </a:lstStyle>
          <a:p>
            <a:pPr lvl="0" algn="ctr" eaLnBrk="1" hangingPunct="1"/>
            <a:r>
              <a:rPr lang="zh-CN" altLang="en-US" sz="4000" dirty="0">
                <a:solidFill>
                  <a:srgbClr val="990000"/>
                </a:solidFill>
              </a:rPr>
              <a:t>入行论</a:t>
            </a:r>
            <a:r>
              <a:rPr lang="en-US" altLang="zh-CN" sz="4000" dirty="0">
                <a:solidFill>
                  <a:srgbClr val="990000"/>
                </a:solidFill>
              </a:rPr>
              <a:t>72</a:t>
            </a:r>
            <a:r>
              <a:rPr lang="zh-CN" altLang="en-US" sz="4000" dirty="0">
                <a:solidFill>
                  <a:srgbClr val="990000"/>
                </a:solidFill>
              </a:rPr>
              <a:t>课</a:t>
            </a:r>
            <a:endParaRPr lang="zh-CN" altLang="zh-CN" sz="4000" dirty="0">
              <a:solidFill>
                <a:srgbClr val="990000"/>
              </a:solidFill>
            </a:endParaRPr>
          </a:p>
        </p:txBody>
      </p:sp>
      <p:sp>
        <p:nvSpPr>
          <p:cNvPr id="4099" name="Rectangle 3"/>
          <p:cNvSpPr>
            <a:spLocks noGrp="1"/>
          </p:cNvSpPr>
          <p:nvPr>
            <p:ph type="subTitle" idx="4294967295"/>
          </p:nvPr>
        </p:nvSpPr>
        <p:spPr>
          <a:xfrm>
            <a:off x="679450" y="2740025"/>
            <a:ext cx="7759700" cy="1409700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</a:t>
            </a:r>
            <a:r>
              <a:rPr lang="zh-CN" altLang="en-US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寂天菩萨</a:t>
            </a: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     著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索达吉仁波切    宣讲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lvl="0" eaLnBrk="1" hangingPunct="1">
              <a:spcBef>
                <a:spcPts val="300"/>
              </a:spcBef>
            </a:pPr>
            <a:r>
              <a:rPr lang="zh-CN" altLang="zh-CN" sz="2000" b="1" dirty="0">
                <a:latin typeface="楷体" panose="02010609060101010101" pitchFamily="49" charset="-122"/>
                <a:ea typeface="楷体" panose="02010609060101010101" pitchFamily="49" charset="-122"/>
              </a:rPr>
              <a:t>   生西法师        辅导</a:t>
            </a:r>
            <a:endParaRPr lang="zh-CN" altLang="zh-CN" sz="2000" b="1" dirty="0"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4100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3563938" y="4425950"/>
            <a:ext cx="2462212" cy="1838325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苦行伽那巴，无端忍烧割，吾今求解脱，何故反畏怯？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对大自在天及其王妃俄玛生信者，为获得他们的果位，在每年九月份绝食一天或三天，进而焚烧、割开自己的身体等等自我摧残；还有伽那巴那里的人，为了获得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第一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的虚名，竟然忍耐互相用利刃搏斗，这般毫无意义的苦受，他们尚且忍耐，那么我现在是为了解脱，为什么反而畏缩怯懦呢？</a:t>
            </a:r>
            <a:endParaRPr lang="zh-CN" altLang="en-US" sz="1800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苦行伽那巴，无端忍烧割。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无意义之苦行。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外道：白天晚上精进地苦行，种种无意义的苦行，不由令人生起悲心。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现代人：特别喜欢做无聊之事。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劝诫：若把这些精力、钱财和勇气这些资粮全部用于佛法方面，可解决今生来世的重大事情。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总结：以上两种人所做之事皆对解脱无有实义，但是娑婆世界，又叫堪忍世界，即使如此，他们也都能堪忍。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7410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1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7412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7413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7414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苦行伽那巴，无端忍烧割，吾今求解脱，何故反畏怯？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5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7416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7417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吾今求解脱，何故反畏怯？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发了菩提心的人，面对困难违缘又是何态度？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《经观庄严论》说：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只要对众生有利益，菩萨转生于无间地狱也非常欢喜。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故：在利益有情时，遇到任何挫折，不应怯弱；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哪怕一生帮助一个众生，在他相续中种下解脱的善根，来到这个世间也没有白费。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实际存在的普遍心态。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为自己：赴汤蹈火在所不辞。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为众生：不行不行，我没空。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上师教诫：应该反过来。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对自私自利：该有一些怯弱之心；贪嗔痴业，越少越好。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对众生有利：责无旁贷、心甘情愿、不怕困难、坚强安忍。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久习不成易，此事定非有，渐习小害故，大难亦能忍。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做任何一件事情，只要长久地串习，就会变得非常容易，不能成办的绝对没有。同样的道理，若逐渐修习忍受小小的损害，一旦大的危害临头，也就能够安忍了。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久习不成易，此事定非有。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世间中的许多事情，只要去串习，慢慢地就会变得容易适应，自然无有任何困难。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举例：熟能生巧、读经、做事。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结论：修学佛法和世间技艺一样，只要去行持串习，习惯后就不难。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久习不成易，此事定非有，渐习小害故，大难亦能忍。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渐习小害故，大难亦能忍。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开始：万事开头难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开始修安忍，经常忍无可忍。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过程：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坚持：长期反复串习（断恶行善）。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环境：佛教环境熏陶。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窍诀：违缘转为道用。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获得境界：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被大象踩着身体，别人把你的肉一块块割下来也能忍受（一定境界下）。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最终必能获得《父子相会经》中所说的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诸法安乐等持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相续中的念头都是快乐的，所有的损害侵扰，全部都成为快乐之因，一地菩萨到佛陀之间的境界完全能现前。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关键：串习实修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做才是得到。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843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843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843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8438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久习不成易，此事定非有，渐习小害故，大难亦能忍。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3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8440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8441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如何观察自己安忍修行的境界？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应断行为：不要始终把自己关在屋子里，不敢接触外境。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应取行为：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应对佛陀的教言生起信心。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为了锻炼自己，应该到人群当中去，多听别人说自己的过失，好好观察当时的心态如何。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zh-CN" altLang="en-US" sz="1800" b="1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萨迦班智达：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无论一切任何事，若人习惯无微难，如同学习工巧明，修学佛法亦不难。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龙猛菩萨：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众生的功德与过患，皆依串习而成，而串习也依赖于自己，故当励力串习善法功德。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5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46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蛇及蚊虻噬，饥渴等苦受，乃至疥疮等，岂非见惯耶？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946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9465" name="矩形 2"/>
          <p:cNvSpPr/>
          <p:nvPr/>
        </p:nvSpPr>
        <p:spPr>
          <a:xfrm>
            <a:off x="612775" y="1711325"/>
            <a:ext cx="7991475" cy="375920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在漫长的轮回生涯中，我们受过许多痛苦，比如被毒蛇咬、蚊子叮，饥饿、干渴等苦受，乃至生疥疮等各种病痛，难道这些不都已经司空见惯吗？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引申：既然这些无意义的痛苦都能忍受（在忍受时没有以发心摄持，也没有修安忍心），具有意义的痛苦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为了自他的解脱，为什么不能安忍呢？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生活之苦，习以为常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串习力使然。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举例法王如意宝在尼泊尔被蚊子咬，十日后就习惯了。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举例汉人去藏地感觉特别冷，藏人去汉地感觉特别热，一两月后就习惯了。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945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5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946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946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946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蛇及蚊虻噬，饥渴等苦受，乃至疥疮等，岂非见惯耶？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946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946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5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9465" name="矩形 2"/>
          <p:cNvSpPr/>
          <p:nvPr/>
        </p:nvSpPr>
        <p:spPr>
          <a:xfrm>
            <a:off x="612775" y="1711325"/>
            <a:ext cx="7991475" cy="242506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了解本质：实执亦从串习来。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《莲花游舞经》公案：短时间串习：印度有人观想自己是老虎，结果真变成了老虎。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无垢光尊者：无始以来串习：实执，显现这些器情万法也很正常。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上师：反说：经常串修空性、菩提心或安忍，必定也能达到这样的境界。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窍诀：最好经常串习去接受自己忍不了的东西（因为那个是自己比较执着的），看看自己忍受的能力是不是越来越强。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0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故于寒暑风，病缚捶打等，不宜太娇弱，若娇反增苦。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此外，对于严寒酷暑、狂风大作等，重病缠身、遭受束缚、被人殴打等，自己不应当过于娇柔怯弱，如果过于娇弱反而会更增加痛苦。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sz="1800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太娇贵的人，怎样的外境都无法接受。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体现：不行太热了；不行天冷了，天雨路滑我怕摔跤。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归摄：娇贵。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懦夫：遇到一点痛苦就马上倒下去，站不起来了，今天也病了、明天也病了，上课、做事情都不行。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怎样都不行，找不到平衡点，与其打交道困难。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瞻前顾后，犹豫不决，常给自己找理由。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0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故于寒暑风，病缚捶打等，不宜太娇弱，若娇反增苦。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修行人，无论遇到怎样的对境，都能坦然面对。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无垢光尊者：桑耶求法时，睡一个口袋。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喇荣学院：天寒地冻，有时停电、结冰，零下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20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度中修行。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勇者：别说小病，即使病得严重，修法永不耽误。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宣化上人曾说：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冻死不攀缘，饿死不化缘，穷死不求缘。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他初到美国时，住无有窗户潮湿的地窖中，俨如坟墓，故自号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墓中僧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。以此精神，他一生对佛法做出了非常大的贡献。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⑤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上师：三十多年来传讲佛法不停。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手术后吊水还在给大家讲课。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心脏病犯了还在坚持传法。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C. 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上师在外面弘法利生，如果我因为生病而没有帮成上师，那我是非常失败的！在没有倒下去之前，只要有一口气，我一定要坚强！！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1506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7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150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1509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1510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故于寒暑风，病缚捶打等，不宜太娇弱，若娇反增苦。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1511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21512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6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21513" name="矩形 2"/>
          <p:cNvSpPr/>
          <p:nvPr/>
        </p:nvSpPr>
        <p:spPr>
          <a:xfrm>
            <a:off x="612775" y="1711325"/>
            <a:ext cx="7991475" cy="275844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修行人两大违缘：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散乱。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娇弱。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4.</a:t>
            </a:r>
            <a:r>
              <a:rPr lang="en-US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大家应学习以前的高僧大德，要坚强，不坚强的话，在修行中恐怕不一定站得起来！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藏地有种说法：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娇弱的人，将遭受无量苦海。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5122" name="Rectangle 3"/>
          <p:cNvSpPr>
            <a:spLocks noGrp="1"/>
          </p:cNvSpPr>
          <p:nvPr>
            <p:ph type="subTitle" idx="4294967295"/>
          </p:nvPr>
        </p:nvSpPr>
        <p:spPr>
          <a:xfrm>
            <a:off x="2124075" y="3933825"/>
            <a:ext cx="2573338" cy="1382713"/>
          </a:xfrm>
        </p:spPr>
        <p:txBody>
          <a:bodyPr vert="horz" wrap="square" lIns="91440" tIns="45720" rIns="91440" bIns="45720" anchor="t" anchorCtr="0"/>
          <a:lstStyle>
            <a:lvl1pPr marL="0" lvl="0" indent="0" algn="ctr">
              <a:buClr>
                <a:schemeClr val="accent1"/>
              </a:buClr>
              <a:buSzPct val="80000"/>
              <a:buFont typeface="Wingdings" panose="05000000000000000000" pitchFamily="2" charset="2"/>
              <a:buNone/>
              <a:defRPr/>
            </a:lvl1pPr>
            <a:lvl2pPr marL="0" lvl="1" indent="0" algn="ctr">
              <a:buClr>
                <a:srgbClr val="DABE8B"/>
              </a:buClr>
              <a:buSzTx/>
              <a:buFont typeface="幼圆" pitchFamily="49" charset="-122"/>
              <a:buNone/>
              <a:defRPr/>
            </a:lvl2pPr>
            <a:lvl3pPr marL="914400" lvl="2" indent="0" algn="ctr">
              <a:buClrTx/>
              <a:buSzTx/>
              <a:buFont typeface="Arial" panose="020B0604020202020204" pitchFamily="34" charset="0"/>
              <a:buNone/>
              <a:defRPr/>
            </a:lvl3pPr>
            <a:lvl4pPr marL="1371600" lvl="3" indent="0" algn="ctr">
              <a:buClrTx/>
              <a:buSzTx/>
              <a:buFont typeface="Arial" panose="020B0604020202020204" pitchFamily="34" charset="0"/>
              <a:buNone/>
              <a:defRPr/>
            </a:lvl4pPr>
            <a:lvl5pPr marL="1828800" lvl="4" indent="0" algn="ctr">
              <a:buClrTx/>
              <a:buSzTx/>
              <a:buFont typeface="Arial" panose="020B0604020202020204" pitchFamily="34" charset="0"/>
              <a:buNone/>
              <a:defRPr/>
            </a:lvl5pPr>
          </a:lstStyle>
          <a:p>
            <a:pPr lvl="0" algn="l" eaLnBrk="1" hangingPunct="1"/>
            <a:r>
              <a:rPr lang="zh-CN" altLang="zh-CN" sz="1800" b="1" dirty="0"/>
              <a:t>顶礼本师释迦摩尼佛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顶礼文殊智慧勇士</a:t>
            </a:r>
            <a:endParaRPr lang="zh-CN" altLang="zh-CN" sz="1800" b="1" dirty="0"/>
          </a:p>
          <a:p>
            <a:pPr lvl="0" algn="l" eaLnBrk="1" hangingPunct="1"/>
            <a:r>
              <a:rPr lang="zh-CN" altLang="zh-CN" sz="1800" b="1" dirty="0"/>
              <a:t>顶礼传承大恩上师</a:t>
            </a:r>
            <a:endParaRPr lang="zh-CN" altLang="zh-CN" sz="1800" b="1" dirty="0"/>
          </a:p>
        </p:txBody>
      </p:sp>
      <p:sp>
        <p:nvSpPr>
          <p:cNvPr id="5123" name="Rectangle 4"/>
          <p:cNvSpPr>
            <a:spLocks noGrp="1"/>
          </p:cNvSpPr>
          <p:nvPr/>
        </p:nvSpPr>
        <p:spPr>
          <a:xfrm>
            <a:off x="4427538" y="3789363"/>
            <a:ext cx="2573337" cy="1663700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自大圣境五台山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文殊加持入心间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祈祷晋美彭措足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  <a:p>
            <a:pPr marL="0" lvl="0" indent="0" algn="r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1800" b="1" dirty="0">
                <a:solidFill>
                  <a:srgbClr val="616467"/>
                </a:solidFill>
                <a:latin typeface="Arial" panose="020B0604020202020204" pitchFamily="34" charset="0"/>
              </a:rPr>
              <a:t>证悟意传求加持</a:t>
            </a:r>
            <a:endParaRPr lang="zh-CN" altLang="zh-CN" sz="1800" b="1" dirty="0">
              <a:solidFill>
                <a:srgbClr val="616467"/>
              </a:solidFill>
              <a:latin typeface="Arial" panose="020B0604020202020204" pitchFamily="34" charset="0"/>
            </a:endParaRPr>
          </a:p>
        </p:txBody>
      </p:sp>
      <p:sp>
        <p:nvSpPr>
          <p:cNvPr id="5124" name="Rectangle 5"/>
          <p:cNvSpPr>
            <a:spLocks noGrp="1"/>
          </p:cNvSpPr>
          <p:nvPr/>
        </p:nvSpPr>
        <p:spPr>
          <a:xfrm>
            <a:off x="2763838" y="5516563"/>
            <a:ext cx="5367337" cy="484187"/>
          </a:xfrm>
          <a:prstGeom prst="rect">
            <a:avLst/>
          </a:prstGeom>
          <a:noFill/>
          <a:ln w="9525">
            <a:noFill/>
          </a:ln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80000"/>
              <a:buFont typeface="Wingdings" panose="05000000000000000000" pitchFamily="2" charset="2"/>
              <a:buChar char="{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ct val="0"/>
              </a:spcAft>
              <a:buClr>
                <a:srgbClr val="DABE8B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Arial" panose="020B0604020202020204" pitchFamily="34" charset="0"/>
                <a:ea typeface="+mn-ea"/>
                <a:cs typeface="+mn-cs"/>
              </a:defRPr>
            </a:lvl5pPr>
          </a:lstStyle>
          <a:p>
            <a:pPr marL="0" lvl="0" indent="0" eaLnBrk="1" hangingPunct="1">
              <a:buClr>
                <a:srgbClr val="826951"/>
              </a:buClr>
              <a:buSzPct val="60000"/>
              <a:buFont typeface="Wingdings 2" pitchFamily="18" charset="2"/>
              <a:buNone/>
            </a:pPr>
            <a:r>
              <a:rPr lang="zh-CN" altLang="zh-CN" sz="2000" b="1" i="1" dirty="0">
                <a:solidFill>
                  <a:srgbClr val="D00000"/>
                </a:solidFill>
                <a:latin typeface="Arial" panose="020B0604020202020204" pitchFamily="34" charset="0"/>
              </a:rPr>
              <a:t>为度化一切众生发无上殊胜的菩提心而学习</a:t>
            </a:r>
            <a:endParaRPr lang="zh-CN" altLang="zh-CN" sz="2000" b="1" i="1" dirty="0">
              <a:solidFill>
                <a:srgbClr val="D00000"/>
              </a:solidFill>
              <a:latin typeface="Arial" panose="020B0604020202020204" pitchFamily="34" charset="0"/>
            </a:endParaRPr>
          </a:p>
        </p:txBody>
      </p:sp>
      <p:pic>
        <p:nvPicPr>
          <p:cNvPr id="5125" name="Picture 6" descr="%MV`K6N{36%5XM2A7BYBQ_4"/>
          <p:cNvPicPr>
            <a:picLocks noChangeAspect="1"/>
          </p:cNvPicPr>
          <p:nvPr/>
        </p:nvPicPr>
        <p:blipFill>
          <a:blip r:embed="rId1"/>
          <a:srcRect l="11063" r="957" b="48874"/>
          <a:stretch>
            <a:fillRect/>
          </a:stretch>
        </p:blipFill>
        <p:spPr>
          <a:xfrm>
            <a:off x="2195513" y="1557338"/>
            <a:ext cx="4673600" cy="2222500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867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867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2867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78" name="TextBox 16"/>
          <p:cNvSpPr/>
          <p:nvPr/>
        </p:nvSpPr>
        <p:spPr>
          <a:xfrm>
            <a:off x="857250" y="2060575"/>
            <a:ext cx="6902450" cy="777003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1.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为什么说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“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人生不如意，十有八九</a:t>
            </a: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”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8679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8680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</p:spTree>
  </p:cSld>
  <p:clrMapOvr>
    <a:masterClrMapping/>
  </p:clrMapOvr>
  <p:transition spd="slow">
    <p:blinds dir="vert"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2969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2969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29700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1" name="TextBox 16"/>
          <p:cNvSpPr/>
          <p:nvPr/>
        </p:nvSpPr>
        <p:spPr>
          <a:xfrm>
            <a:off x="857250" y="2060575"/>
            <a:ext cx="6902450" cy="1295809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2.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轮回中的痛苦，对我们有什么帮助？对此你有什么亲身感受？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29702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29703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2970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072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3072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pic>
        <p:nvPicPr>
          <p:cNvPr id="30724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692150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5" name="TextBox 16"/>
          <p:cNvSpPr/>
          <p:nvPr/>
        </p:nvSpPr>
        <p:spPr>
          <a:xfrm>
            <a:off x="857250" y="2060575"/>
            <a:ext cx="6902450" cy="1812591"/>
          </a:xfrm>
          <a:prstGeom prst="roundRect">
            <a:avLst>
              <a:gd name="adj" fmla="val 10130"/>
            </a:avLst>
          </a:prstGeom>
          <a:noFill/>
          <a:ln w="25400" cap="flat" cmpd="sng">
            <a:solidFill>
              <a:srgbClr val="C00000"/>
            </a:solidFill>
            <a:prstDash val="sysDash"/>
            <a:headEnd type="none" w="med" len="med"/>
            <a:tailEnd type="none" w="med" len="med"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800" b="1" dirty="0">
                <a:solidFill>
                  <a:srgbClr val="0045D0"/>
                </a:solidFill>
                <a:latin typeface="黑体" panose="02010609060101010101" pitchFamily="49" charset="-122"/>
                <a:ea typeface="楷体" panose="02010609060101010101" pitchFamily="49" charset="-122"/>
              </a:rPr>
              <a:t>    </a:t>
            </a:r>
            <a:endParaRPr lang="en-US" altLang="zh-CN" sz="1200" b="1" dirty="0">
              <a:solidFill>
                <a:srgbClr val="0045D0"/>
              </a:solidFill>
              <a:latin typeface="黑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l" hangingPunct="1">
              <a:lnSpc>
                <a:spcPct val="12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3.</a:t>
            </a:r>
            <a:r>
              <a:rPr lang="zh-CN" altLang="en-US" sz="2800" dirty="0">
                <a:solidFill>
                  <a:srgbClr val="0045D0"/>
                </a:solidFill>
                <a:latin typeface="微软雅黑" panose="020B0503020204020204" pitchFamily="34" charset="-122"/>
                <a:ea typeface="微软雅黑" panose="020B0503020204020204" pitchFamily="34" charset="-122"/>
              </a:rPr>
              <a:t>有些人脾气不好，一出门就要和别人吵架，学习了这节课以后，应该怎样提醒自己？</a:t>
            </a:r>
            <a:endParaRPr lang="zh-CN" altLang="en-US" sz="2800" dirty="0">
              <a:solidFill>
                <a:srgbClr val="0045D0"/>
              </a:solidFill>
              <a:latin typeface="微软雅黑" panose="020B0503020204020204" pitchFamily="34" charset="-122"/>
              <a:ea typeface="微软雅黑" panose="020B0503020204020204" pitchFamily="34" charset="-122"/>
            </a:endParaRPr>
          </a:p>
        </p:txBody>
      </p:sp>
      <p:pic>
        <p:nvPicPr>
          <p:cNvPr id="30726" name="Picture 11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7596188" y="1628775"/>
            <a:ext cx="1143000" cy="114300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30727" name="Rectangle 5"/>
          <p:cNvSpPr>
            <a:spLocks noGrp="1"/>
          </p:cNvSpPr>
          <p:nvPr/>
        </p:nvSpPr>
        <p:spPr>
          <a:xfrm>
            <a:off x="2905125" y="209550"/>
            <a:ext cx="5422900" cy="461963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9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zh-CN" sz="3200" b="1" dirty="0">
                <a:solidFill>
                  <a:srgbClr val="826951"/>
                </a:solidFill>
              </a:rPr>
              <a:t>思  考  题</a:t>
            </a:r>
            <a:endParaRPr lang="zh-CN" altLang="zh-CN" sz="3200" b="1" dirty="0">
              <a:solidFill>
                <a:srgbClr val="826951"/>
              </a:solidFill>
            </a:endParaRPr>
          </a:p>
        </p:txBody>
      </p:sp>
      <p:sp>
        <p:nvSpPr>
          <p:cNvPr id="30728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</p:spTree>
  </p:cSld>
  <p:clrMapOvr>
    <a:masterClrMapping/>
  </p:clrMapOvr>
  <p:transition/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32770" name="Rectangle 2"/>
          <p:cNvSpPr>
            <a:spLocks noGrp="1"/>
          </p:cNvSpPr>
          <p:nvPr>
            <p:ph type="title" idx="4294967295"/>
          </p:nvPr>
        </p:nvSpPr>
        <p:spPr>
          <a:xfrm>
            <a:off x="638175" y="312738"/>
            <a:ext cx="7851775" cy="654050"/>
          </a:xfrm>
          <a:solidFill>
            <a:srgbClr val="990000">
              <a:alpha val="100000"/>
            </a:srgbClr>
          </a:solidFill>
        </p:spPr>
        <p:txBody>
          <a:bodyPr vert="horz" wrap="square" lIns="91440" tIns="45720" rIns="91440" bIns="45720" anchor="b" anchorCtr="0"/>
          <a:p>
            <a:pPr algn="ctr" eaLnBrk="1" hangingPunct="1"/>
            <a:r>
              <a:rPr lang="zh-CN" altLang="zh-CN" dirty="0">
                <a:solidFill>
                  <a:schemeClr val="bg1"/>
                </a:solidFill>
                <a:latin typeface="幼圆" pitchFamily="49" charset="-122"/>
              </a:rPr>
              <a:t>回      向</a:t>
            </a:r>
            <a:endParaRPr lang="zh-CN" altLang="zh-CN" dirty="0">
              <a:solidFill>
                <a:schemeClr val="bg1"/>
              </a:solidFill>
              <a:latin typeface="幼圆" pitchFamily="49" charset="-122"/>
            </a:endParaRPr>
          </a:p>
        </p:txBody>
      </p:sp>
      <p:sp>
        <p:nvSpPr>
          <p:cNvPr id="32771" name="Rectangle 3"/>
          <p:cNvSpPr>
            <a:spLocks noGrp="1"/>
          </p:cNvSpPr>
          <p:nvPr>
            <p:ph type="body" idx="4294967295"/>
          </p:nvPr>
        </p:nvSpPr>
        <p:spPr>
          <a:xfrm>
            <a:off x="1849438" y="1111250"/>
            <a:ext cx="5429250" cy="5491163"/>
          </a:xfrm>
          <a:ln w="76200" cmpd="tri">
            <a:solidFill>
              <a:srgbClr val="990000">
                <a:alpha val="100000"/>
              </a:srgbClr>
            </a:solidFill>
            <a:miter lim="800000"/>
          </a:ln>
        </p:spPr>
        <p:txBody>
          <a:bodyPr vert="horz" wrap="square" lIns="91440" tIns="45720" rIns="91440" bIns="45720" anchor="t" anchorCtr="0"/>
          <a:p>
            <a:pPr algn="ctr" eaLnBrk="1" hangingPunct="1">
              <a:lnSpc>
                <a:spcPct val="90000"/>
              </a:lnSpc>
              <a:buNone/>
            </a:pPr>
            <a:endParaRPr lang="zh-CN" altLang="en-US" sz="1800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所南德义檀嘉热巴涅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托内尼波札南潘协将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杰嘎纳其瓦隆彻巴耶 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哲波措利卓瓦卓瓦效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文殊师利勇猛智  普贤慧行亦复然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随彼一切常修学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三世诸佛所称叹   如是最胜诸大愿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我今回向诸善根   为得普贤殊胜行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生生世世不离师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恒时享用胜法乐</a:t>
            </a:r>
            <a:endParaRPr lang="en-US" altLang="zh-CN" b="1" dirty="0">
              <a:solidFill>
                <a:srgbClr val="990000"/>
              </a:solidFill>
              <a:latin typeface="宋体" panose="02010600030101010101" pitchFamily="2" charset="-122"/>
            </a:endParaRPr>
          </a:p>
          <a:p>
            <a:pPr algn="ctr" eaLnBrk="1" hangingPunct="1">
              <a:lnSpc>
                <a:spcPct val="90000"/>
              </a:lnSpc>
              <a:buNone/>
            </a:pP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圆满地道功德已</a:t>
            </a:r>
            <a:r>
              <a:rPr lang="en-US" altLang="zh-CN" b="1" dirty="0">
                <a:solidFill>
                  <a:srgbClr val="990000"/>
                </a:solidFill>
                <a:latin typeface="宋体" panose="02010600030101010101" pitchFamily="2" charset="-122"/>
              </a:rPr>
              <a:t>   </a:t>
            </a:r>
            <a:r>
              <a:rPr lang="zh-CN" altLang="en-US" b="1" dirty="0">
                <a:solidFill>
                  <a:srgbClr val="990000"/>
                </a:solidFill>
                <a:latin typeface="宋体" panose="02010600030101010101" pitchFamily="2" charset="-122"/>
              </a:rPr>
              <a:t>唯愿速得金刚持</a:t>
            </a:r>
            <a:endParaRPr lang="zh-CN" altLang="en-US" b="1" dirty="0">
              <a:solidFill>
                <a:srgbClr val="990000"/>
              </a:solidFill>
              <a:latin typeface="宋体" panose="02010600030101010101" pitchFamily="2" charset="-122"/>
            </a:endParaRPr>
          </a:p>
        </p:txBody>
      </p:sp>
      <p:pic>
        <p:nvPicPr>
          <p:cNvPr id="32772" name="图片 1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4300" y="996950"/>
            <a:ext cx="1504950" cy="1852613"/>
          </a:xfrm>
          <a:prstGeom prst="rect">
            <a:avLst/>
          </a:prstGeom>
          <a:noFill/>
          <a:ln w="9525">
            <a:noFill/>
          </a:ln>
        </p:spPr>
      </p:pic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6146" name="矩形 8"/>
          <p:cNvSpPr/>
          <p:nvPr/>
        </p:nvSpPr>
        <p:spPr>
          <a:xfrm>
            <a:off x="3276600" y="666750"/>
            <a:ext cx="2887663" cy="522288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顶礼寂天菩萨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6147" name="图片 2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1188085" y="2492375"/>
            <a:ext cx="2009140" cy="2473960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6148" name="矩形 1"/>
          <p:cNvSpPr/>
          <p:nvPr/>
        </p:nvSpPr>
        <p:spPr>
          <a:xfrm>
            <a:off x="4356100" y="2420620"/>
            <a:ext cx="3168650" cy="265620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尽舍国政善开显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稀奇佛子行之理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弘扬佛陀教法者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  <a:p>
            <a:pPr marL="0" lvl="0" indent="0" algn="l">
              <a:lnSpc>
                <a:spcPts val="50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2800" b="1" dirty="0">
                <a:solidFill>
                  <a:schemeClr val="tx1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寂天菩萨前顶礼</a:t>
            </a:r>
            <a:endParaRPr lang="zh-CN" altLang="en-US" sz="2800" b="1" dirty="0">
              <a:solidFill>
                <a:schemeClr val="tx1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7170" name="矩形 8"/>
          <p:cNvSpPr/>
          <p:nvPr/>
        </p:nvSpPr>
        <p:spPr>
          <a:xfrm>
            <a:off x="3108325" y="276225"/>
            <a:ext cx="3513138" cy="52197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hangingPunct="1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入行论</a:t>
            </a:r>
            <a:r>
              <a:rPr lang="en-US" altLang="zh-CN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72</a:t>
            </a:r>
            <a:r>
              <a:rPr lang="zh-CN" altLang="en-US" sz="2800" b="1" dirty="0">
                <a:solidFill>
                  <a:srgbClr val="BC0000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课科判</a:t>
            </a:r>
            <a:endParaRPr lang="zh-CN" altLang="zh-CN" sz="2800" dirty="0">
              <a:solidFill>
                <a:srgbClr val="BC0000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4" name="图片 3"/>
          <p:cNvPicPr>
            <a:picLocks noChangeAspect="1"/>
          </p:cNvPicPr>
          <p:nvPr/>
        </p:nvPicPr>
        <p:blipFill>
          <a:blip r:embed="rId1"/>
          <a:stretch>
            <a:fillRect/>
          </a:stretch>
        </p:blipFill>
        <p:spPr>
          <a:xfrm>
            <a:off x="0" y="857250"/>
            <a:ext cx="9144000" cy="5143500"/>
          </a:xfrm>
          <a:prstGeom prst="rect">
            <a:avLst/>
          </a:prstGeom>
        </p:spPr>
      </p:pic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8194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5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8196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chemeClr val="bg1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chemeClr val="bg1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8197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8198" name="Rectangle 39"/>
          <p:cNvSpPr>
            <a:spLocks noGrp="1"/>
          </p:cNvSpPr>
          <p:nvPr/>
        </p:nvSpPr>
        <p:spPr>
          <a:xfrm>
            <a:off x="2700338" y="125413"/>
            <a:ext cx="542290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3000" b="1" dirty="0">
                <a:solidFill>
                  <a:srgbClr val="C00000"/>
                </a:solidFill>
                <a:sym typeface="Calibri" panose="020F0502020204030204" pitchFamily="34" charset="0"/>
              </a:rPr>
              <a:t>本课总义归摄</a:t>
            </a:r>
            <a:endParaRPr lang="zh-CN" altLang="en-US" sz="3000" b="1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8199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8200" name="矩形 10"/>
          <p:cNvSpPr/>
          <p:nvPr/>
        </p:nvSpPr>
        <p:spPr>
          <a:xfrm>
            <a:off x="3192780" y="1635125"/>
            <a:ext cx="5134610" cy="3692525"/>
          </a:xfrm>
          <a:prstGeom prst="rect">
            <a:avLst/>
          </a:prstGeom>
          <a:noFill/>
          <a:ln w="9525">
            <a:noFill/>
          </a:ln>
        </p:spPr>
        <p:txBody>
          <a:bodyPr wrap="square"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安忍品分为两部分：一是当修安忍，即修安忍的理由，从不修习安忍（生嗔恨）的过患和修安忍的功德两个方面说明；二是修习安忍的方法，分略说和广说两部分。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略说概括导致嗔恨的因缘于不悦意，所以修安忍应当从断除不悦意的情绪（行我不欲、挠吾所欲时产生）下手，让自己时时处在欢喜心当中；广说，针对我、我的亲友及我的怨敌三方面，因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行我不欲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或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挠吾所欲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而产生的种种生嗔对境，一一遮破转为道用而修持安忍。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本课从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遮破嗔彼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角度，要我们遮止对令自己遭受不幸的人生嗔心，和遮破于障碍所欲者所生的嗔心角度，开示我们应该怎么样去修安忍。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3" name="图片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9115" y="1786255"/>
            <a:ext cx="2232025" cy="3369310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921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1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922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922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68538" y="722313"/>
            <a:ext cx="6696075" cy="46037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9222" name="Rectangle 39"/>
          <p:cNvSpPr>
            <a:spLocks noGrp="1"/>
          </p:cNvSpPr>
          <p:nvPr/>
        </p:nvSpPr>
        <p:spPr>
          <a:xfrm>
            <a:off x="4228465" y="116205"/>
            <a:ext cx="2435860" cy="558800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sz="30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课前开示</a:t>
            </a:r>
            <a:endParaRPr lang="zh-CN" altLang="en-US" sz="3000" b="1" dirty="0">
              <a:solidFill>
                <a:srgbClr val="C00000"/>
              </a:solidFill>
              <a:sym typeface="Calibri" panose="020F0502020204030204" pitchFamily="34" charset="0"/>
            </a:endParaRPr>
          </a:p>
        </p:txBody>
      </p:sp>
      <p:sp>
        <p:nvSpPr>
          <p:cNvPr id="922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9224" name="矩形 10"/>
          <p:cNvSpPr/>
          <p:nvPr/>
        </p:nvSpPr>
        <p:spPr>
          <a:xfrm>
            <a:off x="2627630" y="1628775"/>
            <a:ext cx="6484620" cy="3776345"/>
          </a:xfrm>
          <a:prstGeom prst="rect">
            <a:avLst/>
          </a:prstGeom>
          <a:noFill/>
          <a:ln w="9525">
            <a:noFill/>
          </a:ln>
        </p:spPr>
        <p:txBody>
          <a:bodyPr>
            <a:no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1.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承上：总说嗔恨的对境主要有三。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我。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我的亲友。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我的怨敌。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2.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启下：本课从三个角度分析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遮破以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我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”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为对境而生嗔。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忍受痛苦。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A.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轮回本性就是痛苦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不要脆弱，一定要坚强。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B.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苦乃出离之因</a:t>
            </a: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——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转为修行之顺缘。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C.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通过修习观察安忍。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zh-CN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D.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思维安忍之功德。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忍受甚深法门。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en-US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8D341F"/>
                </a:solidFill>
                <a:latin typeface="黑体" panose="02010609060101010101" pitchFamily="49" charset="-122"/>
                <a:ea typeface="黑体" panose="02010609060101010101" pitchFamily="49" charset="-122"/>
                <a:sym typeface="黑体" panose="02010609060101010101" pitchFamily="49" charset="-122"/>
              </a:rPr>
              <a:t>忍受怨恨的敌人。</a:t>
            </a:r>
            <a:endParaRPr lang="zh-CN" altLang="en-US" sz="1800" dirty="0">
              <a:solidFill>
                <a:srgbClr val="8D341F"/>
              </a:solidFill>
              <a:latin typeface="黑体" panose="02010609060101010101" pitchFamily="49" charset="-122"/>
              <a:ea typeface="黑体" panose="02010609060101010101" pitchFamily="49" charset="-122"/>
              <a:sym typeface="黑体" panose="02010609060101010101" pitchFamily="49" charset="-122"/>
            </a:endParaRPr>
          </a:p>
        </p:txBody>
      </p:sp>
      <p:pic>
        <p:nvPicPr>
          <p:cNvPr id="2" name="图片 1"/>
          <p:cNvPicPr/>
          <p:nvPr/>
        </p:nvPicPr>
        <p:blipFill>
          <a:blip r:embed="rId2"/>
          <a:stretch>
            <a:fillRect/>
          </a:stretch>
        </p:blipFill>
        <p:spPr>
          <a:xfrm>
            <a:off x="495300" y="1659890"/>
            <a:ext cx="1824990" cy="3281680"/>
          </a:xfrm>
          <a:prstGeom prst="rect">
            <a:avLst/>
          </a:prstGeom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乐因何其微，苦因极繁多。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409257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r>
              <a:rPr lang="zh-CN" altLang="en-US" sz="1800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：</a:t>
            </a:r>
            <a:endParaRPr lang="en-US" altLang="zh-CN" sz="1800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在轮回中造善业的力量可谓少之又少（乐少），而痛苦之因的不善业等却多之又多（苦多），痛苦本来就是轮回的自性，因而应当安忍。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u="sng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本颂重点：</a:t>
            </a:r>
            <a:endParaRPr lang="en-US" altLang="zh-CN" sz="1800" b="1" u="sng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观察为什么轮回的本性是苦？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古人说过：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人生不如意，十有八九。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因上分析：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《地藏经》中云：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南阎浮提众生，起心动念，无非是业，无非是罪。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分析：起心动念都在制造苦因，如是因如是果，痛苦又怎会不多呢？善报又能有多少呢？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0242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3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0244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0245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0246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乐因何其微，苦因极繁多。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7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0248" name="矩形 10"/>
          <p:cNvSpPr/>
          <p:nvPr/>
        </p:nvSpPr>
        <p:spPr>
          <a:xfrm>
            <a:off x="612775" y="977900"/>
            <a:ext cx="1077913" cy="417513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0249" name="矩形 2"/>
          <p:cNvSpPr/>
          <p:nvPr/>
        </p:nvSpPr>
        <p:spPr>
          <a:xfrm>
            <a:off x="612775" y="1411923"/>
            <a:ext cx="7991475" cy="4759325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en-US" sz="1800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教诫。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坦然接受：如是因，如是果，所以痛苦在轮回中必定多，而快乐在轮回中必定少。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要了知通达轮回的本性，不要遇到不顺、不快乐时，就怪自己的命不好，没有勇气去面对，这是没有必要的。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③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时常观察自心，获得定解：一天二十四小时中，有多少时候安住于正念？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④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因果推理，明白轮回皆苦。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⑤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若能懂得轮回皆苦之本性，遭到什么样的困难自己都会有所准备。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zh-CN" altLang="en-US" sz="1800" b="1" dirty="0">
                <a:solidFill>
                  <a:srgbClr val="AA3F26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相关教证</a:t>
            </a:r>
            <a:endParaRPr lang="zh-CN" altLang="en-US" sz="1800" b="1" dirty="0">
              <a:solidFill>
                <a:srgbClr val="AA3F26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 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佛陀在《正念经》中云：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轮回如针尖，永无少安乐。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弥勒菩萨也说：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不净粪中无香味，五道之中无安乐。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3.</a:t>
            </a:r>
            <a:r>
              <a:rPr lang="en-US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 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《妙法莲华经》也是这样讲的：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“</a:t>
            </a: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三界无安，犹如火宅。</a:t>
            </a:r>
            <a:r>
              <a:rPr lang="en-US" altLang="zh-CN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”</a:t>
            </a: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marL="0" lvl="0" indent="0" algn="l" eaLnBrk="1" latinLnBrk="1" hangingPunct="1">
              <a:lnSpc>
                <a:spcPts val="2600"/>
              </a:lnSpc>
              <a:spcBef>
                <a:spcPct val="0"/>
              </a:spcBef>
              <a:buClrTx/>
              <a:buSzTx/>
              <a:buFontTx/>
              <a:buNone/>
            </a:pPr>
            <a:endParaRPr lang="en-US" altLang="zh-CN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/>
      <p:sp>
        <p:nvSpPr>
          <p:cNvPr id="14338" name="斜纹 7"/>
          <p:cNvSpPr/>
          <p:nvPr/>
        </p:nvSpPr>
        <p:spPr>
          <a:xfrm>
            <a:off x="2268538" y="0"/>
            <a:ext cx="322262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90213" y="0"/>
              </a:cxn>
              <a:cxn ang="0">
                <a:pos x="180431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39" name="斜纹 7"/>
          <p:cNvSpPr/>
          <p:nvPr/>
        </p:nvSpPr>
        <p:spPr>
          <a:xfrm rot="10800000">
            <a:off x="8820150" y="404813"/>
            <a:ext cx="323850" cy="323850"/>
          </a:xfrm>
          <a:custGeom>
            <a:avLst/>
            <a:gdLst/>
            <a:ahLst/>
            <a:cxnLst>
              <a:cxn ang="0">
                <a:pos x="0" y="161925"/>
              </a:cxn>
              <a:cxn ang="0">
                <a:pos x="161925" y="0"/>
              </a:cxn>
              <a:cxn ang="0">
                <a:pos x="323850" y="0"/>
              </a:cxn>
              <a:cxn ang="0">
                <a:pos x="0" y="323850"/>
              </a:cxn>
              <a:cxn ang="0">
                <a:pos x="0" y="161925"/>
              </a:cxn>
            </a:cxnLst>
            <a:pathLst>
              <a:path w="323850" h="323850">
                <a:moveTo>
                  <a:pt x="0" y="161925"/>
                </a:moveTo>
                <a:lnTo>
                  <a:pt x="161925" y="0"/>
                </a:lnTo>
                <a:lnTo>
                  <a:pt x="323850" y="0"/>
                </a:lnTo>
                <a:lnTo>
                  <a:pt x="0" y="323850"/>
                </a:lnTo>
                <a:lnTo>
                  <a:pt x="0" y="161925"/>
                </a:lnTo>
                <a:close/>
              </a:path>
            </a:pathLst>
          </a:custGeom>
          <a:solidFill>
            <a:schemeClr val="accent1">
              <a:alpha val="100000"/>
            </a:schemeClr>
          </a:solidFill>
          <a:ln w="9525">
            <a:noFill/>
          </a:ln>
        </p:spPr>
        <p:txBody>
          <a:bodyPr/>
          <a:p>
            <a:endParaRPr lang="zh-CN" altLang="en-US"/>
          </a:p>
        </p:txBody>
      </p:sp>
      <p:sp>
        <p:nvSpPr>
          <p:cNvPr id="14340" name="圆角矩形 21"/>
          <p:cNvSpPr/>
          <p:nvPr/>
        </p:nvSpPr>
        <p:spPr>
          <a:xfrm>
            <a:off x="179388" y="115888"/>
            <a:ext cx="1944687" cy="649287"/>
          </a:xfrm>
          <a:prstGeom prst="roundRect">
            <a:avLst>
              <a:gd name="adj" fmla="val 16667"/>
            </a:avLst>
          </a:prstGeom>
          <a:solidFill>
            <a:schemeClr val="accent1">
              <a:alpha val="85097"/>
            </a:schemeClr>
          </a:solidFill>
          <a:ln w="9525">
            <a:noFill/>
          </a:ln>
          <a:effectLst>
            <a:outerShdw dist="38100" dir="2699999" algn="ctr" rotWithShape="0">
              <a:srgbClr val="000000">
                <a:alpha val="35999"/>
              </a:srgbClr>
            </a:outerShdw>
          </a:effectLst>
        </p:spPr>
        <p:txBody>
          <a:bodyPr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入行论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·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第</a:t>
            </a:r>
            <a:r>
              <a:rPr lang="en-US" altLang="zh-CN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72</a:t>
            </a:r>
            <a:r>
              <a:rPr lang="zh-CN" altLang="en-US" sz="16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课</a:t>
            </a:r>
            <a:endParaRPr lang="en-US" altLang="zh-CN" sz="16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  <a:p>
            <a:pPr marL="0" lvl="0" indent="0" algn="ctr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500" b="1" dirty="0">
                <a:solidFill>
                  <a:srgbClr val="FFFFFF"/>
                </a:solidFill>
                <a:latin typeface="楷体" panose="02010609060101010101" pitchFamily="49" charset="-122"/>
                <a:ea typeface="楷体" panose="02010609060101010101" pitchFamily="49" charset="-122"/>
              </a:rPr>
              <a:t>索达吉仁波切 宣讲</a:t>
            </a:r>
            <a:endParaRPr lang="zh-CN" altLang="en-US" sz="1500" b="1" dirty="0">
              <a:solidFill>
                <a:srgbClr val="FFFFFF"/>
              </a:solidFill>
              <a:latin typeface="楷体" panose="02010609060101010101" pitchFamily="49" charset="-122"/>
              <a:ea typeface="楷体" panose="02010609060101010101" pitchFamily="49" charset="-122"/>
            </a:endParaRPr>
          </a:p>
        </p:txBody>
      </p:sp>
      <p:pic>
        <p:nvPicPr>
          <p:cNvPr id="14341" name="直接连接符 59"/>
          <p:cNvPicPr/>
          <p:nvPr/>
        </p:nvPicPr>
        <p:blipFill>
          <a:blip r:embed="rId1"/>
          <a:stretch>
            <a:fillRect/>
          </a:stretch>
        </p:blipFill>
        <p:spPr>
          <a:xfrm>
            <a:off x="2206625" y="1349375"/>
            <a:ext cx="6696075" cy="46038"/>
          </a:xfrm>
          <a:prstGeom prst="rect">
            <a:avLst/>
          </a:prstGeom>
          <a:noFill/>
          <a:ln w="9525">
            <a:noFill/>
          </a:ln>
        </p:spPr>
      </p:pic>
      <p:sp>
        <p:nvSpPr>
          <p:cNvPr id="14342" name="Rectangle 39"/>
          <p:cNvSpPr>
            <a:spLocks noGrp="1"/>
          </p:cNvSpPr>
          <p:nvPr/>
        </p:nvSpPr>
        <p:spPr>
          <a:xfrm>
            <a:off x="3348038" y="115888"/>
            <a:ext cx="4032250" cy="1038225"/>
          </a:xfrm>
          <a:prstGeom prst="rect">
            <a:avLst/>
          </a:prstGeom>
          <a:noFill/>
          <a:ln w="9525">
            <a:noFill/>
          </a:ln>
        </p:spPr>
        <p:txBody>
          <a:bodyPr anchor="b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00000"/>
              </a:lnSpc>
              <a:spcBef>
                <a:spcPct val="0"/>
              </a:spcBef>
              <a:buClrTx/>
              <a:buSzTx/>
              <a:buNone/>
            </a:pPr>
            <a:r>
              <a:rPr lang="zh-CN" altLang="en-US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无苦无出离，故心应坚忍。</a:t>
            </a:r>
            <a:endParaRPr lang="zh-CN" altLang="en-US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14343" name="文本框 117"/>
          <p:cNvSpPr txBox="1"/>
          <p:nvPr/>
        </p:nvSpPr>
        <p:spPr>
          <a:xfrm rot="-5400000">
            <a:off x="-615950" y="5916613"/>
            <a:ext cx="1558925" cy="323850"/>
          </a:xfrm>
          <a:prstGeom prst="rect">
            <a:avLst/>
          </a:prstGeom>
          <a:solidFill>
            <a:srgbClr val="CCCC00"/>
          </a:solidFill>
          <a:ln w="9525">
            <a:noFill/>
          </a:ln>
        </p:spPr>
        <p:txBody>
          <a:bodyPr lIns="0" tIns="0" rIns="0" bIns="0" anchor="ctr" anchorCtr="0"/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>
              <a:lnSpc>
                <a:spcPct val="100000"/>
              </a:lnSpc>
              <a:spcBef>
                <a:spcPct val="0"/>
              </a:spcBef>
              <a:buClrTx/>
              <a:buSzTx/>
              <a:buFont typeface="Arial" panose="020B0604020202020204" pitchFamily="34" charset="0"/>
              <a:buNone/>
            </a:pPr>
            <a:r>
              <a:rPr lang="zh-CN" altLang="en-US" sz="1800" b="1" dirty="0">
                <a:solidFill>
                  <a:srgbClr val="FFFFFF"/>
                </a:solidFill>
                <a:latin typeface="宋体" panose="02010600030101010101" pitchFamily="2" charset="-122"/>
              </a:rPr>
              <a:t>  </a:t>
            </a:r>
            <a:r>
              <a:rPr lang="zh-CN" altLang="en-US" sz="1800" b="1" dirty="0">
                <a:solidFill>
                  <a:srgbClr val="FFFFFF"/>
                </a:solidFill>
                <a:latin typeface="黑体" panose="02010609060101010101" pitchFamily="49" charset="-122"/>
                <a:ea typeface="黑体" panose="02010609060101010101" pitchFamily="49" charset="-122"/>
              </a:rPr>
              <a:t> 皈   依</a:t>
            </a:r>
            <a:endParaRPr lang="zh-CN" altLang="zh-CN" sz="1800" b="1" dirty="0">
              <a:solidFill>
                <a:srgbClr val="FFFFFF"/>
              </a:solidFill>
              <a:latin typeface="黑体" panose="02010609060101010101" pitchFamily="49" charset="-122"/>
              <a:ea typeface="黑体" panose="02010609060101010101" pitchFamily="49" charset="-122"/>
            </a:endParaRPr>
          </a:p>
        </p:txBody>
      </p:sp>
      <p:sp>
        <p:nvSpPr>
          <p:cNvPr id="14344" name="矩形 10"/>
          <p:cNvSpPr/>
          <p:nvPr/>
        </p:nvSpPr>
        <p:spPr>
          <a:xfrm>
            <a:off x="612775" y="977900"/>
            <a:ext cx="1077913" cy="450850"/>
          </a:xfrm>
          <a:prstGeom prst="rect">
            <a:avLst/>
          </a:prstGeom>
          <a:noFill/>
          <a:ln w="9525">
            <a:noFill/>
          </a:ln>
        </p:spPr>
        <p:txBody>
          <a:bodyPr>
            <a:spAutoFit/>
          </a:bodyPr>
          <a:lstStyle>
            <a:lvl1pPr marL="357505" indent="-357505" algn="just" rtl="0" eaLnBrk="0" fontAlgn="base" hangingPunct="0">
              <a:lnSpc>
                <a:spcPct val="110000"/>
              </a:lnSpc>
              <a:spcBef>
                <a:spcPts val="600"/>
              </a:spcBef>
              <a:spcAft>
                <a:spcPct val="0"/>
              </a:spcAft>
              <a:buClr>
                <a:schemeClr val="accent1"/>
              </a:buClr>
              <a:buSzPct val="60000"/>
              <a:buFont typeface="Wingdings 2" pitchFamily="18" charset="2"/>
              <a:buChar char="f"/>
              <a:defRPr sz="2400" kern="1200">
                <a:solidFill>
                  <a:schemeClr val="accent1"/>
                </a:solidFill>
                <a:latin typeface="+mn-lt"/>
                <a:ea typeface="+mn-ea"/>
                <a:cs typeface="+mn-cs"/>
              </a:defRPr>
            </a:lvl1pPr>
            <a:lvl2pPr marL="357505" indent="-357505" algn="l" rtl="0" eaLnBrk="0" fontAlgn="base" hangingPunct="0">
              <a:lnSpc>
                <a:spcPct val="120000"/>
              </a:lnSpc>
              <a:spcBef>
                <a:spcPct val="0"/>
              </a:spcBef>
              <a:spcAft>
                <a:spcPts val="600"/>
              </a:spcAft>
              <a:buClr>
                <a:srgbClr val="E3BB6C"/>
              </a:buClr>
              <a:buFont typeface="幼圆" pitchFamily="49" charset="-122"/>
              <a:buChar char=" "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3pPr>
            <a:lvl4pPr marL="16002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4pPr>
            <a:lvl5pPr marL="2057400" indent="-228600" algn="l" rtl="0" eaLnBrk="0" fontAlgn="base" hangingPunct="0">
              <a:lnSpc>
                <a:spcPct val="90000"/>
              </a:lnSpc>
              <a:spcBef>
                <a:spcPts val="500"/>
              </a:spcBef>
              <a:spcAft>
                <a:spcPct val="0"/>
              </a:spcAft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Calibri" panose="020F0502020204030204" pitchFamily="34" charset="0"/>
                <a:ea typeface="+mn-ea"/>
                <a:cs typeface="+mn-cs"/>
              </a:defRPr>
            </a:lvl5pPr>
          </a:lstStyle>
          <a:p>
            <a:pPr marL="0" lvl="0" indent="0" algn="l" eaLnBrk="1" latinLnBrk="1" hangingPunct="1">
              <a:lnSpc>
                <a:spcPct val="130000"/>
              </a:lnSpc>
              <a:spcBef>
                <a:spcPts val="800"/>
              </a:spcBef>
              <a:buClrTx/>
              <a:buSzTx/>
              <a:buNone/>
            </a:pP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（颂词</a:t>
            </a:r>
            <a:r>
              <a:rPr lang="en-US" altLang="zh-CN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2</a:t>
            </a:r>
            <a:r>
              <a:rPr lang="zh-CN" altLang="en-US" sz="1800" dirty="0">
                <a:solidFill>
                  <a:srgbClr val="8A000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）</a:t>
            </a:r>
            <a:endParaRPr lang="zh-CN" altLang="en-US" sz="1800" dirty="0">
              <a:solidFill>
                <a:srgbClr val="8A000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  <p:sp>
        <p:nvSpPr>
          <p:cNvPr id="3" name="矩形 2"/>
          <p:cNvSpPr/>
          <p:nvPr/>
        </p:nvSpPr>
        <p:spPr>
          <a:xfrm>
            <a:off x="612775" y="1711325"/>
            <a:ext cx="7991475" cy="4425950"/>
          </a:xfrm>
          <a:prstGeom prst="rect">
            <a:avLst/>
          </a:prstGeom>
        </p:spPr>
        <p:txBody>
          <a:bodyPr>
            <a:spAutoFit/>
          </a:bodyPr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消文释义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sz="1800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如果没有痛苦，就不会对轮回生起强烈的厌离心，也不会向往从三界中获得解脱，希求无上正等正觉的果位，故当要好好思维，而坚定不移地承受痛苦。</a:t>
            </a:r>
            <a:endParaRPr lang="zh-CN" altLang="en-US" sz="1800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b="1" u="sng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本颂重点</a:t>
            </a:r>
            <a:endParaRPr lang="en-US" altLang="zh-CN" b="1" u="sng" dirty="0">
              <a:solidFill>
                <a:srgbClr val="8D341F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zh-CN" altLang="en-US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重点</a:t>
            </a:r>
            <a:r>
              <a:rPr lang="en-US" altLang="zh-CN" dirty="0">
                <a:solidFill>
                  <a:srgbClr val="8D341F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1.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无苦无出离。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①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以出家人为例，开示无伪出离心的生起：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A.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与生俱来的出离心：从小就对三宝有殊胜的因缘。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B. 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遭遇挫折而出家：《毗奈耶经》中也有许多阿罗汉、阿罗汉女，曾像世间人一样生活，但后来遇到种种违缘，才生起了无伪的出离心，出家后获得正果的公案。</a:t>
            </a: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r>
              <a:rPr lang="en-US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②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结论：无有痛苦，不会生起对三有的厌离，就不可能追求寂灭解脱。</a:t>
            </a:r>
            <a:r>
              <a:rPr lang="zh-CN" altLang="en-US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。</a:t>
            </a:r>
            <a:r>
              <a:rPr lang="en-US" altLang="zh-CN" dirty="0">
                <a:solidFill>
                  <a:srgbClr val="002060"/>
                </a:solidFill>
                <a:latin typeface="微软雅黑" panose="020B0503020204020204" pitchFamily="34" charset="-122"/>
                <a:ea typeface="微软雅黑" panose="020B0503020204020204" pitchFamily="34" charset="-122"/>
                <a:sym typeface="黑体" panose="02010609060101010101" pitchFamily="49" charset="-122"/>
              </a:rPr>
              <a:t> </a:t>
            </a:r>
            <a:endParaRPr lang="en-US" altLang="zh-CN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  <a:p>
            <a:pPr eaLnBrk="1" latinLnBrk="1" hangingPunct="1">
              <a:lnSpc>
                <a:spcPts val="2600"/>
              </a:lnSpc>
              <a:buNone/>
            </a:pPr>
            <a:endParaRPr lang="zh-CN" altLang="en-US" dirty="0">
              <a:solidFill>
                <a:srgbClr val="002060"/>
              </a:solidFill>
              <a:latin typeface="微软雅黑" panose="020B0503020204020204" pitchFamily="34" charset="-122"/>
              <a:ea typeface="微软雅黑" panose="020B0503020204020204" pitchFamily="34" charset="-122"/>
              <a:sym typeface="黑体" panose="02010609060101010101" pitchFamily="49" charset="-122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8_A000120150318A04PWBG">
  <a:themeElements>
    <a:clrScheme name="8_A000120150318A04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C0923E"/>
      </a:accent2>
      <a:accent3>
        <a:srgbClr val="FFFFFF"/>
      </a:accent3>
      <a:accent4>
        <a:srgbClr val="505050"/>
      </a:accent4>
      <a:accent5>
        <a:srgbClr val="C1B9B3"/>
      </a:accent5>
      <a:accent6>
        <a:srgbClr val="AE8437"/>
      </a:accent6>
      <a:hlink>
        <a:srgbClr val="00B0F0"/>
      </a:hlink>
      <a:folHlink>
        <a:srgbClr val="AFB2B4"/>
      </a:folHlink>
    </a:clrScheme>
    <a:fontScheme name="8_A000120150318A04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8_A000120150318A04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C0923E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E8437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10_A000120150324A07PWBG">
  <a:themeElements>
    <a:clrScheme name="10_A000120150324A07PWBG 1">
      <a:dk1>
        <a:srgbClr val="5F5F5F"/>
      </a:dk1>
      <a:lt1>
        <a:srgbClr val="FFFFFF"/>
      </a:lt1>
      <a:dk2>
        <a:srgbClr val="5F5F5F"/>
      </a:dk2>
      <a:lt2>
        <a:srgbClr val="FFFFFF"/>
      </a:lt2>
      <a:accent1>
        <a:srgbClr val="826951"/>
      </a:accent1>
      <a:accent2>
        <a:srgbClr val="B78623"/>
      </a:accent2>
      <a:accent3>
        <a:srgbClr val="FFFFFF"/>
      </a:accent3>
      <a:accent4>
        <a:srgbClr val="505050"/>
      </a:accent4>
      <a:accent5>
        <a:srgbClr val="C1B9B3"/>
      </a:accent5>
      <a:accent6>
        <a:srgbClr val="A6791F"/>
      </a:accent6>
      <a:hlink>
        <a:srgbClr val="00B0F0"/>
      </a:hlink>
      <a:folHlink>
        <a:srgbClr val="AFB2B4"/>
      </a:folHlink>
    </a:clrScheme>
    <a:fontScheme name="10_A000120150324A07PWBG">
      <a:majorFont>
        <a:latin typeface="微软雅黑"/>
        <a:ea typeface="微软雅黑"/>
        <a:cs typeface=""/>
      </a:majorFont>
      <a:minorFont>
        <a:latin typeface="幼圆"/>
        <a:ea typeface="幼圆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sp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spDef>
    <a:lnDef>
      <a:spPr bwMode="auto">
        <a:xfrm>
          <a:off x="0" y="0"/>
          <a:ext cx="1" cy="1"/>
        </a:xfrm>
        <a:custGeom>
          <a:avLst/>
          <a:gdLst/>
          <a:ahLst/>
          <a:cxnLst/>
          <a:rect l="0" t="0" r="0" b="0"/>
          <a:pathLst/>
        </a:custGeom>
        <a:solidFill>
          <a:schemeClr val="accent1"/>
        </a:solidFill>
        <a:ln w="9525" cap="flat" cmpd="sng" algn="ctr">
          <a:solidFill>
            <a:schemeClr val="tx1"/>
          </a:solidFill>
          <a:prstDash val="solid"/>
          <a:round/>
          <a:headEnd type="none" w="med" len="med"/>
          <a:tailEnd type="none" w="med" len="med"/>
        </a:ln>
      </a:spPr>
      <a:bodyPr vert="horz" wrap="square" lIns="91440" tIns="45720" rIns="91440" bIns="45720" numCol="1" anchor="t" anchorCtr="0" compatLnSpc="1"/>
      <a:lstStyle>
        <a:defPPr marL="0" marR="0" indent="0" algn="l" defTabSz="914400" rtl="0" eaLnBrk="0" fontAlgn="base" latinLnBrk="0" hangingPunct="0">
          <a:lnSpc>
            <a:spcPct val="100000"/>
          </a:lnSpc>
          <a:spcBef>
            <a:spcPct val="0"/>
          </a:spcBef>
          <a:spcAft>
            <a:spcPct val="0"/>
          </a:spcAft>
          <a:buClrTx/>
          <a:buSzTx/>
          <a:buFontTx/>
          <a:buNone/>
          <a:defRPr kumimoji="0" lang="zh-CN" sz="1800" b="0" i="0" u="none" strike="noStrike" cap="none" normalizeH="0" baseline="0" smtClean="0">
            <a:ln>
              <a:noFill/>
            </a:ln>
            <a:solidFill>
              <a:schemeClr val="tx1"/>
            </a:solidFill>
            <a:effectLst/>
            <a:latin typeface="Arial" panose="020B0604020202020204" pitchFamily="34" charset="0"/>
            <a:ea typeface="宋体" panose="02010600030101010101" pitchFamily="2" charset="-122"/>
          </a:defRPr>
        </a:defPPr>
      </a:lstStyle>
    </a:lnDef>
  </a:objectDefaults>
  <a:extraClrSchemeLst>
    <a:extraClrScheme>
      <a:clrScheme name="10_A000120150324A07PWBG 1">
        <a:dk1>
          <a:srgbClr val="5F5F5F"/>
        </a:dk1>
        <a:lt1>
          <a:srgbClr val="FFFFFF"/>
        </a:lt1>
        <a:dk2>
          <a:srgbClr val="5F5F5F"/>
        </a:dk2>
        <a:lt2>
          <a:srgbClr val="FFFFFF"/>
        </a:lt2>
        <a:accent1>
          <a:srgbClr val="826951"/>
        </a:accent1>
        <a:accent2>
          <a:srgbClr val="B78623"/>
        </a:accent2>
        <a:accent3>
          <a:srgbClr val="FFFFFF"/>
        </a:accent3>
        <a:accent4>
          <a:srgbClr val="505050"/>
        </a:accent4>
        <a:accent5>
          <a:srgbClr val="C1B9B3"/>
        </a:accent5>
        <a:accent6>
          <a:srgbClr val="A6791F"/>
        </a:accent6>
        <a:hlink>
          <a:srgbClr val="00B0F0"/>
        </a:hlink>
        <a:folHlink>
          <a:srgbClr val="AFB2B4"/>
        </a:folHlink>
      </a:clrScheme>
      <a:clrMap bg1="lt1" tx1="dk1" bg2="lt2" tx2="dk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主题">
  <a:themeElements>
    <a:clrScheme name="">
      <a:dk1>
        <a:srgbClr val="000000"/>
      </a:dk1>
      <a:lt1>
        <a:srgbClr val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FFFFFF"/>
      </a:accent3>
      <a:accent4>
        <a:srgbClr val="000000"/>
      </a:accent4>
      <a:accent5>
        <a:srgbClr val="B2C1DB"/>
      </a:accent5>
      <a:accent6>
        <a:srgbClr val="AE4845"/>
      </a:accent6>
      <a:hlink>
        <a:srgbClr val="0000FF"/>
      </a:hlink>
      <a:folHlink>
        <a:srgbClr val="800080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4.xml><?xml version="1.0" encoding="utf-8"?>
<a:theme xmlns:a="http://schemas.openxmlformats.org/drawingml/2006/main" name="Office 主题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4449</Words>
  <Application>WPS 演示</Application>
  <PresentationFormat/>
  <Paragraphs>345</Paragraphs>
  <Slides>23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11</vt:i4>
      </vt:variant>
      <vt:variant>
        <vt:lpstr>主题</vt:lpstr>
      </vt:variant>
      <vt:variant>
        <vt:i4>2</vt:i4>
      </vt:variant>
      <vt:variant>
        <vt:lpstr>幻灯片标题</vt:lpstr>
      </vt:variant>
      <vt:variant>
        <vt:i4>23</vt:i4>
      </vt:variant>
    </vt:vector>
  </HeadingPairs>
  <TitlesOfParts>
    <vt:vector size="36" baseType="lpstr">
      <vt:lpstr>Arial</vt:lpstr>
      <vt:lpstr>宋体</vt:lpstr>
      <vt:lpstr>Wingdings</vt:lpstr>
      <vt:lpstr>微软雅黑</vt:lpstr>
      <vt:lpstr>幼圆</vt:lpstr>
      <vt:lpstr>Wingdings 2</vt:lpstr>
      <vt:lpstr>Wingdings</vt:lpstr>
      <vt:lpstr>Calibri</vt:lpstr>
      <vt:lpstr>楷体</vt:lpstr>
      <vt:lpstr>黑体</vt:lpstr>
      <vt:lpstr>Arial Unicode MS</vt:lpstr>
      <vt:lpstr>8_A000120150318A04PWBG</vt:lpstr>
      <vt:lpstr>10_A000120150324A07PWBG</vt:lpstr>
      <vt:lpstr>入行论72课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回      向</vt:lpstr>
    </vt:vector>
  </TitlesOfParts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lastModifiedBy>刘冰</cp:lastModifiedBy>
  <cp:revision>9</cp:revision>
  <dcterms:created xsi:type="dcterms:W3CDTF">2015-10-10T17:40:00Z</dcterms:created>
  <dcterms:modified xsi:type="dcterms:W3CDTF">2025-10-15T00:25:11Z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KSOProductBuildVer">
    <vt:lpwstr>2052-12.1.0.22529</vt:lpwstr>
  </property>
  <property fmtid="{D5CDD505-2E9C-101B-9397-08002B2CF9AE}" pid="3" name="ICV">
    <vt:lpwstr>89F32A0A25F94DAA971A4C0F8C9302DC_13</vt:lpwstr>
  </property>
</Properties>
</file>