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29" r:id="rId3"/>
    <p:sldId id="331" r:id="rId4"/>
    <p:sldId id="330" r:id="rId5"/>
    <p:sldId id="334" r:id="rId6"/>
    <p:sldId id="336" r:id="rId7"/>
    <p:sldId id="337" r:id="rId8"/>
    <p:sldId id="338" r:id="rId9"/>
    <p:sldId id="339" r:id="rId10"/>
  </p:sldIdLst>
  <p:sldSz cx="12192000" cy="6858000"/>
  <p:notesSz cx="6858000" cy="9144000"/>
  <p:custDataLst>
    <p:tags r:id="rId13"/>
  </p:custDataLst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  <p14:sldId id="329"/>
            <p14:sldId id="331"/>
            <p14:sldId id="330"/>
            <p14:sldId id="334"/>
            <p14:sldId id="336"/>
            <p14:sldId id="337"/>
            <p14:sldId id="338"/>
            <p14:sldId id="3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a Vida Villanueva" initials="MVV" lastIdx="1" clrIdx="0"/>
  <p:cmAuthor id="7" name="1206988966@qq.com" initials="1" lastIdx="1" clrIdx="2"/>
  <p:cmAuthor id="1" name="Author" initials="A" lastIdx="0" clrIdx="1"/>
  <p:cmAuthor id="8" name="姜伟光" initials="姜" lastIdx="1" clrIdx="0"/>
  <p:cmAuthor id="2" name="大胖 张" initials="大胖" lastIdx="1" clrIdx="2"/>
  <p:cmAuthor id="3" name="lenovo" initials="l" lastIdx="6" clrIdx="2"/>
  <p:cmAuthor id="4" name="Administrator" initials="A" lastIdx="4" clrIdx="3"/>
  <p:cmAuthor id="5" name="宋洁然" initials="宋" lastIdx="2" clrIdx="1"/>
  <p:cmAuthor id="6" name="ming qiu" initials="m" lastIdx="1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1CA"/>
    <a:srgbClr val="FFFFFF"/>
    <a:srgbClr val="D2B4A6"/>
    <a:srgbClr val="734F29"/>
    <a:srgbClr val="D24726"/>
    <a:srgbClr val="DD462F"/>
    <a:srgbClr val="AEB785"/>
    <a:srgbClr val="EFD5A2"/>
    <a:srgbClr val="3B3026"/>
    <a:srgbClr val="795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E16CCB-BC4F-488D-86EE-C7EC4B494D31}" styleName="{d81a1682-f6d3-453d-a0b4-2df6d50f48b8}">
    <a:wholeTbl>
      <a:tcTxStyle>
        <a:fontRef idx="none">
          <a:prstClr val="black"/>
        </a:fontRef>
      </a:tcTxStyle>
      <a:tcStyle>
        <a:tcBdr>
          <a:left>
            <a:ln w="6350" cmpd="sng">
              <a:solidFill>
                <a:srgbClr val="D8DBBB"/>
              </a:solidFill>
            </a:ln>
          </a:left>
          <a:right>
            <a:ln w="6350" cmpd="sng">
              <a:solidFill>
                <a:srgbClr val="D8DBBB"/>
              </a:solidFill>
            </a:ln>
          </a:right>
          <a:top>
            <a:ln w="6350" cmpd="sng">
              <a:solidFill>
                <a:srgbClr val="D8DBBB"/>
              </a:solidFill>
            </a:ln>
          </a:top>
          <a:bottom>
            <a:ln w="6350" cmpd="sng">
              <a:solidFill>
                <a:srgbClr val="D8DBBB"/>
              </a:solidFill>
            </a:ln>
          </a:bottom>
          <a:insideH>
            <a:ln w="6350" cmpd="sng">
              <a:solidFill>
                <a:srgbClr val="D8DBBB"/>
              </a:solidFill>
            </a:ln>
          </a:insideH>
          <a:insideV>
            <a:ln w="6350" cmpd="sng">
              <a:solidFill>
                <a:srgbClr val="D8DBBB"/>
              </a:solidFill>
            </a:ln>
          </a:insideV>
        </a:tcBdr>
        <a:fill>
          <a:solidFill>
            <a:srgbClr val="FFFFFF"/>
          </a:solidFill>
        </a:fill>
      </a:tcStyle>
    </a:wholeTbl>
    <a:firstRow>
      <a:tcTxStyle>
        <a:fontRef idx="none">
          <a:prstClr val="black"/>
        </a:fontRef>
      </a:tcTxStyle>
      <a:tcStyle>
        <a:tcBdr>
          <a:left>
            <a:ln w="6350" cmpd="sng">
              <a:solidFill>
                <a:srgbClr val="FFFFFF"/>
              </a:solidFill>
            </a:ln>
          </a:left>
          <a:right>
            <a:ln w="6350" cmpd="sng">
              <a:solidFill>
                <a:srgbClr val="FFFFFF"/>
              </a:solidFill>
            </a:ln>
          </a:right>
          <a:top>
            <a:ln w="6350" cmpd="sng">
              <a:solidFill>
                <a:srgbClr val="FFFFFF"/>
              </a:solidFill>
            </a:ln>
          </a:top>
          <a:bottom>
            <a:ln w="6350" cmpd="sng">
              <a:solidFill>
                <a:srgbClr val="FFFFFF"/>
              </a:solidFill>
            </a:ln>
          </a:bottom>
          <a:insideV>
            <a:ln w="6350" cmpd="sng">
              <a:solidFill>
                <a:srgbClr val="FFFFFF"/>
              </a:solidFill>
            </a:ln>
          </a:insideV>
        </a:tcBdr>
        <a:fill>
          <a:solidFill>
            <a:srgbClr val="D8DBBB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280" autoAdjust="0"/>
  </p:normalViewPr>
  <p:slideViewPr>
    <p:cSldViewPr snapToGrid="0" showGuides="1">
      <p:cViewPr varScale="1">
        <p:scale>
          <a:sx n="79" d="100"/>
          <a:sy n="79" d="100"/>
        </p:scale>
        <p:origin x="82" y="730"/>
      </p:cViewPr>
      <p:guideLst>
        <p:guide orient="horz" pos="218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93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CFD96-CC1B-42F3-A095-D2A9A0607167}" type="datetime1">
              <a:rPr lang="zh-CN" altLang="en-US" noProof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2023/11/15</a:t>
            </a:fld>
            <a:endParaRPr lang="zh-CN" altLang="en-US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67B8C-8E11-4BE8-92AB-4542C96FA0CB}" type="slidenum">
              <a:rPr lang="en-US" altLang="zh-CN" noProof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3817120-FE20-47E6-92D2-B4094FC1BB7A}" type="datetime1">
              <a:rPr lang="zh-CN" altLang="en-US" noProof="1" smtClean="0"/>
              <a:t>2023/11/15</a:t>
            </a:fld>
            <a:endParaRPr lang="zh-CN" altLang="en-US" noProof="1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1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1"/>
              <a:t>单击此处编辑母版文本样式</a:t>
            </a:r>
          </a:p>
          <a:p>
            <a:pPr lvl="1" rtl="0"/>
            <a:r>
              <a:rPr lang="zh-CN" altLang="en-US" noProof="1"/>
              <a:t>第二级</a:t>
            </a:r>
          </a:p>
          <a:p>
            <a:pPr lvl="2" rtl="0"/>
            <a:r>
              <a:rPr lang="zh-CN" altLang="en-US" noProof="1"/>
              <a:t>第三级</a:t>
            </a:r>
          </a:p>
          <a:p>
            <a:pPr lvl="3" rtl="0"/>
            <a:r>
              <a:rPr lang="zh-CN" altLang="en-US" noProof="1"/>
              <a:t>第四级</a:t>
            </a:r>
          </a:p>
          <a:p>
            <a:pPr lvl="4" rtl="0"/>
            <a:r>
              <a:rPr lang="zh-CN" altLang="en-US" noProof="1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altLang="zh-CN" noProof="1" smtClean="0"/>
              <a:t>‹#›</a:t>
            </a:fld>
            <a:endParaRPr lang="zh-CN" altLang="en-US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noProof="1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noProof="1" smtClean="0"/>
              <a:t>1</a:t>
            </a:fld>
            <a:endParaRPr lang="zh-CN" altLang="en-US" noProof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1">
              <a:latin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rtlCol="0"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38202" y="5110609"/>
            <a:ext cx="6705599" cy="1137793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1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A1944A-E2DF-45B6-A60C-A27D14D72CBA}" type="datetime1">
              <a:rPr lang="zh-CN" altLang="en-US" noProof="1" smtClean="0"/>
              <a:t>2023/11/15</a:t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zh-CN" noProof="1" smtClean="0"/>
              <a:t>‹#›</a:t>
            </a:fld>
            <a:endParaRPr lang="zh-CN" altLang="en-US" noProof="1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1">
              <a:latin typeface="Microsoft YaHei UI" panose="020B0503020204020204" pitchFamily="34" charset="-122"/>
            </a:endParaRPr>
          </a:p>
        </p:txBody>
      </p:sp>
      <p:pic>
        <p:nvPicPr>
          <p:cNvPr id="9" name="Google Shape;244;gc47ed5bc83_0_112"/>
          <p:cNvPicPr preferRelativeResize="0"/>
          <p:nvPr userDrawn="1">
            <p:custDataLst>
              <p:tags r:id="rId1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10657134" y="429003"/>
            <a:ext cx="970000" cy="9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1">
              <a:latin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2770" y="197485"/>
            <a:ext cx="10744200" cy="937260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7705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3600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lang="en-US" sz="3200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lang="en-US" sz="2800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lang="en-US" sz="2400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lang="en-US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/>
              <a:t>单击此处编辑母版文本样式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/>
              <a:t>第二级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/>
              <a:t>第三级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/>
              <a:t>第四级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EF131C-040A-4332-8DFE-B61A7733D541}" type="datetime1">
              <a:rPr lang="zh-CN" altLang="en-US" noProof="1" smtClean="0"/>
              <a:t>2023/11/15</a:t>
            </a:fld>
            <a:endParaRPr lang="zh-CN" altLang="en-US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zh-CN" noProof="1" smtClean="0"/>
              <a:t>‹#›</a:t>
            </a:fld>
            <a:endParaRPr lang="zh-CN" altLang="en-US" noProof="1"/>
          </a:p>
        </p:txBody>
      </p:sp>
      <p:pic>
        <p:nvPicPr>
          <p:cNvPr id="10" name="Google Shape;244;gc47ed5bc83_0_112"/>
          <p:cNvPicPr preferRelativeResize="0"/>
          <p:nvPr userDrawn="1">
            <p:custDataLst>
              <p:tags r:id="rId1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10787944" y="197228"/>
            <a:ext cx="970000" cy="9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1">
              <a:latin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1"/>
              <a:t>单击此处编辑母版文本样式</a:t>
            </a:r>
          </a:p>
          <a:p>
            <a:pPr lvl="1" rtl="0"/>
            <a:r>
              <a:rPr lang="zh-CN" altLang="en-US" noProof="1"/>
              <a:t>第二级</a:t>
            </a:r>
          </a:p>
          <a:p>
            <a:pPr lvl="2" rtl="0"/>
            <a:r>
              <a:rPr lang="zh-CN" altLang="en-US" noProof="1"/>
              <a:t>第三级</a:t>
            </a:r>
          </a:p>
          <a:p>
            <a:pPr lvl="3" rtl="0"/>
            <a:r>
              <a:rPr lang="zh-CN" altLang="en-US" noProof="1"/>
              <a:t>第四级</a:t>
            </a:r>
          </a:p>
          <a:p>
            <a:pPr lvl="4" rtl="0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B5E890-9DB2-4D03-993B-73937DBB0595}" type="datetime1">
              <a:rPr lang="zh-CN" altLang="en-US" noProof="1" smtClean="0"/>
              <a:t>2023/11/15</a:t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zh-CN" noProof="1" smtClean="0"/>
              <a:t>‹#›</a:t>
            </a:fld>
            <a:endParaRPr lang="zh-CN" altLang="en-US" noProof="1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1">
              <a:latin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1">
              <a:latin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zh-CN" altLang="en-US" noProof="1"/>
              <a:t>单击此处编辑母版文本样式</a:t>
            </a:r>
          </a:p>
          <a:p>
            <a:pPr lvl="1" rtl="0"/>
            <a:r>
              <a:rPr lang="zh-CN" altLang="en-US" noProof="1"/>
              <a:t>第二级</a:t>
            </a:r>
          </a:p>
          <a:p>
            <a:pPr lvl="2" rtl="0"/>
            <a:r>
              <a:rPr lang="zh-CN" altLang="en-US" noProof="1"/>
              <a:t>第三级</a:t>
            </a:r>
          </a:p>
          <a:p>
            <a:pPr lvl="3" rtl="0"/>
            <a:r>
              <a:rPr lang="zh-CN" altLang="en-US" noProof="1"/>
              <a:t>第四级</a:t>
            </a:r>
          </a:p>
          <a:p>
            <a:pPr lvl="4" rtl="0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0868EE-4DD7-413D-AE5E-83AF066BD7BC}" type="datetime1">
              <a:rPr lang="zh-CN" altLang="en-US" noProof="1" smtClean="0"/>
              <a:t>2023/11/15</a:t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zh-CN" noProof="1" smtClean="0"/>
              <a:t>‹#›</a:t>
            </a:fld>
            <a:endParaRPr lang="zh-CN" altLang="en-US" noProof="1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1">
              <a:latin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F440-79C9-460C-BBC3-D47398EA736A}" type="datetime1">
              <a:rPr lang="zh-CN" altLang="en-US" noProof="1" smtClean="0"/>
              <a:t>2023/11/15</a:t>
            </a:fld>
            <a:endParaRPr lang="zh-CN" altLang="en-US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1" smtClean="0"/>
              <a:t>‹#›</a:t>
            </a:fld>
            <a:endParaRPr lang="zh-CN" altLang="en-US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1"/>
              <a:t>单击此处编辑母版文本样式</a:t>
            </a:r>
          </a:p>
          <a:p>
            <a:pPr lvl="1" rtl="0"/>
            <a:r>
              <a:rPr lang="zh-CN" altLang="en-US" noProof="1"/>
              <a:t>第二级</a:t>
            </a:r>
          </a:p>
          <a:p>
            <a:pPr lvl="2" rtl="0"/>
            <a:r>
              <a:rPr lang="zh-CN" altLang="en-US" noProof="1"/>
              <a:t>第三级</a:t>
            </a:r>
          </a:p>
          <a:p>
            <a:pPr lvl="3" rtl="0"/>
            <a:r>
              <a:rPr lang="zh-CN" altLang="en-US" noProof="1"/>
              <a:t>第四级</a:t>
            </a:r>
          </a:p>
          <a:p>
            <a:pPr lvl="4" rtl="0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fld id="{8B60F440-79C9-460C-BBC3-D47398EA736A}" type="datetime1">
              <a:rPr lang="zh-CN" altLang="en-US" noProof="1" smtClean="0"/>
              <a:t>2023/11/15</a:t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endParaRPr lang="zh-CN" altLang="en-US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noProof="1" smtClean="0"/>
              <a:t>‹#›</a:t>
            </a:fld>
            <a:endParaRPr lang="zh-CN" altLang="en-US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思源黑体 CN Regular" panose="020B0500000000000000" charset="-122"/>
          <a:ea typeface="思源黑体 CN Regular" panose="020B0500000000000000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思源黑体 CN Regular" panose="020B0500000000000000" charset="-122"/>
          <a:ea typeface="思源黑体 CN Regular" panose="020B0500000000000000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思源黑体 CN Regular" panose="020B0500000000000000" charset="-122"/>
          <a:ea typeface="思源黑体 CN Regular" panose="020B0500000000000000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思源黑体 CN Regular" panose="020B0500000000000000" charset="-122"/>
          <a:ea typeface="思源黑体 CN Regular" panose="020B0500000000000000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Regular" panose="020B0500000000000000" charset="-122"/>
          <a:ea typeface="思源黑体 CN Regular" panose="020B0500000000000000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Regular" panose="020B0500000000000000" charset="-122"/>
          <a:ea typeface="思源黑体 CN Regular" panose="020B0500000000000000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3" Type="http://schemas.openxmlformats.org/officeDocument/2006/relationships/tags" Target="../tags/tag6.xml"/><Relationship Id="rId21" Type="http://schemas.openxmlformats.org/officeDocument/2006/relationships/tags" Target="../tags/tag24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tags" Target="../tags/tag23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13" Type="http://schemas.openxmlformats.org/officeDocument/2006/relationships/tags" Target="../tags/tag38.xml"/><Relationship Id="rId18" Type="http://schemas.openxmlformats.org/officeDocument/2006/relationships/tags" Target="../tags/tag43.xml"/><Relationship Id="rId3" Type="http://schemas.openxmlformats.org/officeDocument/2006/relationships/tags" Target="../tags/tag28.xml"/><Relationship Id="rId21" Type="http://schemas.openxmlformats.org/officeDocument/2006/relationships/tags" Target="../tags/tag46.xml"/><Relationship Id="rId7" Type="http://schemas.openxmlformats.org/officeDocument/2006/relationships/tags" Target="../tags/tag32.xml"/><Relationship Id="rId12" Type="http://schemas.openxmlformats.org/officeDocument/2006/relationships/tags" Target="../tags/tag37.xml"/><Relationship Id="rId17" Type="http://schemas.openxmlformats.org/officeDocument/2006/relationships/tags" Target="../tags/tag42.xml"/><Relationship Id="rId25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6" Type="http://schemas.openxmlformats.org/officeDocument/2006/relationships/tags" Target="../tags/tag41.xml"/><Relationship Id="rId20" Type="http://schemas.openxmlformats.org/officeDocument/2006/relationships/tags" Target="../tags/tag45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tags" Target="../tags/tag36.xml"/><Relationship Id="rId24" Type="http://schemas.openxmlformats.org/officeDocument/2006/relationships/tags" Target="../tags/tag49.xml"/><Relationship Id="rId5" Type="http://schemas.openxmlformats.org/officeDocument/2006/relationships/tags" Target="../tags/tag30.xml"/><Relationship Id="rId15" Type="http://schemas.openxmlformats.org/officeDocument/2006/relationships/tags" Target="../tags/tag40.xml"/><Relationship Id="rId23" Type="http://schemas.openxmlformats.org/officeDocument/2006/relationships/tags" Target="../tags/tag48.xml"/><Relationship Id="rId10" Type="http://schemas.openxmlformats.org/officeDocument/2006/relationships/tags" Target="../tags/tag35.xml"/><Relationship Id="rId19" Type="http://schemas.openxmlformats.org/officeDocument/2006/relationships/tags" Target="../tags/tag44.xml"/><Relationship Id="rId4" Type="http://schemas.openxmlformats.org/officeDocument/2006/relationships/tags" Target="../tags/tag29.xml"/><Relationship Id="rId9" Type="http://schemas.openxmlformats.org/officeDocument/2006/relationships/tags" Target="../tags/tag34.xml"/><Relationship Id="rId14" Type="http://schemas.openxmlformats.org/officeDocument/2006/relationships/tags" Target="../tags/tag39.xml"/><Relationship Id="rId22" Type="http://schemas.openxmlformats.org/officeDocument/2006/relationships/tags" Target="../tags/tag4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tags" Target="../tags/tag64.xml"/><Relationship Id="rId18" Type="http://schemas.openxmlformats.org/officeDocument/2006/relationships/tags" Target="../tags/tag69.xml"/><Relationship Id="rId26" Type="http://schemas.openxmlformats.org/officeDocument/2006/relationships/tags" Target="../tags/tag77.xml"/><Relationship Id="rId39" Type="http://schemas.openxmlformats.org/officeDocument/2006/relationships/tags" Target="../tags/tag90.xml"/><Relationship Id="rId21" Type="http://schemas.openxmlformats.org/officeDocument/2006/relationships/tags" Target="../tags/tag72.xml"/><Relationship Id="rId34" Type="http://schemas.openxmlformats.org/officeDocument/2006/relationships/tags" Target="../tags/tag85.xml"/><Relationship Id="rId42" Type="http://schemas.openxmlformats.org/officeDocument/2006/relationships/slideLayout" Target="../slideLayouts/slideLayout2.xml"/><Relationship Id="rId7" Type="http://schemas.openxmlformats.org/officeDocument/2006/relationships/tags" Target="../tags/tag58.xml"/><Relationship Id="rId2" Type="http://schemas.openxmlformats.org/officeDocument/2006/relationships/tags" Target="../tags/tag53.xml"/><Relationship Id="rId16" Type="http://schemas.openxmlformats.org/officeDocument/2006/relationships/tags" Target="../tags/tag67.xml"/><Relationship Id="rId20" Type="http://schemas.openxmlformats.org/officeDocument/2006/relationships/tags" Target="../tags/tag71.xml"/><Relationship Id="rId29" Type="http://schemas.openxmlformats.org/officeDocument/2006/relationships/tags" Target="../tags/tag80.xml"/><Relationship Id="rId41" Type="http://schemas.openxmlformats.org/officeDocument/2006/relationships/tags" Target="../tags/tag92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tags" Target="../tags/tag62.xml"/><Relationship Id="rId24" Type="http://schemas.openxmlformats.org/officeDocument/2006/relationships/tags" Target="../tags/tag75.xml"/><Relationship Id="rId32" Type="http://schemas.openxmlformats.org/officeDocument/2006/relationships/tags" Target="../tags/tag83.xml"/><Relationship Id="rId37" Type="http://schemas.openxmlformats.org/officeDocument/2006/relationships/tags" Target="../tags/tag88.xml"/><Relationship Id="rId40" Type="http://schemas.openxmlformats.org/officeDocument/2006/relationships/tags" Target="../tags/tag91.xml"/><Relationship Id="rId5" Type="http://schemas.openxmlformats.org/officeDocument/2006/relationships/tags" Target="../tags/tag56.xml"/><Relationship Id="rId15" Type="http://schemas.openxmlformats.org/officeDocument/2006/relationships/tags" Target="../tags/tag66.xml"/><Relationship Id="rId23" Type="http://schemas.openxmlformats.org/officeDocument/2006/relationships/tags" Target="../tags/tag74.xml"/><Relationship Id="rId28" Type="http://schemas.openxmlformats.org/officeDocument/2006/relationships/tags" Target="../tags/tag79.xml"/><Relationship Id="rId36" Type="http://schemas.openxmlformats.org/officeDocument/2006/relationships/tags" Target="../tags/tag87.xml"/><Relationship Id="rId10" Type="http://schemas.openxmlformats.org/officeDocument/2006/relationships/tags" Target="../tags/tag61.xml"/><Relationship Id="rId19" Type="http://schemas.openxmlformats.org/officeDocument/2006/relationships/tags" Target="../tags/tag70.xml"/><Relationship Id="rId31" Type="http://schemas.openxmlformats.org/officeDocument/2006/relationships/tags" Target="../tags/tag82.xml"/><Relationship Id="rId4" Type="http://schemas.openxmlformats.org/officeDocument/2006/relationships/tags" Target="../tags/tag55.xml"/><Relationship Id="rId9" Type="http://schemas.openxmlformats.org/officeDocument/2006/relationships/tags" Target="../tags/tag60.xml"/><Relationship Id="rId14" Type="http://schemas.openxmlformats.org/officeDocument/2006/relationships/tags" Target="../tags/tag65.xml"/><Relationship Id="rId22" Type="http://schemas.openxmlformats.org/officeDocument/2006/relationships/tags" Target="../tags/tag73.xml"/><Relationship Id="rId27" Type="http://schemas.openxmlformats.org/officeDocument/2006/relationships/tags" Target="../tags/tag78.xml"/><Relationship Id="rId30" Type="http://schemas.openxmlformats.org/officeDocument/2006/relationships/tags" Target="../tags/tag81.xml"/><Relationship Id="rId35" Type="http://schemas.openxmlformats.org/officeDocument/2006/relationships/tags" Target="../tags/tag86.xml"/><Relationship Id="rId8" Type="http://schemas.openxmlformats.org/officeDocument/2006/relationships/tags" Target="../tags/tag59.xml"/><Relationship Id="rId3" Type="http://schemas.openxmlformats.org/officeDocument/2006/relationships/tags" Target="../tags/tag54.xml"/><Relationship Id="rId12" Type="http://schemas.openxmlformats.org/officeDocument/2006/relationships/tags" Target="../tags/tag63.xml"/><Relationship Id="rId17" Type="http://schemas.openxmlformats.org/officeDocument/2006/relationships/tags" Target="../tags/tag68.xml"/><Relationship Id="rId25" Type="http://schemas.openxmlformats.org/officeDocument/2006/relationships/tags" Target="../tags/tag76.xml"/><Relationship Id="rId33" Type="http://schemas.openxmlformats.org/officeDocument/2006/relationships/tags" Target="../tags/tag84.xml"/><Relationship Id="rId38" Type="http://schemas.openxmlformats.org/officeDocument/2006/relationships/tags" Target="../tags/tag89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tags" Target="../tags/tag105.xml"/><Relationship Id="rId18" Type="http://schemas.openxmlformats.org/officeDocument/2006/relationships/tags" Target="../tags/tag110.xml"/><Relationship Id="rId26" Type="http://schemas.openxmlformats.org/officeDocument/2006/relationships/tags" Target="../tags/tag118.xml"/><Relationship Id="rId39" Type="http://schemas.openxmlformats.org/officeDocument/2006/relationships/tags" Target="../tags/tag131.xml"/><Relationship Id="rId21" Type="http://schemas.openxmlformats.org/officeDocument/2006/relationships/tags" Target="../tags/tag113.xml"/><Relationship Id="rId34" Type="http://schemas.openxmlformats.org/officeDocument/2006/relationships/tags" Target="../tags/tag126.xml"/><Relationship Id="rId42" Type="http://schemas.openxmlformats.org/officeDocument/2006/relationships/tags" Target="../tags/tag134.xml"/><Relationship Id="rId47" Type="http://schemas.openxmlformats.org/officeDocument/2006/relationships/tags" Target="../tags/tag139.xml"/><Relationship Id="rId50" Type="http://schemas.openxmlformats.org/officeDocument/2006/relationships/tags" Target="../tags/tag142.xml"/><Relationship Id="rId7" Type="http://schemas.openxmlformats.org/officeDocument/2006/relationships/tags" Target="../tags/tag99.xml"/><Relationship Id="rId2" Type="http://schemas.openxmlformats.org/officeDocument/2006/relationships/tags" Target="../tags/tag94.xml"/><Relationship Id="rId16" Type="http://schemas.openxmlformats.org/officeDocument/2006/relationships/tags" Target="../tags/tag108.xml"/><Relationship Id="rId29" Type="http://schemas.openxmlformats.org/officeDocument/2006/relationships/tags" Target="../tags/tag121.xml"/><Relationship Id="rId11" Type="http://schemas.openxmlformats.org/officeDocument/2006/relationships/tags" Target="../tags/tag103.xml"/><Relationship Id="rId24" Type="http://schemas.openxmlformats.org/officeDocument/2006/relationships/tags" Target="../tags/tag116.xml"/><Relationship Id="rId32" Type="http://schemas.openxmlformats.org/officeDocument/2006/relationships/tags" Target="../tags/tag124.xml"/><Relationship Id="rId37" Type="http://schemas.openxmlformats.org/officeDocument/2006/relationships/tags" Target="../tags/tag129.xml"/><Relationship Id="rId40" Type="http://schemas.openxmlformats.org/officeDocument/2006/relationships/tags" Target="../tags/tag132.xml"/><Relationship Id="rId45" Type="http://schemas.openxmlformats.org/officeDocument/2006/relationships/tags" Target="../tags/tag137.xml"/><Relationship Id="rId5" Type="http://schemas.openxmlformats.org/officeDocument/2006/relationships/tags" Target="../tags/tag97.xml"/><Relationship Id="rId15" Type="http://schemas.openxmlformats.org/officeDocument/2006/relationships/tags" Target="../tags/tag107.xml"/><Relationship Id="rId23" Type="http://schemas.openxmlformats.org/officeDocument/2006/relationships/tags" Target="../tags/tag115.xml"/><Relationship Id="rId28" Type="http://schemas.openxmlformats.org/officeDocument/2006/relationships/tags" Target="../tags/tag120.xml"/><Relationship Id="rId36" Type="http://schemas.openxmlformats.org/officeDocument/2006/relationships/tags" Target="../tags/tag128.xml"/><Relationship Id="rId49" Type="http://schemas.openxmlformats.org/officeDocument/2006/relationships/tags" Target="../tags/tag141.xml"/><Relationship Id="rId10" Type="http://schemas.openxmlformats.org/officeDocument/2006/relationships/tags" Target="../tags/tag102.xml"/><Relationship Id="rId19" Type="http://schemas.openxmlformats.org/officeDocument/2006/relationships/tags" Target="../tags/tag111.xml"/><Relationship Id="rId31" Type="http://schemas.openxmlformats.org/officeDocument/2006/relationships/tags" Target="../tags/tag123.xml"/><Relationship Id="rId44" Type="http://schemas.openxmlformats.org/officeDocument/2006/relationships/tags" Target="../tags/tag136.xml"/><Relationship Id="rId52" Type="http://schemas.openxmlformats.org/officeDocument/2006/relationships/slideLayout" Target="../slideLayouts/slideLayout2.xml"/><Relationship Id="rId4" Type="http://schemas.openxmlformats.org/officeDocument/2006/relationships/tags" Target="../tags/tag96.xml"/><Relationship Id="rId9" Type="http://schemas.openxmlformats.org/officeDocument/2006/relationships/tags" Target="../tags/tag101.xml"/><Relationship Id="rId14" Type="http://schemas.openxmlformats.org/officeDocument/2006/relationships/tags" Target="../tags/tag106.xml"/><Relationship Id="rId22" Type="http://schemas.openxmlformats.org/officeDocument/2006/relationships/tags" Target="../tags/tag114.xml"/><Relationship Id="rId27" Type="http://schemas.openxmlformats.org/officeDocument/2006/relationships/tags" Target="../tags/tag119.xml"/><Relationship Id="rId30" Type="http://schemas.openxmlformats.org/officeDocument/2006/relationships/tags" Target="../tags/tag122.xml"/><Relationship Id="rId35" Type="http://schemas.openxmlformats.org/officeDocument/2006/relationships/tags" Target="../tags/tag127.xml"/><Relationship Id="rId43" Type="http://schemas.openxmlformats.org/officeDocument/2006/relationships/tags" Target="../tags/tag135.xml"/><Relationship Id="rId48" Type="http://schemas.openxmlformats.org/officeDocument/2006/relationships/tags" Target="../tags/tag140.xml"/><Relationship Id="rId8" Type="http://schemas.openxmlformats.org/officeDocument/2006/relationships/tags" Target="../tags/tag100.xml"/><Relationship Id="rId51" Type="http://schemas.openxmlformats.org/officeDocument/2006/relationships/tags" Target="../tags/tag143.xml"/><Relationship Id="rId3" Type="http://schemas.openxmlformats.org/officeDocument/2006/relationships/tags" Target="../tags/tag95.xml"/><Relationship Id="rId12" Type="http://schemas.openxmlformats.org/officeDocument/2006/relationships/tags" Target="../tags/tag104.xml"/><Relationship Id="rId17" Type="http://schemas.openxmlformats.org/officeDocument/2006/relationships/tags" Target="../tags/tag109.xml"/><Relationship Id="rId25" Type="http://schemas.openxmlformats.org/officeDocument/2006/relationships/tags" Target="../tags/tag117.xml"/><Relationship Id="rId33" Type="http://schemas.openxmlformats.org/officeDocument/2006/relationships/tags" Target="../tags/tag125.xml"/><Relationship Id="rId38" Type="http://schemas.openxmlformats.org/officeDocument/2006/relationships/tags" Target="../tags/tag130.xml"/><Relationship Id="rId46" Type="http://schemas.openxmlformats.org/officeDocument/2006/relationships/tags" Target="../tags/tag138.xml"/><Relationship Id="rId20" Type="http://schemas.openxmlformats.org/officeDocument/2006/relationships/tags" Target="../tags/tag112.xml"/><Relationship Id="rId41" Type="http://schemas.openxmlformats.org/officeDocument/2006/relationships/tags" Target="../tags/tag133.xml"/><Relationship Id="rId1" Type="http://schemas.openxmlformats.org/officeDocument/2006/relationships/tags" Target="../tags/tag93.xml"/><Relationship Id="rId6" Type="http://schemas.openxmlformats.org/officeDocument/2006/relationships/tags" Target="../tags/tag9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6000" dirty="0">
                <a:ea typeface="思源黑体 CN Regular" panose="020B0500000000000000" charset="-122"/>
              </a:rPr>
              <a:t>禅修要诀复习</a:t>
            </a: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8842443" y="4066162"/>
            <a:ext cx="2140085" cy="719847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a typeface="思源黑体 CN Regular" panose="020B0500000000000000" charset="-122"/>
                <a:cs typeface="+mj-cs"/>
              </a:rPr>
              <a:t>1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思源黑体 CN Regular" panose="020B0500000000000000" charset="-122"/>
                <a:cs typeface="+mj-cs"/>
              </a:rPr>
              <a:t>组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088" y="1341077"/>
            <a:ext cx="1181823" cy="192499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0000" lnSpcReduction="10000"/>
          </a:bodyPr>
          <a:lstStyle/>
          <a:p>
            <a:r>
              <a:rPr lang="zh-CN" altLang="en-US"/>
              <a:t>一、禅定的五种过患</a:t>
            </a:r>
          </a:p>
          <a:p>
            <a:r>
              <a:rPr lang="zh-CN" altLang="en-US"/>
              <a:t>二、五种过患的八种对治方法</a:t>
            </a:r>
          </a:p>
          <a:p>
            <a:r>
              <a:rPr lang="zh-CN" altLang="en-US"/>
              <a:t>三、六力</a:t>
            </a:r>
          </a:p>
          <a:p>
            <a:r>
              <a:rPr lang="zh-CN" altLang="en-US"/>
              <a:t>四、四作意</a:t>
            </a:r>
          </a:p>
          <a:p>
            <a:r>
              <a:rPr lang="zh-CN" altLang="en-US"/>
              <a:t>五、五种验相</a:t>
            </a:r>
          </a:p>
          <a:p>
            <a:r>
              <a:rPr lang="zh-CN" altLang="en-US"/>
              <a:t>六、九住心</a:t>
            </a:r>
          </a:p>
          <a:p>
            <a:r>
              <a:rPr lang="zh-CN" altLang="en-US"/>
              <a:t>七、四禅定</a:t>
            </a:r>
          </a:p>
          <a:p>
            <a:r>
              <a:rPr lang="zh-CN" altLang="en-US"/>
              <a:t>八、禅定与证悟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一、禅定的五种过患</a:t>
            </a:r>
          </a:p>
        </p:txBody>
      </p:sp>
      <p:sp>
        <p:nvSpPr>
          <p:cNvPr id="29" name="任意多边形 28"/>
          <p:cNvSpPr/>
          <p:nvPr>
            <p:custDataLst>
              <p:tags r:id="rId1"/>
            </p:custDataLst>
          </p:nvPr>
        </p:nvSpPr>
        <p:spPr>
          <a:xfrm rot="10800000">
            <a:off x="8234346" y="4321649"/>
            <a:ext cx="2858819" cy="179299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78" h="324">
                <a:moveTo>
                  <a:pt x="0" y="0"/>
                </a:moveTo>
                <a:lnTo>
                  <a:pt x="2878" y="0"/>
                </a:lnTo>
                <a:lnTo>
                  <a:pt x="2878" y="324"/>
                </a:lnTo>
                <a:lnTo>
                  <a:pt x="0" y="3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任意多边形: 形状 35"/>
          <p:cNvSpPr/>
          <p:nvPr>
            <p:custDataLst>
              <p:tags r:id="rId2"/>
            </p:custDataLst>
          </p:nvPr>
        </p:nvSpPr>
        <p:spPr>
          <a:xfrm>
            <a:off x="11066049" y="4260775"/>
            <a:ext cx="197561" cy="301598"/>
          </a:xfrm>
          <a:custGeom>
            <a:avLst/>
            <a:gdLst>
              <a:gd name="connsiteX0" fmla="*/ 222587 w 228229"/>
              <a:gd name="connsiteY0" fmla="*/ 120936 h 260315"/>
              <a:gd name="connsiteX1" fmla="*/ 14943 w 228229"/>
              <a:gd name="connsiteY1" fmla="*/ 1017 h 260315"/>
              <a:gd name="connsiteX2" fmla="*/ 893 w 228229"/>
              <a:gd name="connsiteY2" fmla="*/ 4779 h 260315"/>
              <a:gd name="connsiteX3" fmla="*/ -488 w 228229"/>
              <a:gd name="connsiteY3" fmla="*/ 9875 h 260315"/>
              <a:gd name="connsiteX4" fmla="*/ -488 w 228229"/>
              <a:gd name="connsiteY4" fmla="*/ 249714 h 260315"/>
              <a:gd name="connsiteX5" fmla="*/ 9847 w 228229"/>
              <a:gd name="connsiteY5" fmla="*/ 259954 h 260315"/>
              <a:gd name="connsiteX6" fmla="*/ 14943 w 228229"/>
              <a:gd name="connsiteY6" fmla="*/ 258572 h 260315"/>
              <a:gd name="connsiteX7" fmla="*/ 222587 w 228229"/>
              <a:gd name="connsiteY7" fmla="*/ 138653 h 260315"/>
              <a:gd name="connsiteX8" fmla="*/ 226407 w 228229"/>
              <a:gd name="connsiteY8" fmla="*/ 124756 h 260315"/>
              <a:gd name="connsiteX9" fmla="*/ 222587 w 228229"/>
              <a:gd name="connsiteY9" fmla="*/ 120936 h 260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8229" h="260315">
                <a:moveTo>
                  <a:pt x="222587" y="120936"/>
                </a:moveTo>
                <a:lnTo>
                  <a:pt x="14943" y="1017"/>
                </a:lnTo>
                <a:cubicBezTo>
                  <a:pt x="10018" y="-1822"/>
                  <a:pt x="3732" y="-136"/>
                  <a:pt x="893" y="4779"/>
                </a:cubicBezTo>
                <a:cubicBezTo>
                  <a:pt x="-2" y="6331"/>
                  <a:pt x="-479" y="8084"/>
                  <a:pt x="-488" y="9875"/>
                </a:cubicBezTo>
                <a:lnTo>
                  <a:pt x="-488" y="249714"/>
                </a:lnTo>
                <a:cubicBezTo>
                  <a:pt x="-459" y="255391"/>
                  <a:pt x="4170" y="259982"/>
                  <a:pt x="9847" y="259954"/>
                </a:cubicBezTo>
                <a:cubicBezTo>
                  <a:pt x="11637" y="259944"/>
                  <a:pt x="13390" y="259468"/>
                  <a:pt x="14943" y="258572"/>
                </a:cubicBezTo>
                <a:lnTo>
                  <a:pt x="222587" y="138653"/>
                </a:lnTo>
                <a:cubicBezTo>
                  <a:pt x="227483" y="135871"/>
                  <a:pt x="229188" y="129642"/>
                  <a:pt x="226407" y="124756"/>
                </a:cubicBezTo>
                <a:cubicBezTo>
                  <a:pt x="225502" y="123165"/>
                  <a:pt x="224178" y="121841"/>
                  <a:pt x="222587" y="120936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4" name="任意多边形 23"/>
          <p:cNvSpPr/>
          <p:nvPr>
            <p:custDataLst>
              <p:tags r:id="rId3"/>
            </p:custDataLst>
          </p:nvPr>
        </p:nvSpPr>
        <p:spPr>
          <a:xfrm rot="10800000">
            <a:off x="3433124" y="3462785"/>
            <a:ext cx="2957876" cy="1039822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345" h="1879">
                <a:moveTo>
                  <a:pt x="390" y="0"/>
                </a:moveTo>
                <a:lnTo>
                  <a:pt x="3643" y="0"/>
                </a:lnTo>
                <a:lnTo>
                  <a:pt x="3643" y="2"/>
                </a:lnTo>
                <a:lnTo>
                  <a:pt x="4407" y="2"/>
                </a:lnTo>
                <a:cubicBezTo>
                  <a:pt x="4925" y="2"/>
                  <a:pt x="5345" y="422"/>
                  <a:pt x="5345" y="941"/>
                </a:cubicBezTo>
                <a:cubicBezTo>
                  <a:pt x="5345" y="1459"/>
                  <a:pt x="4925" y="1879"/>
                  <a:pt x="4407" y="1879"/>
                </a:cubicBezTo>
                <a:lnTo>
                  <a:pt x="3027" y="1879"/>
                </a:lnTo>
                <a:lnTo>
                  <a:pt x="3027" y="1877"/>
                </a:lnTo>
                <a:lnTo>
                  <a:pt x="2514" y="1877"/>
                </a:lnTo>
                <a:lnTo>
                  <a:pt x="0" y="1877"/>
                </a:lnTo>
                <a:lnTo>
                  <a:pt x="0" y="1553"/>
                </a:lnTo>
                <a:lnTo>
                  <a:pt x="2514" y="1553"/>
                </a:lnTo>
                <a:lnTo>
                  <a:pt x="3643" y="1553"/>
                </a:lnTo>
                <a:lnTo>
                  <a:pt x="3643" y="1555"/>
                </a:lnTo>
                <a:lnTo>
                  <a:pt x="4385" y="1555"/>
                </a:lnTo>
                <a:cubicBezTo>
                  <a:pt x="4725" y="1555"/>
                  <a:pt x="5000" y="1280"/>
                  <a:pt x="5000" y="941"/>
                </a:cubicBezTo>
                <a:cubicBezTo>
                  <a:pt x="5000" y="601"/>
                  <a:pt x="4725" y="326"/>
                  <a:pt x="4385" y="326"/>
                </a:cubicBezTo>
                <a:lnTo>
                  <a:pt x="1555" y="326"/>
                </a:lnTo>
                <a:lnTo>
                  <a:pt x="1555" y="327"/>
                </a:lnTo>
                <a:lnTo>
                  <a:pt x="390" y="327"/>
                </a:lnTo>
                <a:lnTo>
                  <a:pt x="390" y="324"/>
                </a:lnTo>
                <a:lnTo>
                  <a:pt x="390" y="3"/>
                </a:lnTo>
                <a:lnTo>
                  <a:pt x="3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000"/>
          </a:p>
        </p:txBody>
      </p:sp>
      <p:sp>
        <p:nvSpPr>
          <p:cNvPr id="9" name="任意多边形 8"/>
          <p:cNvSpPr/>
          <p:nvPr>
            <p:custDataLst>
              <p:tags r:id="rId4"/>
            </p:custDataLst>
          </p:nvPr>
        </p:nvSpPr>
        <p:spPr>
          <a:xfrm rot="10800000">
            <a:off x="5184054" y="4321649"/>
            <a:ext cx="3152117" cy="181512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929" h="324">
                <a:moveTo>
                  <a:pt x="0" y="0"/>
                </a:moveTo>
                <a:lnTo>
                  <a:pt x="4929" y="0"/>
                </a:lnTo>
                <a:lnTo>
                  <a:pt x="4929" y="324"/>
                </a:lnTo>
                <a:lnTo>
                  <a:pt x="0" y="3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000"/>
          </a:p>
        </p:txBody>
      </p:sp>
      <p:sp>
        <p:nvSpPr>
          <p:cNvPr id="55" name="序号"/>
          <p:cNvSpPr/>
          <p:nvPr>
            <p:custDataLst>
              <p:tags r:id="rId5"/>
            </p:custDataLst>
          </p:nvPr>
        </p:nvSpPr>
        <p:spPr>
          <a:xfrm>
            <a:off x="4759603" y="4196582"/>
            <a:ext cx="429432" cy="429432"/>
          </a:xfrm>
          <a:prstGeom prst="ellipse">
            <a:avLst/>
          </a:prstGeom>
          <a:solidFill>
            <a:schemeClr val="bg1"/>
          </a:solidFill>
          <a:ln w="34925">
            <a:solidFill>
              <a:schemeClr val="accent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/>
          <a:lstStyle/>
          <a:p>
            <a:pPr lvl="0" algn="ctr">
              <a:buClrTx/>
              <a:buSzTx/>
              <a:buFontTx/>
            </a:pPr>
            <a:r>
              <a:rPr lang="en-US" altLang="zh-CN" sz="1400" b="1">
                <a:solidFill>
                  <a:schemeClr val="accent4"/>
                </a:solidFill>
                <a:sym typeface="+mn-ea"/>
              </a:rPr>
              <a:t>4</a:t>
            </a:r>
          </a:p>
        </p:txBody>
      </p:sp>
      <p:sp>
        <p:nvSpPr>
          <p:cNvPr id="10" name="任意多边形 9"/>
          <p:cNvSpPr/>
          <p:nvPr>
            <p:custDataLst>
              <p:tags r:id="rId6"/>
            </p:custDataLst>
          </p:nvPr>
        </p:nvSpPr>
        <p:spPr>
          <a:xfrm>
            <a:off x="6018568" y="2606136"/>
            <a:ext cx="2734306" cy="1038715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941" h="1877">
                <a:moveTo>
                  <a:pt x="247" y="0"/>
                </a:moveTo>
                <a:lnTo>
                  <a:pt x="522" y="0"/>
                </a:lnTo>
                <a:lnTo>
                  <a:pt x="3728" y="0"/>
                </a:lnTo>
                <a:lnTo>
                  <a:pt x="4003" y="0"/>
                </a:lnTo>
                <a:cubicBezTo>
                  <a:pt x="4521" y="0"/>
                  <a:pt x="4941" y="420"/>
                  <a:pt x="4941" y="939"/>
                </a:cubicBezTo>
                <a:cubicBezTo>
                  <a:pt x="4941" y="1457"/>
                  <a:pt x="4521" y="1877"/>
                  <a:pt x="4003" y="1877"/>
                </a:cubicBezTo>
                <a:lnTo>
                  <a:pt x="3728" y="1877"/>
                </a:lnTo>
                <a:lnTo>
                  <a:pt x="2658" y="1877"/>
                </a:lnTo>
                <a:lnTo>
                  <a:pt x="2383" y="1877"/>
                </a:lnTo>
                <a:lnTo>
                  <a:pt x="2383" y="1874"/>
                </a:lnTo>
                <a:lnTo>
                  <a:pt x="0" y="1874"/>
                </a:lnTo>
                <a:lnTo>
                  <a:pt x="0" y="1550"/>
                </a:lnTo>
                <a:lnTo>
                  <a:pt x="2514" y="1550"/>
                </a:lnTo>
                <a:lnTo>
                  <a:pt x="2514" y="1553"/>
                </a:lnTo>
                <a:lnTo>
                  <a:pt x="2658" y="1553"/>
                </a:lnTo>
                <a:lnTo>
                  <a:pt x="3706" y="1553"/>
                </a:lnTo>
                <a:cubicBezTo>
                  <a:pt x="3722" y="1553"/>
                  <a:pt x="3738" y="1552"/>
                  <a:pt x="3753" y="1551"/>
                </a:cubicBezTo>
                <a:lnTo>
                  <a:pt x="3760" y="1551"/>
                </a:lnTo>
                <a:lnTo>
                  <a:pt x="3760" y="1553"/>
                </a:lnTo>
                <a:lnTo>
                  <a:pt x="3981" y="1553"/>
                </a:lnTo>
                <a:cubicBezTo>
                  <a:pt x="4321" y="1553"/>
                  <a:pt x="4596" y="1278"/>
                  <a:pt x="4596" y="939"/>
                </a:cubicBezTo>
                <a:cubicBezTo>
                  <a:pt x="4596" y="599"/>
                  <a:pt x="4321" y="324"/>
                  <a:pt x="3981" y="324"/>
                </a:cubicBezTo>
                <a:lnTo>
                  <a:pt x="3760" y="324"/>
                </a:lnTo>
                <a:lnTo>
                  <a:pt x="3760" y="326"/>
                </a:lnTo>
                <a:lnTo>
                  <a:pt x="3753" y="326"/>
                </a:lnTo>
                <a:cubicBezTo>
                  <a:pt x="3738" y="325"/>
                  <a:pt x="3722" y="324"/>
                  <a:pt x="3706" y="324"/>
                </a:cubicBezTo>
                <a:lnTo>
                  <a:pt x="522" y="324"/>
                </a:lnTo>
                <a:lnTo>
                  <a:pt x="247" y="324"/>
                </a:lnTo>
                <a:lnTo>
                  <a:pt x="24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000"/>
          </a:p>
        </p:txBody>
      </p:sp>
      <p:sp>
        <p:nvSpPr>
          <p:cNvPr id="54" name="序号"/>
          <p:cNvSpPr/>
          <p:nvPr>
            <p:custDataLst>
              <p:tags r:id="rId7"/>
            </p:custDataLst>
          </p:nvPr>
        </p:nvSpPr>
        <p:spPr>
          <a:xfrm>
            <a:off x="5856424" y="3348233"/>
            <a:ext cx="429432" cy="429432"/>
          </a:xfrm>
          <a:prstGeom prst="ellipse">
            <a:avLst/>
          </a:prstGeom>
          <a:solidFill>
            <a:schemeClr val="bg1"/>
          </a:solidFill>
          <a:ln w="34925"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/>
          <a:lstStyle/>
          <a:p>
            <a:pPr lvl="0" algn="ctr">
              <a:buClrTx/>
              <a:buSzTx/>
              <a:buFontTx/>
            </a:pPr>
            <a:r>
              <a:rPr lang="en-US" altLang="zh-CN" sz="1400" b="1">
                <a:solidFill>
                  <a:schemeClr val="accent3"/>
                </a:solidFill>
                <a:sym typeface="+mn-ea"/>
              </a:rPr>
              <a:t>3</a:t>
            </a:r>
          </a:p>
        </p:txBody>
      </p:sp>
      <p:sp>
        <p:nvSpPr>
          <p:cNvPr id="11" name="任意多边形 10"/>
          <p:cNvSpPr/>
          <p:nvPr>
            <p:custDataLst>
              <p:tags r:id="rId8"/>
            </p:custDataLst>
          </p:nvPr>
        </p:nvSpPr>
        <p:spPr>
          <a:xfrm>
            <a:off x="890291" y="2606136"/>
            <a:ext cx="6275457" cy="179299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763" h="324">
                <a:moveTo>
                  <a:pt x="0" y="0"/>
                </a:moveTo>
                <a:lnTo>
                  <a:pt x="8763" y="0"/>
                </a:lnTo>
                <a:lnTo>
                  <a:pt x="8763" y="324"/>
                </a:lnTo>
                <a:lnTo>
                  <a:pt x="0" y="324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3" name="序号"/>
          <p:cNvSpPr/>
          <p:nvPr>
            <p:custDataLst>
              <p:tags r:id="rId9"/>
            </p:custDataLst>
          </p:nvPr>
        </p:nvSpPr>
        <p:spPr>
          <a:xfrm>
            <a:off x="6953245" y="2492690"/>
            <a:ext cx="429432" cy="429432"/>
          </a:xfrm>
          <a:prstGeom prst="ellipse">
            <a:avLst/>
          </a:prstGeom>
          <a:solidFill>
            <a:schemeClr val="bg1"/>
          </a:solidFill>
          <a:ln w="34925">
            <a:solidFill>
              <a:schemeClr val="accent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/>
          <a:lstStyle/>
          <a:p>
            <a:pPr lvl="0" algn="ctr">
              <a:buClrTx/>
              <a:buSzTx/>
              <a:buFontTx/>
            </a:pPr>
            <a:r>
              <a:rPr lang="en-US" altLang="zh-CN" sz="1400" b="1">
                <a:solidFill>
                  <a:schemeClr val="accent2"/>
                </a:solidFill>
                <a:sym typeface="+mn-ea"/>
              </a:rPr>
              <a:t>2</a:t>
            </a:r>
          </a:p>
        </p:txBody>
      </p:sp>
      <p:sp>
        <p:nvSpPr>
          <p:cNvPr id="56" name="序号"/>
          <p:cNvSpPr/>
          <p:nvPr>
            <p:custDataLst>
              <p:tags r:id="rId10"/>
            </p:custDataLst>
          </p:nvPr>
        </p:nvSpPr>
        <p:spPr>
          <a:xfrm>
            <a:off x="7912826" y="4196582"/>
            <a:ext cx="429432" cy="429432"/>
          </a:xfrm>
          <a:prstGeom prst="ellipse">
            <a:avLst/>
          </a:prstGeom>
          <a:solidFill>
            <a:schemeClr val="bg1"/>
          </a:solidFill>
          <a:ln w="34925">
            <a:solidFill>
              <a:schemeClr val="accent5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/>
          <a:lstStyle/>
          <a:p>
            <a:pPr lvl="0" algn="ctr">
              <a:buClrTx/>
              <a:buSzTx/>
              <a:buFontTx/>
            </a:pPr>
            <a:r>
              <a:rPr lang="en-US" altLang="zh-CN" sz="1400" b="1">
                <a:solidFill>
                  <a:schemeClr val="accent5"/>
                </a:solidFill>
                <a:sym typeface="+mn-ea"/>
              </a:rPr>
              <a:t>5</a:t>
            </a:r>
          </a:p>
        </p:txBody>
      </p:sp>
      <p:sp>
        <p:nvSpPr>
          <p:cNvPr id="52" name="序号"/>
          <p:cNvSpPr/>
          <p:nvPr>
            <p:custDataLst>
              <p:tags r:id="rId11"/>
            </p:custDataLst>
          </p:nvPr>
        </p:nvSpPr>
        <p:spPr>
          <a:xfrm>
            <a:off x="3815517" y="2483836"/>
            <a:ext cx="429432" cy="429432"/>
          </a:xfrm>
          <a:prstGeom prst="ellipse">
            <a:avLst/>
          </a:prstGeom>
          <a:solidFill>
            <a:schemeClr val="bg1"/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/>
          <a:lstStyle/>
          <a:p>
            <a:pPr lvl="0" algn="ctr">
              <a:buClrTx/>
              <a:buSzTx/>
              <a:buFontTx/>
            </a:pPr>
            <a:r>
              <a:rPr lang="en-US" altLang="zh-CN" sz="1400" b="1">
                <a:solidFill>
                  <a:schemeClr val="accent1"/>
                </a:solidFill>
                <a:sym typeface="+mn-ea"/>
              </a:rPr>
              <a:t>1</a:t>
            </a:r>
          </a:p>
        </p:txBody>
      </p:sp>
      <p:sp>
        <p:nvSpPr>
          <p:cNvPr id="23" name="正文"/>
          <p:cNvSpPr txBox="1"/>
          <p:nvPr>
            <p:custDataLst>
              <p:tags r:id="rId12"/>
            </p:custDataLst>
          </p:nvPr>
        </p:nvSpPr>
        <p:spPr>
          <a:xfrm>
            <a:off x="5975957" y="2061045"/>
            <a:ext cx="2384563" cy="47702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/>
          <a:p>
            <a:pPr lvl="0" algn="ctr">
              <a:lnSpc>
                <a:spcPct val="130000"/>
              </a:lnSpc>
              <a:buClrTx/>
              <a:buSzTx/>
              <a:buFontTx/>
            </a:pPr>
            <a:r>
              <a:rPr lang="zh-CN" altLang="en-US" sz="20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影响进入禅定</a:t>
            </a:r>
          </a:p>
        </p:txBody>
      </p:sp>
      <p:sp>
        <p:nvSpPr>
          <p:cNvPr id="22" name="正文"/>
          <p:cNvSpPr txBox="1"/>
          <p:nvPr>
            <p:custDataLst>
              <p:tags r:id="rId13"/>
            </p:custDataLst>
          </p:nvPr>
        </p:nvSpPr>
        <p:spPr>
          <a:xfrm>
            <a:off x="2838228" y="2055511"/>
            <a:ext cx="2384563" cy="47702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/>
          <a:p>
            <a:pPr lvl="0" algn="ctr">
              <a:lnSpc>
                <a:spcPct val="130000"/>
              </a:lnSpc>
              <a:buClrTx/>
              <a:buSzTx/>
              <a:buFontTx/>
            </a:pPr>
            <a:r>
              <a:rPr lang="zh-CN" altLang="en-US" sz="20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影响进入禅定</a:t>
            </a:r>
          </a:p>
        </p:txBody>
      </p:sp>
      <p:sp>
        <p:nvSpPr>
          <p:cNvPr id="13" name="标题"/>
          <p:cNvSpPr txBox="1"/>
          <p:nvPr>
            <p:custDataLst>
              <p:tags r:id="rId14"/>
            </p:custDataLst>
          </p:nvPr>
        </p:nvSpPr>
        <p:spPr>
          <a:xfrm>
            <a:off x="2837675" y="1282424"/>
            <a:ext cx="2385670" cy="70723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2800" b="1" spc="300" dirty="0">
                <a:latin typeface="+mj-ea"/>
                <a:ea typeface="+mj-ea"/>
                <a:sym typeface="+mn-ea"/>
              </a:rPr>
              <a:t>懈怠</a:t>
            </a:r>
          </a:p>
        </p:txBody>
      </p:sp>
      <p:sp>
        <p:nvSpPr>
          <p:cNvPr id="51" name="标题"/>
          <p:cNvSpPr txBox="1"/>
          <p:nvPr>
            <p:custDataLst>
              <p:tags r:id="rId15"/>
            </p:custDataLst>
          </p:nvPr>
        </p:nvSpPr>
        <p:spPr>
          <a:xfrm>
            <a:off x="5974850" y="1286297"/>
            <a:ext cx="2385670" cy="70723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2800" b="1" spc="300" dirty="0">
                <a:latin typeface="+mj-ea"/>
                <a:ea typeface="+mj-ea"/>
                <a:sym typeface="+mn-ea"/>
              </a:rPr>
              <a:t>遗忘圣言</a:t>
            </a:r>
          </a:p>
        </p:txBody>
      </p:sp>
      <p:sp>
        <p:nvSpPr>
          <p:cNvPr id="17" name="正文"/>
          <p:cNvSpPr txBox="1"/>
          <p:nvPr>
            <p:custDataLst>
              <p:tags r:id="rId16"/>
            </p:custDataLst>
          </p:nvPr>
        </p:nvSpPr>
        <p:spPr>
          <a:xfrm>
            <a:off x="3779547" y="5072600"/>
            <a:ext cx="2384563" cy="47702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/>
          <a:p>
            <a:pPr lvl="0" algn="ctr">
              <a:lnSpc>
                <a:spcPct val="130000"/>
              </a:lnSpc>
              <a:buClrTx/>
              <a:buSzTx/>
              <a:buFontTx/>
            </a:pPr>
            <a:r>
              <a:rPr lang="zh-CN" altLang="en-US" sz="20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会影响禅定的发展</a:t>
            </a:r>
          </a:p>
        </p:txBody>
      </p:sp>
      <p:sp>
        <p:nvSpPr>
          <p:cNvPr id="25" name="正文"/>
          <p:cNvSpPr txBox="1"/>
          <p:nvPr>
            <p:custDataLst>
              <p:tags r:id="rId17"/>
            </p:custDataLst>
          </p:nvPr>
        </p:nvSpPr>
        <p:spPr>
          <a:xfrm>
            <a:off x="6934984" y="5072600"/>
            <a:ext cx="2385116" cy="47702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/>
          <a:p>
            <a:pPr lvl="0" algn="ctr">
              <a:lnSpc>
                <a:spcPct val="130000"/>
              </a:lnSpc>
              <a:buClrTx/>
              <a:buSzTx/>
              <a:buFontTx/>
            </a:pPr>
            <a:r>
              <a:rPr lang="zh-CN" altLang="en-US" sz="20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会影响禅定的发展</a:t>
            </a:r>
          </a:p>
        </p:txBody>
      </p:sp>
      <p:sp>
        <p:nvSpPr>
          <p:cNvPr id="26" name="标题"/>
          <p:cNvSpPr txBox="1"/>
          <p:nvPr>
            <p:custDataLst>
              <p:tags r:id="rId18"/>
            </p:custDataLst>
          </p:nvPr>
        </p:nvSpPr>
        <p:spPr>
          <a:xfrm>
            <a:off x="3781207" y="4637082"/>
            <a:ext cx="2385670" cy="355277"/>
          </a:xfrm>
          <a:prstGeom prst="rect">
            <a:avLst/>
          </a:prstGeom>
          <a:noFill/>
        </p:spPr>
        <p:txBody>
          <a:bodyPr wrap="square" lIns="0" tIns="0" rIns="0" bIns="0" rtlCol="0" anchor="b" anchorCtr="0"/>
          <a:lstStyle/>
          <a:p>
            <a:pPr lvl="0" algn="ctr">
              <a:buClrTx/>
              <a:buSzTx/>
              <a:buFontTx/>
            </a:pPr>
            <a:r>
              <a:rPr lang="zh-CN" altLang="en-US" sz="2800" b="1" spc="300" dirty="0">
                <a:latin typeface="+mj-ea"/>
                <a:ea typeface="+mj-ea"/>
                <a:sym typeface="+mn-ea"/>
              </a:rPr>
              <a:t>不行对治</a:t>
            </a:r>
          </a:p>
        </p:txBody>
      </p:sp>
      <p:sp>
        <p:nvSpPr>
          <p:cNvPr id="27" name="标题"/>
          <p:cNvSpPr txBox="1"/>
          <p:nvPr>
            <p:custDataLst>
              <p:tags r:id="rId19"/>
            </p:custDataLst>
          </p:nvPr>
        </p:nvSpPr>
        <p:spPr>
          <a:xfrm>
            <a:off x="6605905" y="4636770"/>
            <a:ext cx="3244850" cy="354965"/>
          </a:xfrm>
          <a:prstGeom prst="rect">
            <a:avLst/>
          </a:prstGeom>
          <a:noFill/>
        </p:spPr>
        <p:txBody>
          <a:bodyPr wrap="square" lIns="0" tIns="0" rIns="0" bIns="0" rtlCol="0" anchor="b" anchorCtr="0"/>
          <a:lstStyle/>
          <a:p>
            <a:pPr lvl="0" algn="ctr">
              <a:buClrTx/>
              <a:buSzTx/>
              <a:buFontTx/>
            </a:pPr>
            <a:r>
              <a:rPr lang="zh-CN" altLang="en-US" sz="2800" b="1" spc="300" dirty="0">
                <a:latin typeface="+mj-ea"/>
                <a:ea typeface="+mj-ea"/>
                <a:sym typeface="+mn-ea"/>
              </a:rPr>
              <a:t>无沈掉时行对治</a:t>
            </a:r>
          </a:p>
        </p:txBody>
      </p:sp>
      <p:sp>
        <p:nvSpPr>
          <p:cNvPr id="28" name="正文"/>
          <p:cNvSpPr txBox="1"/>
          <p:nvPr>
            <p:custDataLst>
              <p:tags r:id="rId20"/>
            </p:custDataLst>
          </p:nvPr>
        </p:nvSpPr>
        <p:spPr>
          <a:xfrm>
            <a:off x="4170045" y="3534410"/>
            <a:ext cx="3851910" cy="476885"/>
          </a:xfrm>
          <a:prstGeom prst="rect">
            <a:avLst/>
          </a:prstGeom>
          <a:noFill/>
        </p:spPr>
        <p:txBody>
          <a:bodyPr wrap="square" lIns="0" tIns="0" rIns="0" bIns="0" rtlCol="0" anchor="t" anchorCtr="0"/>
          <a:lstStyle/>
          <a:p>
            <a:pPr lvl="0" algn="ctr">
              <a:lnSpc>
                <a:spcPct val="130000"/>
              </a:lnSpc>
              <a:buClrTx/>
              <a:buSzTx/>
              <a:buFontTx/>
            </a:pPr>
            <a:r>
              <a:rPr lang="zh-CN" altLang="en-US" sz="20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所有禅定最大的障碍</a:t>
            </a:r>
          </a:p>
          <a:p>
            <a:pPr lvl="0" algn="ctr">
              <a:lnSpc>
                <a:spcPct val="130000"/>
              </a:lnSpc>
              <a:buClrTx/>
              <a:buSzTx/>
              <a:buFontTx/>
            </a:pPr>
            <a:r>
              <a:rPr lang="zh-CN" altLang="en-US" sz="20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会影响禅定的本质</a:t>
            </a:r>
          </a:p>
        </p:txBody>
      </p:sp>
      <p:sp>
        <p:nvSpPr>
          <p:cNvPr id="30" name="标题"/>
          <p:cNvSpPr txBox="1"/>
          <p:nvPr>
            <p:custDataLst>
              <p:tags r:id="rId21"/>
            </p:custDataLst>
          </p:nvPr>
        </p:nvSpPr>
        <p:spPr>
          <a:xfrm>
            <a:off x="4971415" y="2882900"/>
            <a:ext cx="2194560" cy="462915"/>
          </a:xfrm>
          <a:prstGeom prst="rect">
            <a:avLst/>
          </a:prstGeom>
          <a:noFill/>
        </p:spPr>
        <p:txBody>
          <a:bodyPr wrap="square" lIns="0" tIns="0" rIns="0" bIns="0" rtlCol="0" anchor="b" anchorCtr="0"/>
          <a:lstStyle/>
          <a:p>
            <a:pPr lvl="0" algn="ctr">
              <a:buClrTx/>
              <a:buSzTx/>
              <a:buFontTx/>
            </a:pPr>
            <a:r>
              <a:rPr lang="zh-CN" altLang="en-US" sz="2800" b="1" spc="300" dirty="0">
                <a:latin typeface="+mj-ea"/>
                <a:ea typeface="+mj-ea"/>
                <a:sym typeface="+mn-ea"/>
              </a:rPr>
              <a:t>昏沈和掉举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二、五种过患的八种对治方法</a:t>
            </a:r>
          </a:p>
        </p:txBody>
      </p:sp>
      <p:graphicFrame>
        <p:nvGraphicFramePr>
          <p:cNvPr id="22" name="表格 21"/>
          <p:cNvGraphicFramePr/>
          <p:nvPr>
            <p:custDataLst>
              <p:tags r:id="rId1"/>
            </p:custDataLst>
          </p:nvPr>
        </p:nvGraphicFramePr>
        <p:xfrm>
          <a:off x="1329055" y="1569720"/>
          <a:ext cx="9076690" cy="5183505"/>
        </p:xfrm>
        <a:graphic>
          <a:graphicData uri="http://schemas.openxmlformats.org/drawingml/2006/table">
            <a:tbl>
              <a:tblPr firstRow="1">
                <a:tableStyleId>{35E16CCB-BC4F-488D-86EE-C7EC4B494D31}</a:tableStyleId>
              </a:tblPr>
              <a:tblGrid>
                <a:gridCol w="364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1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851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800" b="1" spc="130"/>
                        <a:t>过患</a:t>
                      </a:r>
                    </a:p>
                  </a:txBody>
                  <a:tcPr marL="215900" marR="215900" marT="133350" marB="13335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800" b="1" spc="130"/>
                        <a:t>对治方法</a:t>
                      </a:r>
                    </a:p>
                  </a:txBody>
                  <a:tcPr marL="215900" marR="215900" marT="133350" marB="1333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3055"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400" b="0" spc="130"/>
                        <a:t>懈怠</a:t>
                      </a:r>
                    </a:p>
                  </a:txBody>
                  <a:tcPr marL="215900" marR="215900" marT="133350" marB="13335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400" b="0" spc="130"/>
                        <a:t>方法：</a:t>
                      </a:r>
                    </a:p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400" b="0" spc="130"/>
                        <a:t>①信②欲③勤</a:t>
                      </a:r>
                    </a:p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400" b="0" spc="130"/>
                        <a:t>结果：轻安</a:t>
                      </a:r>
                    </a:p>
                  </a:txBody>
                  <a:tcPr marL="215900" marR="215900" marT="133350" marB="1333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5485"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400" b="0" spc="130"/>
                        <a:t>遗忘圣言</a:t>
                      </a:r>
                    </a:p>
                  </a:txBody>
                  <a:tcPr marL="215900" marR="215900" marT="133350" marB="13335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400" b="0" spc="130"/>
                        <a:t>正念</a:t>
                      </a:r>
                    </a:p>
                  </a:txBody>
                  <a:tcPr marL="215900" marR="215900" marT="133350" marB="1333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5485"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400" b="0" spc="130"/>
                        <a:t>昏沈和掉举</a:t>
                      </a:r>
                    </a:p>
                  </a:txBody>
                  <a:tcPr marL="215900" marR="215900" marT="133350" marB="13335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400" b="0" spc="130"/>
                        <a:t>正念、正知</a:t>
                      </a:r>
                    </a:p>
                  </a:txBody>
                  <a:tcPr marL="215900" marR="215900" marT="133350" marB="1333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5485"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400" b="0" spc="130"/>
                        <a:t>不行对治</a:t>
                      </a:r>
                    </a:p>
                  </a:txBody>
                  <a:tcPr marL="215900" marR="215900" marT="133350" marB="13335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400" b="0" spc="130"/>
                        <a:t>作思</a:t>
                      </a:r>
                    </a:p>
                  </a:txBody>
                  <a:tcPr marL="215900" marR="215900" marT="133350" marB="1333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5485"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400" b="0" spc="130"/>
                        <a:t>无沈掉时行对治</a:t>
                      </a:r>
                    </a:p>
                  </a:txBody>
                  <a:tcPr marL="215900" marR="215900" marT="133350" marB="13335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400" b="0" spc="130"/>
                        <a:t>舍</a:t>
                      </a:r>
                    </a:p>
                  </a:txBody>
                  <a:tcPr marL="215900" marR="215900" marT="133350" marB="13335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三、六力</a:t>
            </a:r>
          </a:p>
        </p:txBody>
      </p:sp>
      <p:sp>
        <p:nvSpPr>
          <p:cNvPr id="4" name="椭圆 3"/>
          <p:cNvSpPr/>
          <p:nvPr>
            <p:custDataLst>
              <p:tags r:id="rId1"/>
            </p:custDataLst>
          </p:nvPr>
        </p:nvSpPr>
        <p:spPr>
          <a:xfrm>
            <a:off x="2615883" y="1665923"/>
            <a:ext cx="556260" cy="5562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>
            <p:custDataLst>
              <p:tags r:id="rId2"/>
            </p:custDataLst>
          </p:nvPr>
        </p:nvSpPr>
        <p:spPr>
          <a:xfrm>
            <a:off x="2616518" y="1696403"/>
            <a:ext cx="556260" cy="46164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sz="2000" b="1" dirty="0">
                <a:solidFill>
                  <a:schemeClr val="lt1">
                    <a:lumMod val="10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30" name="Freeform 685"/>
          <p:cNvSpPr/>
          <p:nvPr>
            <p:custDataLst>
              <p:tags r:id="rId3"/>
            </p:custDataLst>
          </p:nvPr>
        </p:nvSpPr>
        <p:spPr bwMode="auto">
          <a:xfrm rot="21120000">
            <a:off x="2439988" y="1829753"/>
            <a:ext cx="863600" cy="384810"/>
          </a:xfrm>
          <a:custGeom>
            <a:avLst/>
            <a:gdLst>
              <a:gd name="T0" fmla="*/ 18 w 1169"/>
              <a:gd name="T1" fmla="*/ 30 h 526"/>
              <a:gd name="T2" fmla="*/ 104 w 1169"/>
              <a:gd name="T3" fmla="*/ 6 h 526"/>
              <a:gd name="T4" fmla="*/ 207 w 1169"/>
              <a:gd name="T5" fmla="*/ 27 h 526"/>
              <a:gd name="T6" fmla="*/ 272 w 1169"/>
              <a:gd name="T7" fmla="*/ 52 h 526"/>
              <a:gd name="T8" fmla="*/ 287 w 1169"/>
              <a:gd name="T9" fmla="*/ 66 h 526"/>
              <a:gd name="T10" fmla="*/ 277 w 1169"/>
              <a:gd name="T11" fmla="*/ 82 h 526"/>
              <a:gd name="T12" fmla="*/ 267 w 1169"/>
              <a:gd name="T13" fmla="*/ 81 h 526"/>
              <a:gd name="T14" fmla="*/ 151 w 1169"/>
              <a:gd name="T15" fmla="*/ 36 h 526"/>
              <a:gd name="T16" fmla="*/ 40 w 1169"/>
              <a:gd name="T17" fmla="*/ 28 h 526"/>
              <a:gd name="T18" fmla="*/ 55 w 1169"/>
              <a:gd name="T19" fmla="*/ 105 h 526"/>
              <a:gd name="T20" fmla="*/ 121 w 1169"/>
              <a:gd name="T21" fmla="*/ 146 h 526"/>
              <a:gd name="T22" fmla="*/ 983 w 1169"/>
              <a:gd name="T23" fmla="*/ 460 h 526"/>
              <a:gd name="T24" fmla="*/ 1125 w 1169"/>
              <a:gd name="T25" fmla="*/ 425 h 526"/>
              <a:gd name="T26" fmla="*/ 1108 w 1169"/>
              <a:gd name="T27" fmla="*/ 405 h 526"/>
              <a:gd name="T28" fmla="*/ 919 w 1169"/>
              <a:gd name="T29" fmla="*/ 277 h 526"/>
              <a:gd name="T30" fmla="*/ 901 w 1169"/>
              <a:gd name="T31" fmla="*/ 267 h 526"/>
              <a:gd name="T32" fmla="*/ 898 w 1169"/>
              <a:gd name="T33" fmla="*/ 243 h 526"/>
              <a:gd name="T34" fmla="*/ 1076 w 1169"/>
              <a:gd name="T35" fmla="*/ 341 h 526"/>
              <a:gd name="T36" fmla="*/ 1130 w 1169"/>
              <a:gd name="T37" fmla="*/ 474 h 526"/>
              <a:gd name="T38" fmla="*/ 968 w 1169"/>
              <a:gd name="T39" fmla="*/ 497 h 526"/>
              <a:gd name="T40" fmla="*/ 766 w 1169"/>
              <a:gd name="T41" fmla="*/ 443 h 526"/>
              <a:gd name="T42" fmla="*/ 370 w 1169"/>
              <a:gd name="T43" fmla="*/ 301 h 526"/>
              <a:gd name="T44" fmla="*/ 184 w 1169"/>
              <a:gd name="T45" fmla="*/ 214 h 526"/>
              <a:gd name="T46" fmla="*/ 94 w 1169"/>
              <a:gd name="T47" fmla="*/ 166 h 526"/>
              <a:gd name="T48" fmla="*/ 20 w 1169"/>
              <a:gd name="T49" fmla="*/ 108 h 526"/>
              <a:gd name="T50" fmla="*/ 18 w 1169"/>
              <a:gd name="T51" fmla="*/ 30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0" h="606">
                <a:moveTo>
                  <a:pt x="78" y="0"/>
                </a:moveTo>
                <a:cubicBezTo>
                  <a:pt x="81" y="0"/>
                  <a:pt x="85" y="0"/>
                  <a:pt x="88" y="0"/>
                </a:cubicBezTo>
                <a:cubicBezTo>
                  <a:pt x="97" y="0"/>
                  <a:pt x="107" y="1"/>
                  <a:pt x="117" y="2"/>
                </a:cubicBezTo>
                <a:cubicBezTo>
                  <a:pt x="158" y="6"/>
                  <a:pt x="200" y="14"/>
                  <a:pt x="240" y="27"/>
                </a:cubicBezTo>
                <a:cubicBezTo>
                  <a:pt x="247" y="29"/>
                  <a:pt x="253" y="32"/>
                  <a:pt x="260" y="34"/>
                </a:cubicBezTo>
                <a:lnTo>
                  <a:pt x="275" y="39"/>
                </a:lnTo>
                <a:lnTo>
                  <a:pt x="283" y="54"/>
                </a:lnTo>
                <a:cubicBezTo>
                  <a:pt x="287" y="59"/>
                  <a:pt x="290" y="65"/>
                  <a:pt x="294" y="71"/>
                </a:cubicBezTo>
                <a:cubicBezTo>
                  <a:pt x="298" y="76"/>
                  <a:pt x="302" y="82"/>
                  <a:pt x="306" y="88"/>
                </a:cubicBezTo>
                <a:lnTo>
                  <a:pt x="308" y="91"/>
                </a:lnTo>
                <a:lnTo>
                  <a:pt x="276" y="79"/>
                </a:lnTo>
                <a:cubicBezTo>
                  <a:pt x="241" y="66"/>
                  <a:pt x="208" y="52"/>
                  <a:pt x="173" y="38"/>
                </a:cubicBezTo>
                <a:cubicBezTo>
                  <a:pt x="141" y="26"/>
                  <a:pt x="70" y="2"/>
                  <a:pt x="40" y="29"/>
                </a:cubicBezTo>
                <a:cubicBezTo>
                  <a:pt x="10" y="54"/>
                  <a:pt x="38" y="100"/>
                  <a:pt x="58" y="121"/>
                </a:cubicBezTo>
                <a:cubicBezTo>
                  <a:pt x="80" y="143"/>
                  <a:pt x="108" y="157"/>
                  <a:pt x="137" y="170"/>
                </a:cubicBezTo>
                <a:cubicBezTo>
                  <a:pt x="468" y="324"/>
                  <a:pt x="819" y="436"/>
                  <a:pt x="1168" y="546"/>
                </a:cubicBezTo>
                <a:cubicBezTo>
                  <a:pt x="1204" y="558"/>
                  <a:pt x="1379" y="597"/>
                  <a:pt x="1338" y="504"/>
                </a:cubicBezTo>
                <a:cubicBezTo>
                  <a:pt x="1333" y="494"/>
                  <a:pt x="1326" y="487"/>
                  <a:pt x="1317" y="480"/>
                </a:cubicBezTo>
                <a:cubicBezTo>
                  <a:pt x="1265" y="428"/>
                  <a:pt x="1204" y="383"/>
                  <a:pt x="1138" y="349"/>
                </a:cubicBezTo>
                <a:lnTo>
                  <a:pt x="1128" y="344"/>
                </a:lnTo>
                <a:lnTo>
                  <a:pt x="1140" y="337"/>
                </a:lnTo>
                <a:cubicBezTo>
                  <a:pt x="1145" y="335"/>
                  <a:pt x="1149" y="332"/>
                  <a:pt x="1153" y="330"/>
                </a:cubicBezTo>
                <a:lnTo>
                  <a:pt x="1155" y="328"/>
                </a:lnTo>
                <a:lnTo>
                  <a:pt x="1176" y="339"/>
                </a:lnTo>
                <a:cubicBezTo>
                  <a:pt x="1211" y="359"/>
                  <a:pt x="1245" y="380"/>
                  <a:pt x="1279" y="403"/>
                </a:cubicBezTo>
                <a:cubicBezTo>
                  <a:pt x="1328" y="438"/>
                  <a:pt x="1390" y="500"/>
                  <a:pt x="1344" y="563"/>
                </a:cubicBezTo>
                <a:cubicBezTo>
                  <a:pt x="1298" y="625"/>
                  <a:pt x="1214" y="606"/>
                  <a:pt x="1150" y="590"/>
                </a:cubicBezTo>
                <a:cubicBezTo>
                  <a:pt x="1070" y="570"/>
                  <a:pt x="988" y="550"/>
                  <a:pt x="908" y="526"/>
                </a:cubicBezTo>
                <a:cubicBezTo>
                  <a:pt x="748" y="478"/>
                  <a:pt x="589" y="421"/>
                  <a:pt x="435" y="355"/>
                </a:cubicBezTo>
                <a:cubicBezTo>
                  <a:pt x="359" y="323"/>
                  <a:pt x="285" y="290"/>
                  <a:pt x="212" y="251"/>
                </a:cubicBezTo>
                <a:cubicBezTo>
                  <a:pt x="175" y="233"/>
                  <a:pt x="139" y="214"/>
                  <a:pt x="105" y="194"/>
                </a:cubicBezTo>
                <a:cubicBezTo>
                  <a:pt x="71" y="176"/>
                  <a:pt x="36" y="157"/>
                  <a:pt x="16" y="124"/>
                </a:cubicBezTo>
                <a:cubicBezTo>
                  <a:pt x="-2" y="97"/>
                  <a:pt x="-8" y="58"/>
                  <a:pt x="14" y="31"/>
                </a:cubicBezTo>
                <a:cubicBezTo>
                  <a:pt x="31" y="7"/>
                  <a:pt x="53" y="1"/>
                  <a:pt x="7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74" name="内容占位符 6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828483" y="2369503"/>
            <a:ext cx="2130425" cy="1321435"/>
          </a:xfrm>
          <a:prstGeom prst="rect">
            <a:avLst/>
          </a:prstGeom>
        </p:spPr>
        <p:txBody>
          <a:bodyPr vert="horz" wrap="square" lIns="91440" tIns="45720" rIns="0" bIns="45720" rtlCol="0" anchor="t" anchorCtr="0">
            <a:normAutofit/>
          </a:bodyPr>
          <a:lstStyle>
            <a:lvl1pPr marL="28575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闻力</a:t>
            </a:r>
          </a:p>
        </p:txBody>
      </p:sp>
      <p:sp>
        <p:nvSpPr>
          <p:cNvPr id="46" name="椭圆 45"/>
          <p:cNvSpPr/>
          <p:nvPr>
            <p:custDataLst>
              <p:tags r:id="rId5"/>
            </p:custDataLst>
          </p:nvPr>
        </p:nvSpPr>
        <p:spPr>
          <a:xfrm>
            <a:off x="5761038" y="1665923"/>
            <a:ext cx="556260" cy="5562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>
            <p:custDataLst>
              <p:tags r:id="rId6"/>
            </p:custDataLst>
          </p:nvPr>
        </p:nvSpPr>
        <p:spPr>
          <a:xfrm>
            <a:off x="5762308" y="1696403"/>
            <a:ext cx="555625" cy="46164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sz="2000" b="1" dirty="0">
                <a:solidFill>
                  <a:schemeClr val="lt1">
                    <a:lumMod val="10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44" name="Freeform 685"/>
          <p:cNvSpPr/>
          <p:nvPr>
            <p:custDataLst>
              <p:tags r:id="rId7"/>
            </p:custDataLst>
          </p:nvPr>
        </p:nvSpPr>
        <p:spPr bwMode="auto">
          <a:xfrm rot="21120000">
            <a:off x="5594033" y="1829753"/>
            <a:ext cx="863600" cy="384810"/>
          </a:xfrm>
          <a:custGeom>
            <a:avLst/>
            <a:gdLst>
              <a:gd name="T0" fmla="*/ 18 w 1169"/>
              <a:gd name="T1" fmla="*/ 30 h 526"/>
              <a:gd name="T2" fmla="*/ 104 w 1169"/>
              <a:gd name="T3" fmla="*/ 6 h 526"/>
              <a:gd name="T4" fmla="*/ 207 w 1169"/>
              <a:gd name="T5" fmla="*/ 27 h 526"/>
              <a:gd name="T6" fmla="*/ 272 w 1169"/>
              <a:gd name="T7" fmla="*/ 52 h 526"/>
              <a:gd name="T8" fmla="*/ 287 w 1169"/>
              <a:gd name="T9" fmla="*/ 66 h 526"/>
              <a:gd name="T10" fmla="*/ 277 w 1169"/>
              <a:gd name="T11" fmla="*/ 82 h 526"/>
              <a:gd name="T12" fmla="*/ 267 w 1169"/>
              <a:gd name="T13" fmla="*/ 81 h 526"/>
              <a:gd name="T14" fmla="*/ 151 w 1169"/>
              <a:gd name="T15" fmla="*/ 36 h 526"/>
              <a:gd name="T16" fmla="*/ 40 w 1169"/>
              <a:gd name="T17" fmla="*/ 28 h 526"/>
              <a:gd name="T18" fmla="*/ 55 w 1169"/>
              <a:gd name="T19" fmla="*/ 105 h 526"/>
              <a:gd name="T20" fmla="*/ 121 w 1169"/>
              <a:gd name="T21" fmla="*/ 146 h 526"/>
              <a:gd name="T22" fmla="*/ 983 w 1169"/>
              <a:gd name="T23" fmla="*/ 460 h 526"/>
              <a:gd name="T24" fmla="*/ 1125 w 1169"/>
              <a:gd name="T25" fmla="*/ 425 h 526"/>
              <a:gd name="T26" fmla="*/ 1108 w 1169"/>
              <a:gd name="T27" fmla="*/ 405 h 526"/>
              <a:gd name="T28" fmla="*/ 919 w 1169"/>
              <a:gd name="T29" fmla="*/ 277 h 526"/>
              <a:gd name="T30" fmla="*/ 901 w 1169"/>
              <a:gd name="T31" fmla="*/ 267 h 526"/>
              <a:gd name="T32" fmla="*/ 898 w 1169"/>
              <a:gd name="T33" fmla="*/ 243 h 526"/>
              <a:gd name="T34" fmla="*/ 1076 w 1169"/>
              <a:gd name="T35" fmla="*/ 341 h 526"/>
              <a:gd name="T36" fmla="*/ 1130 w 1169"/>
              <a:gd name="T37" fmla="*/ 474 h 526"/>
              <a:gd name="T38" fmla="*/ 968 w 1169"/>
              <a:gd name="T39" fmla="*/ 497 h 526"/>
              <a:gd name="T40" fmla="*/ 766 w 1169"/>
              <a:gd name="T41" fmla="*/ 443 h 526"/>
              <a:gd name="T42" fmla="*/ 370 w 1169"/>
              <a:gd name="T43" fmla="*/ 301 h 526"/>
              <a:gd name="T44" fmla="*/ 184 w 1169"/>
              <a:gd name="T45" fmla="*/ 214 h 526"/>
              <a:gd name="T46" fmla="*/ 94 w 1169"/>
              <a:gd name="T47" fmla="*/ 166 h 526"/>
              <a:gd name="T48" fmla="*/ 20 w 1169"/>
              <a:gd name="T49" fmla="*/ 108 h 526"/>
              <a:gd name="T50" fmla="*/ 18 w 1169"/>
              <a:gd name="T51" fmla="*/ 30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0" h="606">
                <a:moveTo>
                  <a:pt x="78" y="0"/>
                </a:moveTo>
                <a:cubicBezTo>
                  <a:pt x="81" y="0"/>
                  <a:pt x="85" y="0"/>
                  <a:pt x="88" y="0"/>
                </a:cubicBezTo>
                <a:cubicBezTo>
                  <a:pt x="97" y="0"/>
                  <a:pt x="107" y="1"/>
                  <a:pt x="117" y="2"/>
                </a:cubicBezTo>
                <a:cubicBezTo>
                  <a:pt x="158" y="6"/>
                  <a:pt x="200" y="14"/>
                  <a:pt x="240" y="27"/>
                </a:cubicBezTo>
                <a:cubicBezTo>
                  <a:pt x="247" y="29"/>
                  <a:pt x="253" y="32"/>
                  <a:pt x="260" y="34"/>
                </a:cubicBezTo>
                <a:lnTo>
                  <a:pt x="275" y="39"/>
                </a:lnTo>
                <a:lnTo>
                  <a:pt x="283" y="54"/>
                </a:lnTo>
                <a:cubicBezTo>
                  <a:pt x="287" y="59"/>
                  <a:pt x="290" y="65"/>
                  <a:pt x="294" y="71"/>
                </a:cubicBezTo>
                <a:cubicBezTo>
                  <a:pt x="298" y="76"/>
                  <a:pt x="302" y="82"/>
                  <a:pt x="306" y="88"/>
                </a:cubicBezTo>
                <a:lnTo>
                  <a:pt x="308" y="91"/>
                </a:lnTo>
                <a:lnTo>
                  <a:pt x="276" y="79"/>
                </a:lnTo>
                <a:cubicBezTo>
                  <a:pt x="241" y="66"/>
                  <a:pt x="208" y="52"/>
                  <a:pt x="173" y="38"/>
                </a:cubicBezTo>
                <a:cubicBezTo>
                  <a:pt x="141" y="26"/>
                  <a:pt x="70" y="2"/>
                  <a:pt x="40" y="29"/>
                </a:cubicBezTo>
                <a:cubicBezTo>
                  <a:pt x="10" y="54"/>
                  <a:pt x="38" y="100"/>
                  <a:pt x="58" y="121"/>
                </a:cubicBezTo>
                <a:cubicBezTo>
                  <a:pt x="80" y="143"/>
                  <a:pt x="108" y="157"/>
                  <a:pt x="137" y="170"/>
                </a:cubicBezTo>
                <a:cubicBezTo>
                  <a:pt x="468" y="324"/>
                  <a:pt x="819" y="436"/>
                  <a:pt x="1168" y="546"/>
                </a:cubicBezTo>
                <a:cubicBezTo>
                  <a:pt x="1204" y="558"/>
                  <a:pt x="1379" y="597"/>
                  <a:pt x="1338" y="504"/>
                </a:cubicBezTo>
                <a:cubicBezTo>
                  <a:pt x="1333" y="494"/>
                  <a:pt x="1326" y="487"/>
                  <a:pt x="1317" y="480"/>
                </a:cubicBezTo>
                <a:cubicBezTo>
                  <a:pt x="1265" y="428"/>
                  <a:pt x="1204" y="383"/>
                  <a:pt x="1138" y="349"/>
                </a:cubicBezTo>
                <a:lnTo>
                  <a:pt x="1128" y="344"/>
                </a:lnTo>
                <a:lnTo>
                  <a:pt x="1140" y="337"/>
                </a:lnTo>
                <a:cubicBezTo>
                  <a:pt x="1145" y="335"/>
                  <a:pt x="1149" y="332"/>
                  <a:pt x="1153" y="330"/>
                </a:cubicBezTo>
                <a:lnTo>
                  <a:pt x="1155" y="328"/>
                </a:lnTo>
                <a:lnTo>
                  <a:pt x="1176" y="339"/>
                </a:lnTo>
                <a:cubicBezTo>
                  <a:pt x="1211" y="359"/>
                  <a:pt x="1245" y="380"/>
                  <a:pt x="1279" y="403"/>
                </a:cubicBezTo>
                <a:cubicBezTo>
                  <a:pt x="1328" y="438"/>
                  <a:pt x="1390" y="500"/>
                  <a:pt x="1344" y="563"/>
                </a:cubicBezTo>
                <a:cubicBezTo>
                  <a:pt x="1298" y="625"/>
                  <a:pt x="1214" y="606"/>
                  <a:pt x="1150" y="590"/>
                </a:cubicBezTo>
                <a:cubicBezTo>
                  <a:pt x="1070" y="570"/>
                  <a:pt x="988" y="550"/>
                  <a:pt x="908" y="526"/>
                </a:cubicBezTo>
                <a:cubicBezTo>
                  <a:pt x="748" y="478"/>
                  <a:pt x="589" y="421"/>
                  <a:pt x="435" y="355"/>
                </a:cubicBezTo>
                <a:cubicBezTo>
                  <a:pt x="359" y="323"/>
                  <a:pt x="285" y="290"/>
                  <a:pt x="212" y="251"/>
                </a:cubicBezTo>
                <a:cubicBezTo>
                  <a:pt x="175" y="233"/>
                  <a:pt x="139" y="214"/>
                  <a:pt x="105" y="194"/>
                </a:cubicBezTo>
                <a:cubicBezTo>
                  <a:pt x="71" y="176"/>
                  <a:pt x="36" y="157"/>
                  <a:pt x="16" y="124"/>
                </a:cubicBezTo>
                <a:cubicBezTo>
                  <a:pt x="-2" y="97"/>
                  <a:pt x="-8" y="58"/>
                  <a:pt x="14" y="31"/>
                </a:cubicBezTo>
                <a:cubicBezTo>
                  <a:pt x="31" y="7"/>
                  <a:pt x="53" y="1"/>
                  <a:pt x="7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5" name="内容占位符 6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4974908" y="2369503"/>
            <a:ext cx="2130425" cy="1321435"/>
          </a:xfrm>
          <a:prstGeom prst="rect">
            <a:avLst/>
          </a:prstGeom>
        </p:spPr>
        <p:txBody>
          <a:bodyPr vert="horz" wrap="square" lIns="91440" tIns="45720" rIns="0" bIns="45720" rtlCol="0" anchor="t" anchorCtr="0">
            <a:normAutofit/>
          </a:bodyPr>
          <a:lstStyle>
            <a:lvl1pPr marL="28575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思力</a:t>
            </a:r>
          </a:p>
        </p:txBody>
      </p:sp>
      <p:sp>
        <p:nvSpPr>
          <p:cNvPr id="55" name="椭圆 54"/>
          <p:cNvSpPr/>
          <p:nvPr>
            <p:custDataLst>
              <p:tags r:id="rId9"/>
            </p:custDataLst>
          </p:nvPr>
        </p:nvSpPr>
        <p:spPr>
          <a:xfrm>
            <a:off x="8906193" y="1679258"/>
            <a:ext cx="556260" cy="55626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>
            <p:custDataLst>
              <p:tags r:id="rId10"/>
            </p:custDataLst>
          </p:nvPr>
        </p:nvSpPr>
        <p:spPr>
          <a:xfrm>
            <a:off x="8907463" y="1709738"/>
            <a:ext cx="555625" cy="46164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sz="2000" b="1" dirty="0">
                <a:solidFill>
                  <a:schemeClr val="lt1">
                    <a:lumMod val="10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49" name="Freeform 685"/>
          <p:cNvSpPr/>
          <p:nvPr>
            <p:custDataLst>
              <p:tags r:id="rId11"/>
            </p:custDataLst>
          </p:nvPr>
        </p:nvSpPr>
        <p:spPr bwMode="auto">
          <a:xfrm rot="21120000">
            <a:off x="8722043" y="1843088"/>
            <a:ext cx="863600" cy="384810"/>
          </a:xfrm>
          <a:custGeom>
            <a:avLst/>
            <a:gdLst>
              <a:gd name="T0" fmla="*/ 18 w 1169"/>
              <a:gd name="T1" fmla="*/ 30 h 526"/>
              <a:gd name="T2" fmla="*/ 104 w 1169"/>
              <a:gd name="T3" fmla="*/ 6 h 526"/>
              <a:gd name="T4" fmla="*/ 207 w 1169"/>
              <a:gd name="T5" fmla="*/ 27 h 526"/>
              <a:gd name="T6" fmla="*/ 272 w 1169"/>
              <a:gd name="T7" fmla="*/ 52 h 526"/>
              <a:gd name="T8" fmla="*/ 287 w 1169"/>
              <a:gd name="T9" fmla="*/ 66 h 526"/>
              <a:gd name="T10" fmla="*/ 277 w 1169"/>
              <a:gd name="T11" fmla="*/ 82 h 526"/>
              <a:gd name="T12" fmla="*/ 267 w 1169"/>
              <a:gd name="T13" fmla="*/ 81 h 526"/>
              <a:gd name="T14" fmla="*/ 151 w 1169"/>
              <a:gd name="T15" fmla="*/ 36 h 526"/>
              <a:gd name="T16" fmla="*/ 40 w 1169"/>
              <a:gd name="T17" fmla="*/ 28 h 526"/>
              <a:gd name="T18" fmla="*/ 55 w 1169"/>
              <a:gd name="T19" fmla="*/ 105 h 526"/>
              <a:gd name="T20" fmla="*/ 121 w 1169"/>
              <a:gd name="T21" fmla="*/ 146 h 526"/>
              <a:gd name="T22" fmla="*/ 983 w 1169"/>
              <a:gd name="T23" fmla="*/ 460 h 526"/>
              <a:gd name="T24" fmla="*/ 1125 w 1169"/>
              <a:gd name="T25" fmla="*/ 425 h 526"/>
              <a:gd name="T26" fmla="*/ 1108 w 1169"/>
              <a:gd name="T27" fmla="*/ 405 h 526"/>
              <a:gd name="T28" fmla="*/ 919 w 1169"/>
              <a:gd name="T29" fmla="*/ 277 h 526"/>
              <a:gd name="T30" fmla="*/ 901 w 1169"/>
              <a:gd name="T31" fmla="*/ 267 h 526"/>
              <a:gd name="T32" fmla="*/ 898 w 1169"/>
              <a:gd name="T33" fmla="*/ 243 h 526"/>
              <a:gd name="T34" fmla="*/ 1076 w 1169"/>
              <a:gd name="T35" fmla="*/ 341 h 526"/>
              <a:gd name="T36" fmla="*/ 1130 w 1169"/>
              <a:gd name="T37" fmla="*/ 474 h 526"/>
              <a:gd name="T38" fmla="*/ 968 w 1169"/>
              <a:gd name="T39" fmla="*/ 497 h 526"/>
              <a:gd name="T40" fmla="*/ 766 w 1169"/>
              <a:gd name="T41" fmla="*/ 443 h 526"/>
              <a:gd name="T42" fmla="*/ 370 w 1169"/>
              <a:gd name="T43" fmla="*/ 301 h 526"/>
              <a:gd name="T44" fmla="*/ 184 w 1169"/>
              <a:gd name="T45" fmla="*/ 214 h 526"/>
              <a:gd name="T46" fmla="*/ 94 w 1169"/>
              <a:gd name="T47" fmla="*/ 166 h 526"/>
              <a:gd name="T48" fmla="*/ 20 w 1169"/>
              <a:gd name="T49" fmla="*/ 108 h 526"/>
              <a:gd name="T50" fmla="*/ 18 w 1169"/>
              <a:gd name="T51" fmla="*/ 30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0" h="606">
                <a:moveTo>
                  <a:pt x="78" y="0"/>
                </a:moveTo>
                <a:cubicBezTo>
                  <a:pt x="81" y="0"/>
                  <a:pt x="85" y="0"/>
                  <a:pt x="88" y="0"/>
                </a:cubicBezTo>
                <a:cubicBezTo>
                  <a:pt x="97" y="0"/>
                  <a:pt x="107" y="1"/>
                  <a:pt x="117" y="2"/>
                </a:cubicBezTo>
                <a:cubicBezTo>
                  <a:pt x="158" y="6"/>
                  <a:pt x="200" y="14"/>
                  <a:pt x="240" y="27"/>
                </a:cubicBezTo>
                <a:cubicBezTo>
                  <a:pt x="247" y="29"/>
                  <a:pt x="253" y="32"/>
                  <a:pt x="260" y="34"/>
                </a:cubicBezTo>
                <a:lnTo>
                  <a:pt x="275" y="39"/>
                </a:lnTo>
                <a:lnTo>
                  <a:pt x="283" y="54"/>
                </a:lnTo>
                <a:cubicBezTo>
                  <a:pt x="287" y="59"/>
                  <a:pt x="290" y="65"/>
                  <a:pt x="294" y="71"/>
                </a:cubicBezTo>
                <a:cubicBezTo>
                  <a:pt x="298" y="76"/>
                  <a:pt x="302" y="82"/>
                  <a:pt x="306" y="88"/>
                </a:cubicBezTo>
                <a:lnTo>
                  <a:pt x="308" y="91"/>
                </a:lnTo>
                <a:lnTo>
                  <a:pt x="276" y="79"/>
                </a:lnTo>
                <a:cubicBezTo>
                  <a:pt x="241" y="66"/>
                  <a:pt x="208" y="52"/>
                  <a:pt x="173" y="38"/>
                </a:cubicBezTo>
                <a:cubicBezTo>
                  <a:pt x="141" y="26"/>
                  <a:pt x="70" y="2"/>
                  <a:pt x="40" y="29"/>
                </a:cubicBezTo>
                <a:cubicBezTo>
                  <a:pt x="10" y="54"/>
                  <a:pt x="38" y="100"/>
                  <a:pt x="58" y="121"/>
                </a:cubicBezTo>
                <a:cubicBezTo>
                  <a:pt x="80" y="143"/>
                  <a:pt x="108" y="157"/>
                  <a:pt x="137" y="170"/>
                </a:cubicBezTo>
                <a:cubicBezTo>
                  <a:pt x="468" y="324"/>
                  <a:pt x="819" y="436"/>
                  <a:pt x="1168" y="546"/>
                </a:cubicBezTo>
                <a:cubicBezTo>
                  <a:pt x="1204" y="558"/>
                  <a:pt x="1379" y="597"/>
                  <a:pt x="1338" y="504"/>
                </a:cubicBezTo>
                <a:cubicBezTo>
                  <a:pt x="1333" y="494"/>
                  <a:pt x="1326" y="487"/>
                  <a:pt x="1317" y="480"/>
                </a:cubicBezTo>
                <a:cubicBezTo>
                  <a:pt x="1265" y="428"/>
                  <a:pt x="1204" y="383"/>
                  <a:pt x="1138" y="349"/>
                </a:cubicBezTo>
                <a:lnTo>
                  <a:pt x="1128" y="344"/>
                </a:lnTo>
                <a:lnTo>
                  <a:pt x="1140" y="337"/>
                </a:lnTo>
                <a:cubicBezTo>
                  <a:pt x="1145" y="335"/>
                  <a:pt x="1149" y="332"/>
                  <a:pt x="1153" y="330"/>
                </a:cubicBezTo>
                <a:lnTo>
                  <a:pt x="1155" y="328"/>
                </a:lnTo>
                <a:lnTo>
                  <a:pt x="1176" y="339"/>
                </a:lnTo>
                <a:cubicBezTo>
                  <a:pt x="1211" y="359"/>
                  <a:pt x="1245" y="380"/>
                  <a:pt x="1279" y="403"/>
                </a:cubicBezTo>
                <a:cubicBezTo>
                  <a:pt x="1328" y="438"/>
                  <a:pt x="1390" y="500"/>
                  <a:pt x="1344" y="563"/>
                </a:cubicBezTo>
                <a:cubicBezTo>
                  <a:pt x="1298" y="625"/>
                  <a:pt x="1214" y="606"/>
                  <a:pt x="1150" y="590"/>
                </a:cubicBezTo>
                <a:cubicBezTo>
                  <a:pt x="1070" y="570"/>
                  <a:pt x="988" y="550"/>
                  <a:pt x="908" y="526"/>
                </a:cubicBezTo>
                <a:cubicBezTo>
                  <a:pt x="748" y="478"/>
                  <a:pt x="589" y="421"/>
                  <a:pt x="435" y="355"/>
                </a:cubicBezTo>
                <a:cubicBezTo>
                  <a:pt x="359" y="323"/>
                  <a:pt x="285" y="290"/>
                  <a:pt x="212" y="251"/>
                </a:cubicBezTo>
                <a:cubicBezTo>
                  <a:pt x="175" y="233"/>
                  <a:pt x="139" y="214"/>
                  <a:pt x="105" y="194"/>
                </a:cubicBezTo>
                <a:cubicBezTo>
                  <a:pt x="71" y="176"/>
                  <a:pt x="36" y="157"/>
                  <a:pt x="16" y="124"/>
                </a:cubicBezTo>
                <a:cubicBezTo>
                  <a:pt x="-2" y="97"/>
                  <a:pt x="-8" y="58"/>
                  <a:pt x="14" y="31"/>
                </a:cubicBezTo>
                <a:cubicBezTo>
                  <a:pt x="31" y="7"/>
                  <a:pt x="53" y="1"/>
                  <a:pt x="7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0" name="内容占位符 6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8120063" y="2369503"/>
            <a:ext cx="2130425" cy="1321435"/>
          </a:xfrm>
          <a:prstGeom prst="rect">
            <a:avLst/>
          </a:prstGeom>
        </p:spPr>
        <p:txBody>
          <a:bodyPr vert="horz" wrap="square" lIns="91440" tIns="45720" rIns="0" bIns="45720" rtlCol="0" anchor="t" anchorCtr="0">
            <a:normAutofit/>
          </a:bodyPr>
          <a:lstStyle>
            <a:lvl1pPr marL="28575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正念力</a:t>
            </a:r>
          </a:p>
        </p:txBody>
      </p:sp>
      <p:sp>
        <p:nvSpPr>
          <p:cNvPr id="56" name="椭圆 55"/>
          <p:cNvSpPr/>
          <p:nvPr>
            <p:custDataLst>
              <p:tags r:id="rId13"/>
            </p:custDataLst>
          </p:nvPr>
        </p:nvSpPr>
        <p:spPr>
          <a:xfrm>
            <a:off x="2617788" y="4413568"/>
            <a:ext cx="556260" cy="5562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>
            <p:custDataLst>
              <p:tags r:id="rId14"/>
            </p:custDataLst>
          </p:nvPr>
        </p:nvSpPr>
        <p:spPr>
          <a:xfrm>
            <a:off x="2619693" y="4444048"/>
            <a:ext cx="554990" cy="46164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sz="2000" b="1" dirty="0">
                <a:solidFill>
                  <a:schemeClr val="lt1">
                    <a:lumMod val="10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53" name="Freeform 685"/>
          <p:cNvSpPr/>
          <p:nvPr>
            <p:custDataLst>
              <p:tags r:id="rId15"/>
            </p:custDataLst>
          </p:nvPr>
        </p:nvSpPr>
        <p:spPr bwMode="auto">
          <a:xfrm rot="21120000">
            <a:off x="2433638" y="4577398"/>
            <a:ext cx="863600" cy="384810"/>
          </a:xfrm>
          <a:custGeom>
            <a:avLst/>
            <a:gdLst>
              <a:gd name="T0" fmla="*/ 18 w 1169"/>
              <a:gd name="T1" fmla="*/ 30 h 526"/>
              <a:gd name="T2" fmla="*/ 104 w 1169"/>
              <a:gd name="T3" fmla="*/ 6 h 526"/>
              <a:gd name="T4" fmla="*/ 207 w 1169"/>
              <a:gd name="T5" fmla="*/ 27 h 526"/>
              <a:gd name="T6" fmla="*/ 272 w 1169"/>
              <a:gd name="T7" fmla="*/ 52 h 526"/>
              <a:gd name="T8" fmla="*/ 287 w 1169"/>
              <a:gd name="T9" fmla="*/ 66 h 526"/>
              <a:gd name="T10" fmla="*/ 277 w 1169"/>
              <a:gd name="T11" fmla="*/ 82 h 526"/>
              <a:gd name="T12" fmla="*/ 267 w 1169"/>
              <a:gd name="T13" fmla="*/ 81 h 526"/>
              <a:gd name="T14" fmla="*/ 151 w 1169"/>
              <a:gd name="T15" fmla="*/ 36 h 526"/>
              <a:gd name="T16" fmla="*/ 40 w 1169"/>
              <a:gd name="T17" fmla="*/ 28 h 526"/>
              <a:gd name="T18" fmla="*/ 55 w 1169"/>
              <a:gd name="T19" fmla="*/ 105 h 526"/>
              <a:gd name="T20" fmla="*/ 121 w 1169"/>
              <a:gd name="T21" fmla="*/ 146 h 526"/>
              <a:gd name="T22" fmla="*/ 983 w 1169"/>
              <a:gd name="T23" fmla="*/ 460 h 526"/>
              <a:gd name="T24" fmla="*/ 1125 w 1169"/>
              <a:gd name="T25" fmla="*/ 425 h 526"/>
              <a:gd name="T26" fmla="*/ 1108 w 1169"/>
              <a:gd name="T27" fmla="*/ 405 h 526"/>
              <a:gd name="T28" fmla="*/ 919 w 1169"/>
              <a:gd name="T29" fmla="*/ 277 h 526"/>
              <a:gd name="T30" fmla="*/ 901 w 1169"/>
              <a:gd name="T31" fmla="*/ 267 h 526"/>
              <a:gd name="T32" fmla="*/ 898 w 1169"/>
              <a:gd name="T33" fmla="*/ 243 h 526"/>
              <a:gd name="T34" fmla="*/ 1076 w 1169"/>
              <a:gd name="T35" fmla="*/ 341 h 526"/>
              <a:gd name="T36" fmla="*/ 1130 w 1169"/>
              <a:gd name="T37" fmla="*/ 474 h 526"/>
              <a:gd name="T38" fmla="*/ 968 w 1169"/>
              <a:gd name="T39" fmla="*/ 497 h 526"/>
              <a:gd name="T40" fmla="*/ 766 w 1169"/>
              <a:gd name="T41" fmla="*/ 443 h 526"/>
              <a:gd name="T42" fmla="*/ 370 w 1169"/>
              <a:gd name="T43" fmla="*/ 301 h 526"/>
              <a:gd name="T44" fmla="*/ 184 w 1169"/>
              <a:gd name="T45" fmla="*/ 214 h 526"/>
              <a:gd name="T46" fmla="*/ 94 w 1169"/>
              <a:gd name="T47" fmla="*/ 166 h 526"/>
              <a:gd name="T48" fmla="*/ 20 w 1169"/>
              <a:gd name="T49" fmla="*/ 108 h 526"/>
              <a:gd name="T50" fmla="*/ 18 w 1169"/>
              <a:gd name="T51" fmla="*/ 30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0" h="606">
                <a:moveTo>
                  <a:pt x="78" y="0"/>
                </a:moveTo>
                <a:cubicBezTo>
                  <a:pt x="81" y="0"/>
                  <a:pt x="85" y="0"/>
                  <a:pt x="88" y="0"/>
                </a:cubicBezTo>
                <a:cubicBezTo>
                  <a:pt x="97" y="0"/>
                  <a:pt x="107" y="1"/>
                  <a:pt x="117" y="2"/>
                </a:cubicBezTo>
                <a:cubicBezTo>
                  <a:pt x="158" y="6"/>
                  <a:pt x="200" y="14"/>
                  <a:pt x="240" y="27"/>
                </a:cubicBezTo>
                <a:cubicBezTo>
                  <a:pt x="247" y="29"/>
                  <a:pt x="253" y="32"/>
                  <a:pt x="260" y="34"/>
                </a:cubicBezTo>
                <a:lnTo>
                  <a:pt x="275" y="39"/>
                </a:lnTo>
                <a:lnTo>
                  <a:pt x="283" y="54"/>
                </a:lnTo>
                <a:cubicBezTo>
                  <a:pt x="287" y="59"/>
                  <a:pt x="290" y="65"/>
                  <a:pt x="294" y="71"/>
                </a:cubicBezTo>
                <a:cubicBezTo>
                  <a:pt x="298" y="76"/>
                  <a:pt x="302" y="82"/>
                  <a:pt x="306" y="88"/>
                </a:cubicBezTo>
                <a:lnTo>
                  <a:pt x="308" y="91"/>
                </a:lnTo>
                <a:lnTo>
                  <a:pt x="276" y="79"/>
                </a:lnTo>
                <a:cubicBezTo>
                  <a:pt x="241" y="66"/>
                  <a:pt x="208" y="52"/>
                  <a:pt x="173" y="38"/>
                </a:cubicBezTo>
                <a:cubicBezTo>
                  <a:pt x="141" y="26"/>
                  <a:pt x="70" y="2"/>
                  <a:pt x="40" y="29"/>
                </a:cubicBezTo>
                <a:cubicBezTo>
                  <a:pt x="10" y="54"/>
                  <a:pt x="38" y="100"/>
                  <a:pt x="58" y="121"/>
                </a:cubicBezTo>
                <a:cubicBezTo>
                  <a:pt x="80" y="143"/>
                  <a:pt x="108" y="157"/>
                  <a:pt x="137" y="170"/>
                </a:cubicBezTo>
                <a:cubicBezTo>
                  <a:pt x="468" y="324"/>
                  <a:pt x="819" y="436"/>
                  <a:pt x="1168" y="546"/>
                </a:cubicBezTo>
                <a:cubicBezTo>
                  <a:pt x="1204" y="558"/>
                  <a:pt x="1379" y="597"/>
                  <a:pt x="1338" y="504"/>
                </a:cubicBezTo>
                <a:cubicBezTo>
                  <a:pt x="1333" y="494"/>
                  <a:pt x="1326" y="487"/>
                  <a:pt x="1317" y="480"/>
                </a:cubicBezTo>
                <a:cubicBezTo>
                  <a:pt x="1265" y="428"/>
                  <a:pt x="1204" y="383"/>
                  <a:pt x="1138" y="349"/>
                </a:cubicBezTo>
                <a:lnTo>
                  <a:pt x="1128" y="344"/>
                </a:lnTo>
                <a:lnTo>
                  <a:pt x="1140" y="337"/>
                </a:lnTo>
                <a:cubicBezTo>
                  <a:pt x="1145" y="335"/>
                  <a:pt x="1149" y="332"/>
                  <a:pt x="1153" y="330"/>
                </a:cubicBezTo>
                <a:lnTo>
                  <a:pt x="1155" y="328"/>
                </a:lnTo>
                <a:lnTo>
                  <a:pt x="1176" y="339"/>
                </a:lnTo>
                <a:cubicBezTo>
                  <a:pt x="1211" y="359"/>
                  <a:pt x="1245" y="380"/>
                  <a:pt x="1279" y="403"/>
                </a:cubicBezTo>
                <a:cubicBezTo>
                  <a:pt x="1328" y="438"/>
                  <a:pt x="1390" y="500"/>
                  <a:pt x="1344" y="563"/>
                </a:cubicBezTo>
                <a:cubicBezTo>
                  <a:pt x="1298" y="625"/>
                  <a:pt x="1214" y="606"/>
                  <a:pt x="1150" y="590"/>
                </a:cubicBezTo>
                <a:cubicBezTo>
                  <a:pt x="1070" y="570"/>
                  <a:pt x="988" y="550"/>
                  <a:pt x="908" y="526"/>
                </a:cubicBezTo>
                <a:cubicBezTo>
                  <a:pt x="748" y="478"/>
                  <a:pt x="589" y="421"/>
                  <a:pt x="435" y="355"/>
                </a:cubicBezTo>
                <a:cubicBezTo>
                  <a:pt x="359" y="323"/>
                  <a:pt x="285" y="290"/>
                  <a:pt x="212" y="251"/>
                </a:cubicBezTo>
                <a:cubicBezTo>
                  <a:pt x="175" y="233"/>
                  <a:pt x="139" y="214"/>
                  <a:pt x="105" y="194"/>
                </a:cubicBezTo>
                <a:cubicBezTo>
                  <a:pt x="71" y="176"/>
                  <a:pt x="36" y="157"/>
                  <a:pt x="16" y="124"/>
                </a:cubicBezTo>
                <a:cubicBezTo>
                  <a:pt x="-2" y="97"/>
                  <a:pt x="-8" y="58"/>
                  <a:pt x="14" y="31"/>
                </a:cubicBezTo>
                <a:cubicBezTo>
                  <a:pt x="31" y="7"/>
                  <a:pt x="53" y="1"/>
                  <a:pt x="7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4" name="内容占位符 6"/>
          <p:cNvSpPr>
            <a:spLocks noGrp="1"/>
          </p:cNvSpPr>
          <p:nvPr>
            <p:custDataLst>
              <p:tags r:id="rId16"/>
            </p:custDataLst>
          </p:nvPr>
        </p:nvSpPr>
        <p:spPr>
          <a:xfrm>
            <a:off x="1830388" y="5103813"/>
            <a:ext cx="2130425" cy="1321435"/>
          </a:xfrm>
          <a:prstGeom prst="rect">
            <a:avLst/>
          </a:prstGeom>
        </p:spPr>
        <p:txBody>
          <a:bodyPr vert="horz" wrap="square" lIns="91440" tIns="45720" rIns="0" bIns="45720" rtlCol="0" anchor="t" anchorCtr="0">
            <a:normAutofit/>
          </a:bodyPr>
          <a:lstStyle>
            <a:lvl1pPr marL="28575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正知力</a:t>
            </a:r>
          </a:p>
        </p:txBody>
      </p:sp>
      <p:sp>
        <p:nvSpPr>
          <p:cNvPr id="8" name="椭圆 7"/>
          <p:cNvSpPr/>
          <p:nvPr>
            <p:custDataLst>
              <p:tags r:id="rId17"/>
            </p:custDataLst>
          </p:nvPr>
        </p:nvSpPr>
        <p:spPr>
          <a:xfrm>
            <a:off x="5760403" y="4413568"/>
            <a:ext cx="556260" cy="55626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>
            <p:custDataLst>
              <p:tags r:id="rId18"/>
            </p:custDataLst>
          </p:nvPr>
        </p:nvSpPr>
        <p:spPr>
          <a:xfrm>
            <a:off x="5762308" y="4444048"/>
            <a:ext cx="554990" cy="46164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sz="2000" b="1" dirty="0">
                <a:solidFill>
                  <a:schemeClr val="lt1">
                    <a:lumMod val="10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11" name="Freeform 685"/>
          <p:cNvSpPr/>
          <p:nvPr>
            <p:custDataLst>
              <p:tags r:id="rId19"/>
            </p:custDataLst>
          </p:nvPr>
        </p:nvSpPr>
        <p:spPr bwMode="auto">
          <a:xfrm rot="21120000">
            <a:off x="5576253" y="4577398"/>
            <a:ext cx="863600" cy="384810"/>
          </a:xfrm>
          <a:custGeom>
            <a:avLst/>
            <a:gdLst>
              <a:gd name="T0" fmla="*/ 18 w 1169"/>
              <a:gd name="T1" fmla="*/ 30 h 526"/>
              <a:gd name="T2" fmla="*/ 104 w 1169"/>
              <a:gd name="T3" fmla="*/ 6 h 526"/>
              <a:gd name="T4" fmla="*/ 207 w 1169"/>
              <a:gd name="T5" fmla="*/ 27 h 526"/>
              <a:gd name="T6" fmla="*/ 272 w 1169"/>
              <a:gd name="T7" fmla="*/ 52 h 526"/>
              <a:gd name="T8" fmla="*/ 287 w 1169"/>
              <a:gd name="T9" fmla="*/ 66 h 526"/>
              <a:gd name="T10" fmla="*/ 277 w 1169"/>
              <a:gd name="T11" fmla="*/ 82 h 526"/>
              <a:gd name="T12" fmla="*/ 267 w 1169"/>
              <a:gd name="T13" fmla="*/ 81 h 526"/>
              <a:gd name="T14" fmla="*/ 151 w 1169"/>
              <a:gd name="T15" fmla="*/ 36 h 526"/>
              <a:gd name="T16" fmla="*/ 40 w 1169"/>
              <a:gd name="T17" fmla="*/ 28 h 526"/>
              <a:gd name="T18" fmla="*/ 55 w 1169"/>
              <a:gd name="T19" fmla="*/ 105 h 526"/>
              <a:gd name="T20" fmla="*/ 121 w 1169"/>
              <a:gd name="T21" fmla="*/ 146 h 526"/>
              <a:gd name="T22" fmla="*/ 983 w 1169"/>
              <a:gd name="T23" fmla="*/ 460 h 526"/>
              <a:gd name="T24" fmla="*/ 1125 w 1169"/>
              <a:gd name="T25" fmla="*/ 425 h 526"/>
              <a:gd name="T26" fmla="*/ 1108 w 1169"/>
              <a:gd name="T27" fmla="*/ 405 h 526"/>
              <a:gd name="T28" fmla="*/ 919 w 1169"/>
              <a:gd name="T29" fmla="*/ 277 h 526"/>
              <a:gd name="T30" fmla="*/ 901 w 1169"/>
              <a:gd name="T31" fmla="*/ 267 h 526"/>
              <a:gd name="T32" fmla="*/ 898 w 1169"/>
              <a:gd name="T33" fmla="*/ 243 h 526"/>
              <a:gd name="T34" fmla="*/ 1076 w 1169"/>
              <a:gd name="T35" fmla="*/ 341 h 526"/>
              <a:gd name="T36" fmla="*/ 1130 w 1169"/>
              <a:gd name="T37" fmla="*/ 474 h 526"/>
              <a:gd name="T38" fmla="*/ 968 w 1169"/>
              <a:gd name="T39" fmla="*/ 497 h 526"/>
              <a:gd name="T40" fmla="*/ 766 w 1169"/>
              <a:gd name="T41" fmla="*/ 443 h 526"/>
              <a:gd name="T42" fmla="*/ 370 w 1169"/>
              <a:gd name="T43" fmla="*/ 301 h 526"/>
              <a:gd name="T44" fmla="*/ 184 w 1169"/>
              <a:gd name="T45" fmla="*/ 214 h 526"/>
              <a:gd name="T46" fmla="*/ 94 w 1169"/>
              <a:gd name="T47" fmla="*/ 166 h 526"/>
              <a:gd name="T48" fmla="*/ 20 w 1169"/>
              <a:gd name="T49" fmla="*/ 108 h 526"/>
              <a:gd name="T50" fmla="*/ 18 w 1169"/>
              <a:gd name="T51" fmla="*/ 30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0" h="606">
                <a:moveTo>
                  <a:pt x="78" y="0"/>
                </a:moveTo>
                <a:cubicBezTo>
                  <a:pt x="81" y="0"/>
                  <a:pt x="85" y="0"/>
                  <a:pt x="88" y="0"/>
                </a:cubicBezTo>
                <a:cubicBezTo>
                  <a:pt x="97" y="0"/>
                  <a:pt x="107" y="1"/>
                  <a:pt x="117" y="2"/>
                </a:cubicBezTo>
                <a:cubicBezTo>
                  <a:pt x="158" y="6"/>
                  <a:pt x="200" y="14"/>
                  <a:pt x="240" y="27"/>
                </a:cubicBezTo>
                <a:cubicBezTo>
                  <a:pt x="247" y="29"/>
                  <a:pt x="253" y="32"/>
                  <a:pt x="260" y="34"/>
                </a:cubicBezTo>
                <a:lnTo>
                  <a:pt x="275" y="39"/>
                </a:lnTo>
                <a:lnTo>
                  <a:pt x="283" y="54"/>
                </a:lnTo>
                <a:cubicBezTo>
                  <a:pt x="287" y="59"/>
                  <a:pt x="290" y="65"/>
                  <a:pt x="294" y="71"/>
                </a:cubicBezTo>
                <a:cubicBezTo>
                  <a:pt x="298" y="76"/>
                  <a:pt x="302" y="82"/>
                  <a:pt x="306" y="88"/>
                </a:cubicBezTo>
                <a:lnTo>
                  <a:pt x="308" y="91"/>
                </a:lnTo>
                <a:lnTo>
                  <a:pt x="276" y="79"/>
                </a:lnTo>
                <a:cubicBezTo>
                  <a:pt x="241" y="66"/>
                  <a:pt x="208" y="52"/>
                  <a:pt x="173" y="38"/>
                </a:cubicBezTo>
                <a:cubicBezTo>
                  <a:pt x="141" y="26"/>
                  <a:pt x="70" y="2"/>
                  <a:pt x="40" y="29"/>
                </a:cubicBezTo>
                <a:cubicBezTo>
                  <a:pt x="10" y="54"/>
                  <a:pt x="38" y="100"/>
                  <a:pt x="58" y="121"/>
                </a:cubicBezTo>
                <a:cubicBezTo>
                  <a:pt x="80" y="143"/>
                  <a:pt x="108" y="157"/>
                  <a:pt x="137" y="170"/>
                </a:cubicBezTo>
                <a:cubicBezTo>
                  <a:pt x="468" y="324"/>
                  <a:pt x="819" y="436"/>
                  <a:pt x="1168" y="546"/>
                </a:cubicBezTo>
                <a:cubicBezTo>
                  <a:pt x="1204" y="558"/>
                  <a:pt x="1379" y="597"/>
                  <a:pt x="1338" y="504"/>
                </a:cubicBezTo>
                <a:cubicBezTo>
                  <a:pt x="1333" y="494"/>
                  <a:pt x="1326" y="487"/>
                  <a:pt x="1317" y="480"/>
                </a:cubicBezTo>
                <a:cubicBezTo>
                  <a:pt x="1265" y="428"/>
                  <a:pt x="1204" y="383"/>
                  <a:pt x="1138" y="349"/>
                </a:cubicBezTo>
                <a:lnTo>
                  <a:pt x="1128" y="344"/>
                </a:lnTo>
                <a:lnTo>
                  <a:pt x="1140" y="337"/>
                </a:lnTo>
                <a:cubicBezTo>
                  <a:pt x="1145" y="335"/>
                  <a:pt x="1149" y="332"/>
                  <a:pt x="1153" y="330"/>
                </a:cubicBezTo>
                <a:lnTo>
                  <a:pt x="1155" y="328"/>
                </a:lnTo>
                <a:lnTo>
                  <a:pt x="1176" y="339"/>
                </a:lnTo>
                <a:cubicBezTo>
                  <a:pt x="1211" y="359"/>
                  <a:pt x="1245" y="380"/>
                  <a:pt x="1279" y="403"/>
                </a:cubicBezTo>
                <a:cubicBezTo>
                  <a:pt x="1328" y="438"/>
                  <a:pt x="1390" y="500"/>
                  <a:pt x="1344" y="563"/>
                </a:cubicBezTo>
                <a:cubicBezTo>
                  <a:pt x="1298" y="625"/>
                  <a:pt x="1214" y="606"/>
                  <a:pt x="1150" y="590"/>
                </a:cubicBezTo>
                <a:cubicBezTo>
                  <a:pt x="1070" y="570"/>
                  <a:pt x="988" y="550"/>
                  <a:pt x="908" y="526"/>
                </a:cubicBezTo>
                <a:cubicBezTo>
                  <a:pt x="748" y="478"/>
                  <a:pt x="589" y="421"/>
                  <a:pt x="435" y="355"/>
                </a:cubicBezTo>
                <a:cubicBezTo>
                  <a:pt x="359" y="323"/>
                  <a:pt x="285" y="290"/>
                  <a:pt x="212" y="251"/>
                </a:cubicBezTo>
                <a:cubicBezTo>
                  <a:pt x="175" y="233"/>
                  <a:pt x="139" y="214"/>
                  <a:pt x="105" y="194"/>
                </a:cubicBezTo>
                <a:cubicBezTo>
                  <a:pt x="71" y="176"/>
                  <a:pt x="36" y="157"/>
                  <a:pt x="16" y="124"/>
                </a:cubicBezTo>
                <a:cubicBezTo>
                  <a:pt x="-2" y="97"/>
                  <a:pt x="-8" y="58"/>
                  <a:pt x="14" y="31"/>
                </a:cubicBezTo>
                <a:cubicBezTo>
                  <a:pt x="31" y="7"/>
                  <a:pt x="53" y="1"/>
                  <a:pt x="7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2" name="内容占位符 6"/>
          <p:cNvSpPr>
            <a:spLocks noGrp="1"/>
          </p:cNvSpPr>
          <p:nvPr>
            <p:custDataLst>
              <p:tags r:id="rId20"/>
            </p:custDataLst>
          </p:nvPr>
        </p:nvSpPr>
        <p:spPr>
          <a:xfrm>
            <a:off x="4974908" y="5103813"/>
            <a:ext cx="2130425" cy="1321435"/>
          </a:xfrm>
          <a:prstGeom prst="rect">
            <a:avLst/>
          </a:prstGeom>
        </p:spPr>
        <p:txBody>
          <a:bodyPr vert="horz" wrap="square" lIns="91440" tIns="45720" rIns="0" bIns="45720" rtlCol="0" anchor="t" anchorCtr="0">
            <a:normAutofit/>
          </a:bodyPr>
          <a:lstStyle>
            <a:lvl1pPr marL="28575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精进力</a:t>
            </a:r>
          </a:p>
        </p:txBody>
      </p:sp>
      <p:sp>
        <p:nvSpPr>
          <p:cNvPr id="5" name="椭圆 4"/>
          <p:cNvSpPr/>
          <p:nvPr>
            <p:custDataLst>
              <p:tags r:id="rId21"/>
            </p:custDataLst>
          </p:nvPr>
        </p:nvSpPr>
        <p:spPr>
          <a:xfrm>
            <a:off x="8906193" y="4413568"/>
            <a:ext cx="556260" cy="55626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22"/>
            </p:custDataLst>
          </p:nvPr>
        </p:nvSpPr>
        <p:spPr>
          <a:xfrm>
            <a:off x="8908098" y="4444048"/>
            <a:ext cx="554990" cy="46164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sz="2000" b="1" dirty="0">
                <a:solidFill>
                  <a:schemeClr val="lt1">
                    <a:lumMod val="10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</a:p>
        </p:txBody>
      </p:sp>
      <p:sp>
        <p:nvSpPr>
          <p:cNvPr id="7" name="Freeform 685"/>
          <p:cNvSpPr/>
          <p:nvPr>
            <p:custDataLst>
              <p:tags r:id="rId23"/>
            </p:custDataLst>
          </p:nvPr>
        </p:nvSpPr>
        <p:spPr bwMode="auto">
          <a:xfrm rot="21120000">
            <a:off x="8722043" y="4577398"/>
            <a:ext cx="863600" cy="384810"/>
          </a:xfrm>
          <a:custGeom>
            <a:avLst/>
            <a:gdLst>
              <a:gd name="T0" fmla="*/ 18 w 1169"/>
              <a:gd name="T1" fmla="*/ 30 h 526"/>
              <a:gd name="T2" fmla="*/ 104 w 1169"/>
              <a:gd name="T3" fmla="*/ 6 h 526"/>
              <a:gd name="T4" fmla="*/ 207 w 1169"/>
              <a:gd name="T5" fmla="*/ 27 h 526"/>
              <a:gd name="T6" fmla="*/ 272 w 1169"/>
              <a:gd name="T7" fmla="*/ 52 h 526"/>
              <a:gd name="T8" fmla="*/ 287 w 1169"/>
              <a:gd name="T9" fmla="*/ 66 h 526"/>
              <a:gd name="T10" fmla="*/ 277 w 1169"/>
              <a:gd name="T11" fmla="*/ 82 h 526"/>
              <a:gd name="T12" fmla="*/ 267 w 1169"/>
              <a:gd name="T13" fmla="*/ 81 h 526"/>
              <a:gd name="T14" fmla="*/ 151 w 1169"/>
              <a:gd name="T15" fmla="*/ 36 h 526"/>
              <a:gd name="T16" fmla="*/ 40 w 1169"/>
              <a:gd name="T17" fmla="*/ 28 h 526"/>
              <a:gd name="T18" fmla="*/ 55 w 1169"/>
              <a:gd name="T19" fmla="*/ 105 h 526"/>
              <a:gd name="T20" fmla="*/ 121 w 1169"/>
              <a:gd name="T21" fmla="*/ 146 h 526"/>
              <a:gd name="T22" fmla="*/ 983 w 1169"/>
              <a:gd name="T23" fmla="*/ 460 h 526"/>
              <a:gd name="T24" fmla="*/ 1125 w 1169"/>
              <a:gd name="T25" fmla="*/ 425 h 526"/>
              <a:gd name="T26" fmla="*/ 1108 w 1169"/>
              <a:gd name="T27" fmla="*/ 405 h 526"/>
              <a:gd name="T28" fmla="*/ 919 w 1169"/>
              <a:gd name="T29" fmla="*/ 277 h 526"/>
              <a:gd name="T30" fmla="*/ 901 w 1169"/>
              <a:gd name="T31" fmla="*/ 267 h 526"/>
              <a:gd name="T32" fmla="*/ 898 w 1169"/>
              <a:gd name="T33" fmla="*/ 243 h 526"/>
              <a:gd name="T34" fmla="*/ 1076 w 1169"/>
              <a:gd name="T35" fmla="*/ 341 h 526"/>
              <a:gd name="T36" fmla="*/ 1130 w 1169"/>
              <a:gd name="T37" fmla="*/ 474 h 526"/>
              <a:gd name="T38" fmla="*/ 968 w 1169"/>
              <a:gd name="T39" fmla="*/ 497 h 526"/>
              <a:gd name="T40" fmla="*/ 766 w 1169"/>
              <a:gd name="T41" fmla="*/ 443 h 526"/>
              <a:gd name="T42" fmla="*/ 370 w 1169"/>
              <a:gd name="T43" fmla="*/ 301 h 526"/>
              <a:gd name="T44" fmla="*/ 184 w 1169"/>
              <a:gd name="T45" fmla="*/ 214 h 526"/>
              <a:gd name="T46" fmla="*/ 94 w 1169"/>
              <a:gd name="T47" fmla="*/ 166 h 526"/>
              <a:gd name="T48" fmla="*/ 20 w 1169"/>
              <a:gd name="T49" fmla="*/ 108 h 526"/>
              <a:gd name="T50" fmla="*/ 18 w 1169"/>
              <a:gd name="T51" fmla="*/ 30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0" h="606">
                <a:moveTo>
                  <a:pt x="78" y="0"/>
                </a:moveTo>
                <a:cubicBezTo>
                  <a:pt x="81" y="0"/>
                  <a:pt x="85" y="0"/>
                  <a:pt x="88" y="0"/>
                </a:cubicBezTo>
                <a:cubicBezTo>
                  <a:pt x="97" y="0"/>
                  <a:pt x="107" y="1"/>
                  <a:pt x="117" y="2"/>
                </a:cubicBezTo>
                <a:cubicBezTo>
                  <a:pt x="158" y="6"/>
                  <a:pt x="200" y="14"/>
                  <a:pt x="240" y="27"/>
                </a:cubicBezTo>
                <a:cubicBezTo>
                  <a:pt x="247" y="29"/>
                  <a:pt x="253" y="32"/>
                  <a:pt x="260" y="34"/>
                </a:cubicBezTo>
                <a:lnTo>
                  <a:pt x="275" y="39"/>
                </a:lnTo>
                <a:lnTo>
                  <a:pt x="283" y="54"/>
                </a:lnTo>
                <a:cubicBezTo>
                  <a:pt x="287" y="59"/>
                  <a:pt x="290" y="65"/>
                  <a:pt x="294" y="71"/>
                </a:cubicBezTo>
                <a:cubicBezTo>
                  <a:pt x="298" y="76"/>
                  <a:pt x="302" y="82"/>
                  <a:pt x="306" y="88"/>
                </a:cubicBezTo>
                <a:lnTo>
                  <a:pt x="308" y="91"/>
                </a:lnTo>
                <a:lnTo>
                  <a:pt x="276" y="79"/>
                </a:lnTo>
                <a:cubicBezTo>
                  <a:pt x="241" y="66"/>
                  <a:pt x="208" y="52"/>
                  <a:pt x="173" y="38"/>
                </a:cubicBezTo>
                <a:cubicBezTo>
                  <a:pt x="141" y="26"/>
                  <a:pt x="70" y="2"/>
                  <a:pt x="40" y="29"/>
                </a:cubicBezTo>
                <a:cubicBezTo>
                  <a:pt x="10" y="54"/>
                  <a:pt x="38" y="100"/>
                  <a:pt x="58" y="121"/>
                </a:cubicBezTo>
                <a:cubicBezTo>
                  <a:pt x="80" y="143"/>
                  <a:pt x="108" y="157"/>
                  <a:pt x="137" y="170"/>
                </a:cubicBezTo>
                <a:cubicBezTo>
                  <a:pt x="468" y="324"/>
                  <a:pt x="819" y="436"/>
                  <a:pt x="1168" y="546"/>
                </a:cubicBezTo>
                <a:cubicBezTo>
                  <a:pt x="1204" y="558"/>
                  <a:pt x="1379" y="597"/>
                  <a:pt x="1338" y="504"/>
                </a:cubicBezTo>
                <a:cubicBezTo>
                  <a:pt x="1333" y="494"/>
                  <a:pt x="1326" y="487"/>
                  <a:pt x="1317" y="480"/>
                </a:cubicBezTo>
                <a:cubicBezTo>
                  <a:pt x="1265" y="428"/>
                  <a:pt x="1204" y="383"/>
                  <a:pt x="1138" y="349"/>
                </a:cubicBezTo>
                <a:lnTo>
                  <a:pt x="1128" y="344"/>
                </a:lnTo>
                <a:lnTo>
                  <a:pt x="1140" y="337"/>
                </a:lnTo>
                <a:cubicBezTo>
                  <a:pt x="1145" y="335"/>
                  <a:pt x="1149" y="332"/>
                  <a:pt x="1153" y="330"/>
                </a:cubicBezTo>
                <a:lnTo>
                  <a:pt x="1155" y="328"/>
                </a:lnTo>
                <a:lnTo>
                  <a:pt x="1176" y="339"/>
                </a:lnTo>
                <a:cubicBezTo>
                  <a:pt x="1211" y="359"/>
                  <a:pt x="1245" y="380"/>
                  <a:pt x="1279" y="403"/>
                </a:cubicBezTo>
                <a:cubicBezTo>
                  <a:pt x="1328" y="438"/>
                  <a:pt x="1390" y="500"/>
                  <a:pt x="1344" y="563"/>
                </a:cubicBezTo>
                <a:cubicBezTo>
                  <a:pt x="1298" y="625"/>
                  <a:pt x="1214" y="606"/>
                  <a:pt x="1150" y="590"/>
                </a:cubicBezTo>
                <a:cubicBezTo>
                  <a:pt x="1070" y="570"/>
                  <a:pt x="988" y="550"/>
                  <a:pt x="908" y="526"/>
                </a:cubicBezTo>
                <a:cubicBezTo>
                  <a:pt x="748" y="478"/>
                  <a:pt x="589" y="421"/>
                  <a:pt x="435" y="355"/>
                </a:cubicBezTo>
                <a:cubicBezTo>
                  <a:pt x="359" y="323"/>
                  <a:pt x="285" y="290"/>
                  <a:pt x="212" y="251"/>
                </a:cubicBezTo>
                <a:cubicBezTo>
                  <a:pt x="175" y="233"/>
                  <a:pt x="139" y="214"/>
                  <a:pt x="105" y="194"/>
                </a:cubicBezTo>
                <a:cubicBezTo>
                  <a:pt x="71" y="176"/>
                  <a:pt x="36" y="157"/>
                  <a:pt x="16" y="124"/>
                </a:cubicBezTo>
                <a:cubicBezTo>
                  <a:pt x="-2" y="97"/>
                  <a:pt x="-8" y="58"/>
                  <a:pt x="14" y="31"/>
                </a:cubicBezTo>
                <a:cubicBezTo>
                  <a:pt x="31" y="7"/>
                  <a:pt x="53" y="1"/>
                  <a:pt x="7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9" name="内容占位符 6"/>
          <p:cNvSpPr>
            <a:spLocks noGrp="1"/>
          </p:cNvSpPr>
          <p:nvPr>
            <p:custDataLst>
              <p:tags r:id="rId24"/>
            </p:custDataLst>
          </p:nvPr>
        </p:nvSpPr>
        <p:spPr>
          <a:xfrm>
            <a:off x="8120698" y="5103813"/>
            <a:ext cx="2130425" cy="1321435"/>
          </a:xfrm>
          <a:prstGeom prst="rect">
            <a:avLst/>
          </a:prstGeom>
        </p:spPr>
        <p:txBody>
          <a:bodyPr vert="horz" wrap="square" lIns="91440" tIns="45720" rIns="0" bIns="45720" rtlCol="0" anchor="t" anchorCtr="0">
            <a:normAutofit/>
          </a:bodyPr>
          <a:lstStyle>
            <a:lvl1pPr marL="28575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串习力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四、四作意（禅修的四个过程）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half" idx="1"/>
            <p:custDataLst>
              <p:tags r:id="rId1"/>
            </p:custDataLst>
          </p:nvPr>
        </p:nvGraphicFramePr>
        <p:xfrm>
          <a:off x="1444625" y="2149475"/>
          <a:ext cx="9103995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5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8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43610">
                <a:tc rowSpan="3"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800" b="1" spc="130" dirty="0">
                          <a:solidFill>
                            <a:schemeClr val="dk1"/>
                          </a:solidFill>
                        </a:rPr>
                        <a:t>需要用功</a:t>
                      </a:r>
                    </a:p>
                  </a:txBody>
                  <a:tcPr marL="317500" marR="317500" marT="215900" marB="21590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800" b="1" spc="130">
                          <a:solidFill>
                            <a:schemeClr val="dk1"/>
                          </a:solidFill>
                        </a:rPr>
                        <a:t>力励运转作意</a:t>
                      </a:r>
                    </a:p>
                  </a:txBody>
                  <a:tcPr marL="317500" marR="317500" marT="215900" marB="21590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361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800" b="1" spc="130"/>
                        <a:t>有间缺运转作意</a:t>
                      </a:r>
                    </a:p>
                  </a:txBody>
                  <a:tcPr marL="317500" marR="317500" marT="215900" marB="21590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361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800" b="1" spc="130"/>
                        <a:t>无间缺运转作意</a:t>
                      </a:r>
                    </a:p>
                  </a:txBody>
                  <a:tcPr marL="317500" marR="317500" marT="215900" marB="21590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361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800" b="1" spc="130"/>
                        <a:t>不需要用功</a:t>
                      </a:r>
                    </a:p>
                  </a:txBody>
                  <a:tcPr marL="317500" marR="317500" marT="215900" marB="2159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800" b="1" spc="130" dirty="0"/>
                        <a:t>无功用运转作意</a:t>
                      </a:r>
                    </a:p>
                  </a:txBody>
                  <a:tcPr marL="317500" marR="317500" marT="215900" marB="2159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五、五种验相</a:t>
            </a:r>
            <a:r>
              <a:rPr lang="en-US" altLang="zh-CN"/>
              <a:t>  </a:t>
            </a:r>
            <a:r>
              <a:rPr lang="zh-CN" altLang="en-US"/>
              <a:t>六、九住心</a:t>
            </a: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75342467"/>
              </p:ext>
            </p:extLst>
          </p:nvPr>
        </p:nvGraphicFramePr>
        <p:xfrm>
          <a:off x="1698287" y="1310543"/>
          <a:ext cx="8795426" cy="5547457"/>
        </p:xfrm>
        <a:graphic>
          <a:graphicData uri="http://schemas.openxmlformats.org/drawingml/2006/table">
            <a:tbl>
              <a:tblPr firstRow="1">
                <a:tableStyleId>{35E16CCB-BC4F-488D-86EE-C7EC4B494D31}</a:tableStyleId>
              </a:tblPr>
              <a:tblGrid>
                <a:gridCol w="2862638">
                  <a:extLst>
                    <a:ext uri="{9D8B030D-6E8A-4147-A177-3AD203B41FA5}">
                      <a16:colId xmlns:a16="http://schemas.microsoft.com/office/drawing/2014/main" val="4142523322"/>
                    </a:ext>
                  </a:extLst>
                </a:gridCol>
                <a:gridCol w="1474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1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6569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 b="1" kern="1200" spc="13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要点提示</a:t>
                      </a:r>
                    </a:p>
                  </a:txBody>
                  <a:tcPr marL="177800" marR="177800" marT="107950" marB="107950" anchor="ctr">
                    <a:solidFill>
                      <a:srgbClr val="ECE1CA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 b="1" spc="130" dirty="0">
                          <a:solidFill>
                            <a:schemeClr val="tx1"/>
                          </a:solidFill>
                        </a:rPr>
                        <a:t>九住心</a:t>
                      </a:r>
                    </a:p>
                  </a:txBody>
                  <a:tcPr marL="177800" marR="177800" marT="107950" marB="10795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 b="1" spc="130" dirty="0">
                          <a:solidFill>
                            <a:schemeClr val="tx1"/>
                          </a:solidFill>
                        </a:rPr>
                        <a:t>五种验相</a:t>
                      </a:r>
                    </a:p>
                  </a:txBody>
                  <a:tcPr marL="177800" marR="177800" marT="107950" marB="10795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 b="1" spc="130" dirty="0">
                          <a:solidFill>
                            <a:schemeClr val="tx1"/>
                          </a:solidFill>
                        </a:rPr>
                        <a:t>四作意</a:t>
                      </a:r>
                    </a:p>
                  </a:txBody>
                  <a:tcPr marL="177800" marR="177800" marT="107950" marB="1079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788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b="0" i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需要信、渴望、精进和思力</a:t>
                      </a:r>
                      <a:endParaRPr lang="zh-CN" altLang="en-US" sz="1400" b="0" spc="12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177800" marR="177800" marT="107950" marB="10795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 dirty="0"/>
                        <a:t>安住心</a:t>
                      </a:r>
                    </a:p>
                  </a:txBody>
                  <a:tcPr marL="177800" marR="177800" marT="107950" marB="107950" anchor="ctr"/>
                </a:tc>
                <a:tc rowSpan="3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 dirty="0"/>
                        <a:t>陡山水</a:t>
                      </a:r>
                    </a:p>
                  </a:txBody>
                  <a:tcPr marL="177800" marR="177800" marT="107950" marB="107950" anchor="ctr"/>
                </a:tc>
                <a:tc rowSpan="2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 dirty="0"/>
                        <a:t>力励运转作意</a:t>
                      </a:r>
                    </a:p>
                  </a:txBody>
                  <a:tcPr marL="177800" marR="177800" marT="107950" marB="1079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788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b="0" i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心很散乱，需要作意</a:t>
                      </a:r>
                      <a:endParaRPr lang="zh-CN" altLang="en-US" sz="1400" b="0" spc="12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177800" marR="177800" marT="107950" marB="10795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/>
                        <a:t>摄住心</a:t>
                      </a:r>
                    </a:p>
                  </a:txBody>
                  <a:tcPr marL="177800" marR="177800" marT="107950" marB="107950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788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b="0" i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需要正念，舍与勤</a:t>
                      </a:r>
                      <a:endParaRPr lang="zh-CN" altLang="en-US" sz="1400" b="0" spc="12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177800" marR="177800" marT="107950" marB="10795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/>
                        <a:t>解住心</a:t>
                      </a:r>
                    </a:p>
                  </a:txBody>
                  <a:tcPr marL="177800" marR="177800" marT="107950" marB="107950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 dirty="0"/>
                        <a:t>有间缺运转作意</a:t>
                      </a:r>
                    </a:p>
                  </a:txBody>
                  <a:tcPr marL="177800" marR="177800" marT="107950" marB="1079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2864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b="0" i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心稍稍平静，需要串习</a:t>
                      </a:r>
                      <a:endParaRPr lang="zh-CN" altLang="en-US" sz="1400" b="0" spc="12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177800" marR="177800" marT="107950" marB="10795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 dirty="0"/>
                        <a:t>转住心</a:t>
                      </a:r>
                    </a:p>
                  </a:txBody>
                  <a:tcPr marL="177800" marR="177800" marT="107950" marB="107950" anchor="ctr"/>
                </a:tc>
                <a:tc rowSpan="2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 dirty="0"/>
                        <a:t>峡谷水</a:t>
                      </a:r>
                    </a:p>
                  </a:txBody>
                  <a:tcPr marL="177800" marR="177800" marT="107950" marB="107950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7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Segoe UI" panose="020B0502040204020203" pitchFamily="34" charset="0"/>
                        </a:rPr>
                        <a:t>清晰的状态极其短暂</a:t>
                      </a:r>
                      <a:endParaRPr lang="zh-CN" altLang="en-US" sz="1400" b="0" spc="12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177800" marR="177800" marT="107950" marB="10795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/>
                        <a:t>伏住心</a:t>
                      </a:r>
                    </a:p>
                  </a:txBody>
                  <a:tcPr marL="177800" marR="177800" marT="107950" marB="107950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13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内心比较平静，</a:t>
                      </a:r>
                      <a:r>
                        <a:rPr lang="zh-CN" altLang="en-US" sz="1400" b="0" i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需要</a:t>
                      </a:r>
                      <a:r>
                        <a:rPr lang="zh-CN" altLang="en-US" sz="1400" b="0" i="0" u="none" strike="noStrike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Segoe UI" panose="020B0502040204020203" pitchFamily="34" charset="0"/>
                        </a:rPr>
                        <a:t>舍，平等</a:t>
                      </a:r>
                      <a:endParaRPr lang="zh-CN" altLang="en-US" sz="1400" b="0" spc="12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177800" marR="177800" marT="107950" marB="10795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/>
                        <a:t>息住心</a:t>
                      </a:r>
                    </a:p>
                  </a:txBody>
                  <a:tcPr marL="177800" marR="177800" marT="107950" marB="107950" anchor="ctr"/>
                </a:tc>
                <a:tc rowSpan="2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/>
                        <a:t>大江河</a:t>
                      </a:r>
                    </a:p>
                  </a:txBody>
                  <a:tcPr marL="177800" marR="177800" marT="107950" marB="107950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13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Segoe UI" panose="020B0502040204020203" pitchFamily="34" charset="0"/>
                        </a:rPr>
                        <a:t>此阶段精进力非常重要</a:t>
                      </a:r>
                      <a:endParaRPr lang="zh-CN" altLang="en-US" sz="1400" b="0" spc="12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177800" marR="177800" marT="107950" marB="10795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/>
                        <a:t>灭住心</a:t>
                      </a:r>
                    </a:p>
                  </a:txBody>
                  <a:tcPr marL="177800" marR="177800" marT="107950" marB="107950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313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Segoe UI" panose="020B0502040204020203" pitchFamily="34" charset="0"/>
                        </a:rPr>
                        <a:t>杂念烦恼，都不会间断禅定</a:t>
                      </a:r>
                    </a:p>
                  </a:txBody>
                  <a:tcPr marL="177800" marR="177800" marT="107950" marB="10795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/>
                        <a:t>性住心</a:t>
                      </a:r>
                    </a:p>
                  </a:txBody>
                  <a:tcPr marL="177800" marR="177800" marT="107950" marB="10795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/>
                        <a:t>离涛大海</a:t>
                      </a:r>
                    </a:p>
                  </a:txBody>
                  <a:tcPr marL="177800" marR="177800" marT="107950" marB="10795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/>
                        <a:t>无间运转作意</a:t>
                      </a:r>
                    </a:p>
                  </a:txBody>
                  <a:tcPr marL="177800" marR="177800" marT="107950" marB="10795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31383">
                <a:tc>
                  <a:txBody>
                    <a:bodyPr/>
                    <a:lstStyle/>
                    <a:p>
                      <a:pPr marL="0" indent="0" algn="ctr" rtl="0" eaLnBrk="1" fontAlgn="ctr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0" i="0" u="none" strike="noStrike" kern="1200" spc="12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Segoe UI" panose="020B0502040204020203" pitchFamily="34" charset="0"/>
                        </a:rPr>
                        <a:t>出现轻安，需要</a:t>
                      </a:r>
                      <a:r>
                        <a:rPr lang="zh-CN" altLang="en-US" sz="1400" b="0" i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串习力</a:t>
                      </a:r>
                      <a:endParaRPr lang="zh-CN" altLang="en-US" sz="14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7800" marR="177800" marT="107950" marB="10795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/>
                        <a:t>持住心</a:t>
                      </a:r>
                    </a:p>
                  </a:txBody>
                  <a:tcPr marL="177800" marR="177800" marT="107950" marB="10795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 dirty="0"/>
                        <a:t>山王</a:t>
                      </a:r>
                    </a:p>
                  </a:txBody>
                  <a:tcPr marL="177800" marR="177800" marT="107950" marB="10795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 dirty="0"/>
                        <a:t>无功用运转作意</a:t>
                      </a:r>
                    </a:p>
                  </a:txBody>
                  <a:tcPr marL="177800" marR="177800" marT="107950" marB="10795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七、四禅定</a:t>
            </a:r>
          </a:p>
        </p:txBody>
      </p:sp>
      <p:grpSp>
        <p:nvGrpSpPr>
          <p:cNvPr id="90" name="组合 89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57603" y="2010410"/>
            <a:ext cx="418393" cy="457200"/>
            <a:chOff x="647700" y="137160"/>
            <a:chExt cx="9461500" cy="10339070"/>
          </a:xfrm>
        </p:grpSpPr>
        <p:sp>
          <p:nvSpPr>
            <p:cNvPr id="74" name="椭圆 73"/>
            <p:cNvSpPr/>
            <p:nvPr>
              <p:custDataLst>
                <p:tags r:id="rId33"/>
              </p:custDataLst>
            </p:nvPr>
          </p:nvSpPr>
          <p:spPr>
            <a:xfrm>
              <a:off x="1557020" y="10293350"/>
              <a:ext cx="7840980" cy="18288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>
              <p:custDataLst>
                <p:tags r:id="rId34"/>
              </p:custDataLst>
            </p:nvPr>
          </p:nvSpPr>
          <p:spPr>
            <a:xfrm>
              <a:off x="647700" y="137160"/>
              <a:ext cx="9461500" cy="88011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>
              <p:custDataLst>
                <p:tags r:id="rId35"/>
              </p:custDataLst>
            </p:nvPr>
          </p:nvSpPr>
          <p:spPr>
            <a:xfrm>
              <a:off x="1167130" y="594360"/>
              <a:ext cx="8422640" cy="78867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>
              <p:custDataLst>
                <p:tags r:id="rId36"/>
              </p:custDataLst>
            </p:nvPr>
          </p:nvSpPr>
          <p:spPr>
            <a:xfrm>
              <a:off x="1502410" y="900430"/>
              <a:ext cx="7752080" cy="72517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任意多边形: 形状 82"/>
            <p:cNvSpPr/>
            <p:nvPr>
              <p:custDataLst>
                <p:tags r:id="rId37"/>
              </p:custDataLst>
            </p:nvPr>
          </p:nvSpPr>
          <p:spPr>
            <a:xfrm>
              <a:off x="4117340" y="8779510"/>
              <a:ext cx="2520951" cy="1605281"/>
            </a:xfrm>
            <a:custGeom>
              <a:avLst/>
              <a:gdLst/>
              <a:ahLst/>
              <a:cxnLst/>
              <a:rect l="0" t="0" r="0" b="0"/>
              <a:pathLst>
                <a:path w="2520951" h="1605281">
                  <a:moveTo>
                    <a:pt x="0" y="0"/>
                  </a:moveTo>
                  <a:lnTo>
                    <a:pt x="1261110" y="1605280"/>
                  </a:lnTo>
                  <a:lnTo>
                    <a:pt x="2520950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PA_ImportSvg_636991326095170606"/>
            <p:cNvSpPr/>
            <p:nvPr>
              <p:custDataLst>
                <p:tags r:id="rId38"/>
              </p:custDataLst>
            </p:nvPr>
          </p:nvSpPr>
          <p:spPr>
            <a:xfrm>
              <a:off x="2870200" y="1582420"/>
              <a:ext cx="2506981" cy="5880101"/>
            </a:xfrm>
            <a:custGeom>
              <a:avLst/>
              <a:gdLst/>
              <a:ahLst/>
              <a:cxnLst/>
              <a:rect l="l" t="t" r="r" b="b"/>
              <a:pathLst>
                <a:path w="2506981" h="5880101">
                  <a:moveTo>
                    <a:pt x="2506980" y="2025650"/>
                  </a:moveTo>
                  <a:lnTo>
                    <a:pt x="2506980" y="3915410"/>
                  </a:lnTo>
                  <a:cubicBezTo>
                    <a:pt x="2506980" y="4344670"/>
                    <a:pt x="2489200" y="4655820"/>
                    <a:pt x="2454910" y="4853940"/>
                  </a:cubicBezTo>
                  <a:cubicBezTo>
                    <a:pt x="2418080" y="5048250"/>
                    <a:pt x="2345690" y="5232400"/>
                    <a:pt x="2236470" y="5402580"/>
                  </a:cubicBezTo>
                  <a:cubicBezTo>
                    <a:pt x="2124710" y="5574030"/>
                    <a:pt x="1993900" y="5697220"/>
                    <a:pt x="1837690" y="5768340"/>
                  </a:cubicBezTo>
                  <a:cubicBezTo>
                    <a:pt x="1681480" y="5844540"/>
                    <a:pt x="1508760" y="5880100"/>
                    <a:pt x="1311910" y="5880100"/>
                  </a:cubicBezTo>
                  <a:cubicBezTo>
                    <a:pt x="1056640" y="5880100"/>
                    <a:pt x="845820" y="5840730"/>
                    <a:pt x="676910" y="5764530"/>
                  </a:cubicBezTo>
                  <a:cubicBezTo>
                    <a:pt x="509270" y="5684520"/>
                    <a:pt x="375920" y="5565140"/>
                    <a:pt x="275590" y="5398770"/>
                  </a:cubicBezTo>
                  <a:cubicBezTo>
                    <a:pt x="175260" y="5231130"/>
                    <a:pt x="105410" y="5060950"/>
                    <a:pt x="63500" y="4878070"/>
                  </a:cubicBezTo>
                  <a:cubicBezTo>
                    <a:pt x="21590" y="4695190"/>
                    <a:pt x="0" y="4404360"/>
                    <a:pt x="0" y="4006850"/>
                  </a:cubicBezTo>
                  <a:lnTo>
                    <a:pt x="0" y="2025650"/>
                  </a:lnTo>
                  <a:cubicBezTo>
                    <a:pt x="0" y="1504950"/>
                    <a:pt x="33020" y="1115060"/>
                    <a:pt x="100330" y="855980"/>
                  </a:cubicBezTo>
                  <a:cubicBezTo>
                    <a:pt x="167623" y="596896"/>
                    <a:pt x="300990" y="389890"/>
                    <a:pt x="501650" y="234950"/>
                  </a:cubicBezTo>
                  <a:cubicBezTo>
                    <a:pt x="702309" y="80010"/>
                    <a:pt x="946150" y="0"/>
                    <a:pt x="1233170" y="0"/>
                  </a:cubicBezTo>
                  <a:cubicBezTo>
                    <a:pt x="1466850" y="0"/>
                    <a:pt x="1673860" y="55880"/>
                    <a:pt x="1859280" y="162560"/>
                  </a:cubicBezTo>
                  <a:cubicBezTo>
                    <a:pt x="2044700" y="270510"/>
                    <a:pt x="2180589" y="405130"/>
                    <a:pt x="2272030" y="560070"/>
                  </a:cubicBezTo>
                  <a:cubicBezTo>
                    <a:pt x="2363476" y="715006"/>
                    <a:pt x="2425700" y="890270"/>
                    <a:pt x="2457450" y="1089660"/>
                  </a:cubicBezTo>
                  <a:cubicBezTo>
                    <a:pt x="2490470" y="1285240"/>
                    <a:pt x="2506980" y="1596390"/>
                    <a:pt x="2506980" y="2025650"/>
                  </a:cubicBezTo>
                  <a:close/>
                  <a:moveTo>
                    <a:pt x="1443990" y="1551940"/>
                  </a:moveTo>
                  <a:cubicBezTo>
                    <a:pt x="1443990" y="1249680"/>
                    <a:pt x="1432560" y="1062990"/>
                    <a:pt x="1410970" y="986790"/>
                  </a:cubicBezTo>
                  <a:cubicBezTo>
                    <a:pt x="1389379" y="910590"/>
                    <a:pt x="1338580" y="871220"/>
                    <a:pt x="1257300" y="871220"/>
                  </a:cubicBezTo>
                  <a:cubicBezTo>
                    <a:pt x="1178560" y="871220"/>
                    <a:pt x="1126490" y="910590"/>
                    <a:pt x="1101090" y="990600"/>
                  </a:cubicBezTo>
                  <a:cubicBezTo>
                    <a:pt x="1076960" y="1070610"/>
                    <a:pt x="1061720" y="1257300"/>
                    <a:pt x="1061720" y="1548130"/>
                  </a:cubicBezTo>
                  <a:lnTo>
                    <a:pt x="1061720" y="4309110"/>
                  </a:lnTo>
                  <a:cubicBezTo>
                    <a:pt x="1061720" y="4639310"/>
                    <a:pt x="1073150" y="4834890"/>
                    <a:pt x="1098550" y="4902200"/>
                  </a:cubicBezTo>
                  <a:cubicBezTo>
                    <a:pt x="1120140" y="4969510"/>
                    <a:pt x="1174750" y="5001260"/>
                    <a:pt x="1252220" y="5001260"/>
                  </a:cubicBezTo>
                  <a:cubicBezTo>
                    <a:pt x="1330960" y="5001260"/>
                    <a:pt x="1383030" y="4961891"/>
                    <a:pt x="1408430" y="4881880"/>
                  </a:cubicBezTo>
                  <a:cubicBezTo>
                    <a:pt x="1432560" y="4801871"/>
                    <a:pt x="1445260" y="4622800"/>
                    <a:pt x="1445260" y="4348480"/>
                  </a:cubicBezTo>
                  <a:lnTo>
                    <a:pt x="1445260" y="155194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7" name="任意多边形: 形状 86"/>
            <p:cNvSpPr/>
            <p:nvPr>
              <p:custDataLst>
                <p:tags r:id="rId39"/>
              </p:custDataLst>
            </p:nvPr>
          </p:nvSpPr>
          <p:spPr>
            <a:xfrm>
              <a:off x="786130" y="3470910"/>
              <a:ext cx="1" cy="1"/>
            </a:xfrm>
            <a:custGeom>
              <a:avLst/>
              <a:gdLst/>
              <a:ahLst/>
              <a:cxnLst/>
              <a:rect l="0" t="0" r="0" b="0"/>
              <a:pathLst>
                <a:path w="1" h="1">
                  <a:moveTo>
                    <a:pt x="0" y="0"/>
                  </a:moveTo>
                  <a:close/>
                </a:path>
              </a:pathLst>
            </a:custGeom>
            <a:solidFill>
              <a:srgbClr val="469D9E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任意多边形: 形状 87"/>
            <p:cNvSpPr/>
            <p:nvPr>
              <p:custDataLst>
                <p:tags r:id="rId40"/>
              </p:custDataLst>
            </p:nvPr>
          </p:nvSpPr>
          <p:spPr>
            <a:xfrm>
              <a:off x="5477510" y="1593850"/>
              <a:ext cx="1836421" cy="5758181"/>
            </a:xfrm>
            <a:custGeom>
              <a:avLst/>
              <a:gdLst/>
              <a:ahLst/>
              <a:cxnLst/>
              <a:rect l="0" t="0" r="0" b="0"/>
              <a:pathLst>
                <a:path w="1836421" h="5758181">
                  <a:moveTo>
                    <a:pt x="1836420" y="146050"/>
                  </a:moveTo>
                  <a:lnTo>
                    <a:pt x="1836420" y="5613400"/>
                  </a:lnTo>
                  <a:cubicBezTo>
                    <a:pt x="1836420" y="5693410"/>
                    <a:pt x="1789430" y="5758180"/>
                    <a:pt x="1729740" y="5758180"/>
                  </a:cubicBezTo>
                  <a:lnTo>
                    <a:pt x="857250" y="5758180"/>
                  </a:lnTo>
                  <a:cubicBezTo>
                    <a:pt x="797560" y="5758180"/>
                    <a:pt x="750570" y="5693411"/>
                    <a:pt x="750570" y="5613400"/>
                  </a:cubicBezTo>
                  <a:lnTo>
                    <a:pt x="750570" y="2670810"/>
                  </a:lnTo>
                  <a:cubicBezTo>
                    <a:pt x="750570" y="2225040"/>
                    <a:pt x="742950" y="1957070"/>
                    <a:pt x="726440" y="1866900"/>
                  </a:cubicBezTo>
                  <a:cubicBezTo>
                    <a:pt x="709924" y="1776731"/>
                    <a:pt x="665480" y="1708150"/>
                    <a:pt x="593090" y="1662430"/>
                  </a:cubicBezTo>
                  <a:cubicBezTo>
                    <a:pt x="520700" y="1616710"/>
                    <a:pt x="358140" y="1593850"/>
                    <a:pt x="106680" y="1593850"/>
                  </a:cubicBezTo>
                  <a:lnTo>
                    <a:pt x="106680" y="1593850"/>
                  </a:lnTo>
                  <a:cubicBezTo>
                    <a:pt x="46990" y="1593850"/>
                    <a:pt x="0" y="1529080"/>
                    <a:pt x="0" y="1449070"/>
                  </a:cubicBezTo>
                  <a:lnTo>
                    <a:pt x="0" y="1037590"/>
                  </a:lnTo>
                  <a:cubicBezTo>
                    <a:pt x="0" y="970280"/>
                    <a:pt x="34290" y="913130"/>
                    <a:pt x="83820" y="896620"/>
                  </a:cubicBezTo>
                  <a:cubicBezTo>
                    <a:pt x="549910" y="745490"/>
                    <a:pt x="911860" y="462280"/>
                    <a:pt x="1168401" y="50800"/>
                  </a:cubicBezTo>
                  <a:cubicBezTo>
                    <a:pt x="1188720" y="17780"/>
                    <a:pt x="1219201" y="1270"/>
                    <a:pt x="1249681" y="1270"/>
                  </a:cubicBezTo>
                  <a:lnTo>
                    <a:pt x="1731011" y="1270"/>
                  </a:lnTo>
                  <a:cubicBezTo>
                    <a:pt x="1789430" y="0"/>
                    <a:pt x="1836420" y="66040"/>
                    <a:pt x="1836420" y="14605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>
              <p:custDataLst>
                <p:tags r:id="rId41"/>
              </p:custDataLst>
            </p:nvPr>
          </p:nvSpPr>
          <p:spPr>
            <a:xfrm>
              <a:off x="1691640" y="138430"/>
              <a:ext cx="7373620" cy="4869180"/>
            </a:xfrm>
            <a:prstGeom prst="ellipse">
              <a:avLst/>
            </a:prstGeom>
            <a:solidFill>
              <a:schemeClr val="bg1">
                <a:alpha val="28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6" name="组合 105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864931" y="3395980"/>
            <a:ext cx="403738" cy="457200"/>
            <a:chOff x="736600" y="138430"/>
            <a:chExt cx="9207500" cy="10426700"/>
          </a:xfrm>
        </p:grpSpPr>
        <p:sp>
          <p:nvSpPr>
            <p:cNvPr id="93" name="椭圆 92"/>
            <p:cNvSpPr/>
            <p:nvPr>
              <p:custDataLst>
                <p:tags r:id="rId24"/>
              </p:custDataLst>
            </p:nvPr>
          </p:nvSpPr>
          <p:spPr>
            <a:xfrm>
              <a:off x="1621790" y="10379710"/>
              <a:ext cx="7630160" cy="1854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>
              <p:custDataLst>
                <p:tags r:id="rId25"/>
              </p:custDataLst>
            </p:nvPr>
          </p:nvSpPr>
          <p:spPr>
            <a:xfrm>
              <a:off x="736600" y="138430"/>
              <a:ext cx="9207500" cy="887475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>
              <p:custDataLst>
                <p:tags r:id="rId26"/>
              </p:custDataLst>
            </p:nvPr>
          </p:nvSpPr>
          <p:spPr>
            <a:xfrm>
              <a:off x="1206500" y="631190"/>
              <a:ext cx="8267700" cy="788924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>
              <p:custDataLst>
                <p:tags r:id="rId27"/>
              </p:custDataLst>
            </p:nvPr>
          </p:nvSpPr>
          <p:spPr>
            <a:xfrm>
              <a:off x="1535430" y="937260"/>
              <a:ext cx="7609840" cy="72542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9" name="任意多边形: 形状 98"/>
            <p:cNvSpPr/>
            <p:nvPr>
              <p:custDataLst>
                <p:tags r:id="rId28"/>
              </p:custDataLst>
            </p:nvPr>
          </p:nvSpPr>
          <p:spPr>
            <a:xfrm>
              <a:off x="4113530" y="8853170"/>
              <a:ext cx="2453641" cy="1619251"/>
            </a:xfrm>
            <a:custGeom>
              <a:avLst/>
              <a:gdLst/>
              <a:ahLst/>
              <a:cxnLst/>
              <a:rect l="0" t="0" r="0" b="0"/>
              <a:pathLst>
                <a:path w="2453641" h="1619251">
                  <a:moveTo>
                    <a:pt x="0" y="0"/>
                  </a:moveTo>
                  <a:lnTo>
                    <a:pt x="1226820" y="1619250"/>
                  </a:lnTo>
                  <a:lnTo>
                    <a:pt x="2453640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PA_ImportSvg_636991326096078177"/>
            <p:cNvSpPr/>
            <p:nvPr>
              <p:custDataLst>
                <p:tags r:id="rId29"/>
              </p:custDataLst>
            </p:nvPr>
          </p:nvSpPr>
          <p:spPr>
            <a:xfrm>
              <a:off x="2966720" y="1722120"/>
              <a:ext cx="2294891" cy="5535931"/>
            </a:xfrm>
            <a:custGeom>
              <a:avLst/>
              <a:gdLst/>
              <a:ahLst/>
              <a:cxnLst/>
              <a:rect l="l" t="t" r="r" b="b"/>
              <a:pathLst>
                <a:path w="2294891" h="5535931">
                  <a:moveTo>
                    <a:pt x="2294890" y="1906270"/>
                  </a:moveTo>
                  <a:lnTo>
                    <a:pt x="2294890" y="3685540"/>
                  </a:lnTo>
                  <a:cubicBezTo>
                    <a:pt x="2294890" y="4090670"/>
                    <a:pt x="2279650" y="4382770"/>
                    <a:pt x="2246630" y="4569460"/>
                  </a:cubicBezTo>
                  <a:cubicBezTo>
                    <a:pt x="2213610" y="4753610"/>
                    <a:pt x="2147570" y="4925060"/>
                    <a:pt x="2047240" y="5086350"/>
                  </a:cubicBezTo>
                  <a:cubicBezTo>
                    <a:pt x="1944370" y="5247641"/>
                    <a:pt x="1824990" y="5363210"/>
                    <a:pt x="1681480" y="5430520"/>
                  </a:cubicBezTo>
                  <a:cubicBezTo>
                    <a:pt x="1537970" y="5501640"/>
                    <a:pt x="1380490" y="5535930"/>
                    <a:pt x="1201420" y="5535930"/>
                  </a:cubicBezTo>
                  <a:cubicBezTo>
                    <a:pt x="969010" y="5535930"/>
                    <a:pt x="774700" y="5499100"/>
                    <a:pt x="621030" y="5426710"/>
                  </a:cubicBezTo>
                  <a:cubicBezTo>
                    <a:pt x="467360" y="5351780"/>
                    <a:pt x="345440" y="5240020"/>
                    <a:pt x="252730" y="5082541"/>
                  </a:cubicBezTo>
                  <a:cubicBezTo>
                    <a:pt x="161290" y="4925060"/>
                    <a:pt x="96520" y="4763771"/>
                    <a:pt x="58420" y="4592321"/>
                  </a:cubicBezTo>
                  <a:cubicBezTo>
                    <a:pt x="20320" y="4419600"/>
                    <a:pt x="0" y="4146550"/>
                    <a:pt x="0" y="3771900"/>
                  </a:cubicBezTo>
                  <a:lnTo>
                    <a:pt x="0" y="1906270"/>
                  </a:lnTo>
                  <a:cubicBezTo>
                    <a:pt x="0" y="1416050"/>
                    <a:pt x="30480" y="1047750"/>
                    <a:pt x="91440" y="805180"/>
                  </a:cubicBezTo>
                  <a:cubicBezTo>
                    <a:pt x="152400" y="561340"/>
                    <a:pt x="275590" y="367030"/>
                    <a:pt x="459740" y="220980"/>
                  </a:cubicBezTo>
                  <a:cubicBezTo>
                    <a:pt x="643890" y="74930"/>
                    <a:pt x="866140" y="0"/>
                    <a:pt x="1129030" y="0"/>
                  </a:cubicBezTo>
                  <a:cubicBezTo>
                    <a:pt x="1343660" y="0"/>
                    <a:pt x="1532890" y="52070"/>
                    <a:pt x="1701800" y="153670"/>
                  </a:cubicBezTo>
                  <a:cubicBezTo>
                    <a:pt x="1870710" y="255270"/>
                    <a:pt x="1995170" y="382270"/>
                    <a:pt x="2080260" y="528320"/>
                  </a:cubicBezTo>
                  <a:cubicBezTo>
                    <a:pt x="2165361" y="674364"/>
                    <a:pt x="2221230" y="839470"/>
                    <a:pt x="2249170" y="1026160"/>
                  </a:cubicBezTo>
                  <a:cubicBezTo>
                    <a:pt x="2279650" y="1210310"/>
                    <a:pt x="2294890" y="1502410"/>
                    <a:pt x="2294890" y="1906270"/>
                  </a:cubicBezTo>
                  <a:close/>
                  <a:moveTo>
                    <a:pt x="1320800" y="1460500"/>
                  </a:moveTo>
                  <a:cubicBezTo>
                    <a:pt x="1320800" y="1176020"/>
                    <a:pt x="1310640" y="999490"/>
                    <a:pt x="1290320" y="928370"/>
                  </a:cubicBezTo>
                  <a:cubicBezTo>
                    <a:pt x="1270000" y="857250"/>
                    <a:pt x="1224280" y="819150"/>
                    <a:pt x="1149350" y="819150"/>
                  </a:cubicBezTo>
                  <a:cubicBezTo>
                    <a:pt x="1078230" y="819150"/>
                    <a:pt x="1028700" y="855980"/>
                    <a:pt x="1005840" y="930910"/>
                  </a:cubicBezTo>
                  <a:cubicBezTo>
                    <a:pt x="982980" y="1005840"/>
                    <a:pt x="970280" y="1182370"/>
                    <a:pt x="970280" y="1455420"/>
                  </a:cubicBezTo>
                  <a:lnTo>
                    <a:pt x="970280" y="4055110"/>
                  </a:lnTo>
                  <a:cubicBezTo>
                    <a:pt x="970280" y="4366260"/>
                    <a:pt x="980440" y="4549140"/>
                    <a:pt x="1003300" y="4613910"/>
                  </a:cubicBezTo>
                  <a:cubicBezTo>
                    <a:pt x="1023621" y="4677410"/>
                    <a:pt x="1071880" y="4707890"/>
                    <a:pt x="1144271" y="4707890"/>
                  </a:cubicBezTo>
                  <a:cubicBezTo>
                    <a:pt x="1216661" y="4707890"/>
                    <a:pt x="1264921" y="4671060"/>
                    <a:pt x="1287780" y="4596130"/>
                  </a:cubicBezTo>
                  <a:cubicBezTo>
                    <a:pt x="1310645" y="4521202"/>
                    <a:pt x="1320800" y="4352290"/>
                    <a:pt x="1320800" y="4094480"/>
                  </a:cubicBezTo>
                  <a:lnTo>
                    <a:pt x="1320800" y="146050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3" name="任意多边形: 形状 102"/>
            <p:cNvSpPr/>
            <p:nvPr>
              <p:custDataLst>
                <p:tags r:id="rId30"/>
              </p:custDataLst>
            </p:nvPr>
          </p:nvSpPr>
          <p:spPr>
            <a:xfrm>
              <a:off x="872490" y="3500120"/>
              <a:ext cx="1" cy="1"/>
            </a:xfrm>
            <a:custGeom>
              <a:avLst/>
              <a:gdLst/>
              <a:ahLst/>
              <a:cxnLst/>
              <a:rect l="0" t="0" r="0" b="0"/>
              <a:pathLst>
                <a:path w="1" h="1">
                  <a:moveTo>
                    <a:pt x="0" y="0"/>
                  </a:moveTo>
                  <a:close/>
                </a:path>
              </a:pathLst>
            </a:custGeom>
            <a:solidFill>
              <a:srgbClr val="469D9E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任意多边形: 形状 103"/>
            <p:cNvSpPr/>
            <p:nvPr>
              <p:custDataLst>
                <p:tags r:id="rId31"/>
              </p:custDataLst>
            </p:nvPr>
          </p:nvSpPr>
          <p:spPr>
            <a:xfrm>
              <a:off x="5488940" y="1725930"/>
              <a:ext cx="2153921" cy="5411471"/>
            </a:xfrm>
            <a:custGeom>
              <a:avLst/>
              <a:gdLst/>
              <a:ahLst/>
              <a:cxnLst/>
              <a:rect l="0" t="0" r="0" b="0"/>
              <a:pathLst>
                <a:path w="2153921" h="5411471">
                  <a:moveTo>
                    <a:pt x="2071370" y="4700270"/>
                  </a:moveTo>
                  <a:lnTo>
                    <a:pt x="2071370" y="5218430"/>
                  </a:lnTo>
                  <a:cubicBezTo>
                    <a:pt x="2071370" y="5325110"/>
                    <a:pt x="2010410" y="5411470"/>
                    <a:pt x="1934210" y="5411470"/>
                  </a:cubicBezTo>
                  <a:lnTo>
                    <a:pt x="137160" y="5411470"/>
                  </a:lnTo>
                  <a:cubicBezTo>
                    <a:pt x="60960" y="5411470"/>
                    <a:pt x="0" y="5325110"/>
                    <a:pt x="0" y="5217160"/>
                  </a:cubicBezTo>
                  <a:lnTo>
                    <a:pt x="0" y="4707890"/>
                  </a:lnTo>
                  <a:cubicBezTo>
                    <a:pt x="0" y="4672330"/>
                    <a:pt x="7620" y="4636770"/>
                    <a:pt x="20320" y="4606290"/>
                  </a:cubicBezTo>
                  <a:cubicBezTo>
                    <a:pt x="621030" y="3220720"/>
                    <a:pt x="979170" y="2362200"/>
                    <a:pt x="1093471" y="2030730"/>
                  </a:cubicBezTo>
                  <a:cubicBezTo>
                    <a:pt x="1209040" y="1695450"/>
                    <a:pt x="1267461" y="1433830"/>
                    <a:pt x="1267461" y="1244600"/>
                  </a:cubicBezTo>
                  <a:cubicBezTo>
                    <a:pt x="1267461" y="1099820"/>
                    <a:pt x="1249680" y="993140"/>
                    <a:pt x="1215391" y="922020"/>
                  </a:cubicBezTo>
                  <a:cubicBezTo>
                    <a:pt x="1179831" y="850900"/>
                    <a:pt x="1127761" y="815340"/>
                    <a:pt x="1055371" y="815340"/>
                  </a:cubicBezTo>
                  <a:cubicBezTo>
                    <a:pt x="984251" y="815340"/>
                    <a:pt x="930912" y="854710"/>
                    <a:pt x="895351" y="933450"/>
                  </a:cubicBezTo>
                  <a:cubicBezTo>
                    <a:pt x="859791" y="1012190"/>
                    <a:pt x="843281" y="1168400"/>
                    <a:pt x="843281" y="1402080"/>
                  </a:cubicBezTo>
                  <a:lnTo>
                    <a:pt x="843281" y="1715770"/>
                  </a:lnTo>
                  <a:cubicBezTo>
                    <a:pt x="843281" y="1822450"/>
                    <a:pt x="782321" y="1908810"/>
                    <a:pt x="706121" y="1908810"/>
                  </a:cubicBezTo>
                  <a:lnTo>
                    <a:pt x="137160" y="1908810"/>
                  </a:lnTo>
                  <a:cubicBezTo>
                    <a:pt x="60960" y="1908810"/>
                    <a:pt x="0" y="1822450"/>
                    <a:pt x="0" y="1715770"/>
                  </a:cubicBezTo>
                  <a:lnTo>
                    <a:pt x="0" y="1715770"/>
                  </a:lnTo>
                  <a:cubicBezTo>
                    <a:pt x="0" y="1418590"/>
                    <a:pt x="11430" y="1183640"/>
                    <a:pt x="33020" y="1012190"/>
                  </a:cubicBezTo>
                  <a:cubicBezTo>
                    <a:pt x="54610" y="840740"/>
                    <a:pt x="107950" y="671830"/>
                    <a:pt x="194310" y="505460"/>
                  </a:cubicBezTo>
                  <a:cubicBezTo>
                    <a:pt x="279401" y="339090"/>
                    <a:pt x="391160" y="213360"/>
                    <a:pt x="527051" y="128270"/>
                  </a:cubicBezTo>
                  <a:cubicBezTo>
                    <a:pt x="664210" y="43180"/>
                    <a:pt x="828041" y="0"/>
                    <a:pt x="1018540" y="0"/>
                  </a:cubicBezTo>
                  <a:cubicBezTo>
                    <a:pt x="1393190" y="0"/>
                    <a:pt x="1675130" y="130810"/>
                    <a:pt x="1866900" y="392430"/>
                  </a:cubicBezTo>
                  <a:cubicBezTo>
                    <a:pt x="2058670" y="654050"/>
                    <a:pt x="2153920" y="984250"/>
                    <a:pt x="2153920" y="1384300"/>
                  </a:cubicBezTo>
                  <a:cubicBezTo>
                    <a:pt x="2153920" y="1687830"/>
                    <a:pt x="2099310" y="2009140"/>
                    <a:pt x="1992630" y="2348230"/>
                  </a:cubicBezTo>
                  <a:cubicBezTo>
                    <a:pt x="1894840" y="2655570"/>
                    <a:pt x="1625599" y="3274060"/>
                    <a:pt x="1182370" y="4204970"/>
                  </a:cubicBezTo>
                  <a:cubicBezTo>
                    <a:pt x="1121410" y="4333240"/>
                    <a:pt x="1186180" y="4505960"/>
                    <a:pt x="1295400" y="4505960"/>
                  </a:cubicBezTo>
                  <a:lnTo>
                    <a:pt x="1932940" y="4505960"/>
                  </a:lnTo>
                  <a:cubicBezTo>
                    <a:pt x="2009140" y="4507230"/>
                    <a:pt x="2071370" y="4593590"/>
                    <a:pt x="2071370" y="470027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>
              <p:custDataLst>
                <p:tags r:id="rId32"/>
              </p:custDataLst>
            </p:nvPr>
          </p:nvSpPr>
          <p:spPr>
            <a:xfrm>
              <a:off x="1753870" y="138430"/>
              <a:ext cx="7172960" cy="4909820"/>
            </a:xfrm>
            <a:prstGeom prst="ellipse">
              <a:avLst/>
            </a:prstGeom>
            <a:solidFill>
              <a:schemeClr val="bg1">
                <a:alpha val="28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2" name="组合 121"/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863292" y="4781550"/>
            <a:ext cx="407015" cy="457200"/>
            <a:chOff x="688340" y="107950"/>
            <a:chExt cx="9331960" cy="10482580"/>
          </a:xfrm>
        </p:grpSpPr>
        <p:sp>
          <p:nvSpPr>
            <p:cNvPr id="107" name="椭圆 106"/>
            <p:cNvSpPr/>
            <p:nvPr>
              <p:custDataLst>
                <p:tags r:id="rId15"/>
              </p:custDataLst>
            </p:nvPr>
          </p:nvSpPr>
          <p:spPr>
            <a:xfrm>
              <a:off x="1586230" y="10405110"/>
              <a:ext cx="7731759" cy="1854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0" name="椭圆 109"/>
            <p:cNvSpPr/>
            <p:nvPr>
              <p:custDataLst>
                <p:tags r:id="rId16"/>
              </p:custDataLst>
            </p:nvPr>
          </p:nvSpPr>
          <p:spPr>
            <a:xfrm>
              <a:off x="688340" y="107950"/>
              <a:ext cx="9331960" cy="89230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>
              <p:custDataLst>
                <p:tags r:id="rId17"/>
              </p:custDataLst>
            </p:nvPr>
          </p:nvSpPr>
          <p:spPr>
            <a:xfrm>
              <a:off x="1223010" y="593090"/>
              <a:ext cx="8262620" cy="795274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>
              <p:custDataLst>
                <p:tags r:id="rId18"/>
              </p:custDataLst>
            </p:nvPr>
          </p:nvSpPr>
          <p:spPr>
            <a:xfrm>
              <a:off x="1551940" y="902970"/>
              <a:ext cx="7604760" cy="7310119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任意多边形: 形状 114"/>
            <p:cNvSpPr/>
            <p:nvPr>
              <p:custDataLst>
                <p:tags r:id="rId19"/>
              </p:custDataLst>
            </p:nvPr>
          </p:nvSpPr>
          <p:spPr>
            <a:xfrm>
              <a:off x="4112260" y="8869680"/>
              <a:ext cx="2485391" cy="1628141"/>
            </a:xfrm>
            <a:custGeom>
              <a:avLst/>
              <a:gdLst/>
              <a:ahLst/>
              <a:cxnLst/>
              <a:rect l="0" t="0" r="0" b="0"/>
              <a:pathLst>
                <a:path w="2485391" h="1628141">
                  <a:moveTo>
                    <a:pt x="0" y="0"/>
                  </a:moveTo>
                  <a:lnTo>
                    <a:pt x="1242060" y="1628140"/>
                  </a:lnTo>
                  <a:lnTo>
                    <a:pt x="2485390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PA_ImportSvg_636991326096863071"/>
            <p:cNvSpPr/>
            <p:nvPr>
              <p:custDataLst>
                <p:tags r:id="rId20"/>
              </p:custDataLst>
            </p:nvPr>
          </p:nvSpPr>
          <p:spPr>
            <a:xfrm>
              <a:off x="2981960" y="1531620"/>
              <a:ext cx="2255521" cy="5947411"/>
            </a:xfrm>
            <a:custGeom>
              <a:avLst/>
              <a:gdLst/>
              <a:ahLst/>
              <a:cxnLst/>
              <a:rect l="l" t="t" r="r" b="b"/>
              <a:pathLst>
                <a:path w="2255521" h="5947411">
                  <a:moveTo>
                    <a:pt x="2255520" y="2048510"/>
                  </a:moveTo>
                  <a:lnTo>
                    <a:pt x="2255520" y="3959860"/>
                  </a:lnTo>
                  <a:cubicBezTo>
                    <a:pt x="2255520" y="4394200"/>
                    <a:pt x="2240280" y="4707890"/>
                    <a:pt x="2207260" y="4909820"/>
                  </a:cubicBezTo>
                  <a:cubicBezTo>
                    <a:pt x="2174240" y="5106670"/>
                    <a:pt x="2109470" y="5292090"/>
                    <a:pt x="2011680" y="5464810"/>
                  </a:cubicBezTo>
                  <a:cubicBezTo>
                    <a:pt x="1911350" y="5637530"/>
                    <a:pt x="1793240" y="5761991"/>
                    <a:pt x="1652270" y="5834380"/>
                  </a:cubicBezTo>
                  <a:cubicBezTo>
                    <a:pt x="1511300" y="5910580"/>
                    <a:pt x="1356360" y="5947410"/>
                    <a:pt x="1179830" y="5947410"/>
                  </a:cubicBezTo>
                  <a:cubicBezTo>
                    <a:pt x="951230" y="5947410"/>
                    <a:pt x="760730" y="5906770"/>
                    <a:pt x="609600" y="5830570"/>
                  </a:cubicBezTo>
                  <a:cubicBezTo>
                    <a:pt x="458470" y="5750560"/>
                    <a:pt x="339090" y="5629910"/>
                    <a:pt x="247650" y="5461000"/>
                  </a:cubicBezTo>
                  <a:cubicBezTo>
                    <a:pt x="156207" y="5292092"/>
                    <a:pt x="93980" y="5119370"/>
                    <a:pt x="57150" y="4933950"/>
                  </a:cubicBezTo>
                  <a:cubicBezTo>
                    <a:pt x="19050" y="4748530"/>
                    <a:pt x="0" y="4455160"/>
                    <a:pt x="0" y="4052571"/>
                  </a:cubicBezTo>
                  <a:lnTo>
                    <a:pt x="0" y="2048510"/>
                  </a:lnTo>
                  <a:cubicBezTo>
                    <a:pt x="0" y="1521460"/>
                    <a:pt x="30480" y="1126490"/>
                    <a:pt x="90170" y="864870"/>
                  </a:cubicBezTo>
                  <a:cubicBezTo>
                    <a:pt x="149860" y="603250"/>
                    <a:pt x="270510" y="393700"/>
                    <a:pt x="452120" y="237490"/>
                  </a:cubicBezTo>
                  <a:cubicBezTo>
                    <a:pt x="632460" y="80010"/>
                    <a:pt x="850900" y="0"/>
                    <a:pt x="1109980" y="0"/>
                  </a:cubicBezTo>
                  <a:cubicBezTo>
                    <a:pt x="1320800" y="0"/>
                    <a:pt x="1506220" y="55880"/>
                    <a:pt x="1672590" y="165100"/>
                  </a:cubicBezTo>
                  <a:cubicBezTo>
                    <a:pt x="1837690" y="274320"/>
                    <a:pt x="1960880" y="410210"/>
                    <a:pt x="2044700" y="567690"/>
                  </a:cubicBezTo>
                  <a:cubicBezTo>
                    <a:pt x="2127250" y="725170"/>
                    <a:pt x="2183130" y="901700"/>
                    <a:pt x="2209800" y="1102360"/>
                  </a:cubicBezTo>
                  <a:cubicBezTo>
                    <a:pt x="2240280" y="1299210"/>
                    <a:pt x="2255520" y="1614170"/>
                    <a:pt x="2255520" y="2048510"/>
                  </a:cubicBezTo>
                  <a:close/>
                  <a:moveTo>
                    <a:pt x="1299210" y="1569720"/>
                  </a:moveTo>
                  <a:cubicBezTo>
                    <a:pt x="1299210" y="1263650"/>
                    <a:pt x="1289050" y="1074420"/>
                    <a:pt x="1268730" y="998220"/>
                  </a:cubicBezTo>
                  <a:cubicBezTo>
                    <a:pt x="1248410" y="922020"/>
                    <a:pt x="1203960" y="881380"/>
                    <a:pt x="1130300" y="881380"/>
                  </a:cubicBezTo>
                  <a:cubicBezTo>
                    <a:pt x="1060450" y="881380"/>
                    <a:pt x="1012190" y="922020"/>
                    <a:pt x="989330" y="1002030"/>
                  </a:cubicBezTo>
                  <a:cubicBezTo>
                    <a:pt x="966470" y="1082040"/>
                    <a:pt x="953770" y="1271270"/>
                    <a:pt x="953770" y="1565910"/>
                  </a:cubicBezTo>
                  <a:lnTo>
                    <a:pt x="953770" y="4358640"/>
                  </a:lnTo>
                  <a:cubicBezTo>
                    <a:pt x="953770" y="4692650"/>
                    <a:pt x="963930" y="4889500"/>
                    <a:pt x="986790" y="4958080"/>
                  </a:cubicBezTo>
                  <a:cubicBezTo>
                    <a:pt x="1007110" y="5026660"/>
                    <a:pt x="1054100" y="5058410"/>
                    <a:pt x="1125220" y="5058410"/>
                  </a:cubicBezTo>
                  <a:cubicBezTo>
                    <a:pt x="1195070" y="5058410"/>
                    <a:pt x="1243330" y="5017770"/>
                    <a:pt x="1266190" y="4937760"/>
                  </a:cubicBezTo>
                  <a:cubicBezTo>
                    <a:pt x="1289050" y="4857750"/>
                    <a:pt x="1299210" y="4676140"/>
                    <a:pt x="1299210" y="4398010"/>
                  </a:cubicBezTo>
                  <a:lnTo>
                    <a:pt x="1299210" y="156972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9" name="任意多边形: 形状 118"/>
            <p:cNvSpPr/>
            <p:nvPr>
              <p:custDataLst>
                <p:tags r:id="rId21"/>
              </p:custDataLst>
            </p:nvPr>
          </p:nvSpPr>
          <p:spPr>
            <a:xfrm>
              <a:off x="826770" y="3487420"/>
              <a:ext cx="1" cy="1"/>
            </a:xfrm>
            <a:custGeom>
              <a:avLst/>
              <a:gdLst/>
              <a:ahLst/>
              <a:cxnLst/>
              <a:rect l="0" t="0" r="0" b="0"/>
              <a:pathLst>
                <a:path w="1" h="1">
                  <a:moveTo>
                    <a:pt x="0" y="0"/>
                  </a:moveTo>
                  <a:close/>
                </a:path>
              </a:pathLst>
            </a:custGeom>
            <a:solidFill>
              <a:srgbClr val="469D9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任意多边形: 形状 119"/>
            <p:cNvSpPr/>
            <p:nvPr>
              <p:custDataLst>
                <p:tags r:id="rId22"/>
              </p:custDataLst>
            </p:nvPr>
          </p:nvSpPr>
          <p:spPr>
            <a:xfrm>
              <a:off x="5524500" y="1457960"/>
              <a:ext cx="2146301" cy="6019801"/>
            </a:xfrm>
            <a:custGeom>
              <a:avLst/>
              <a:gdLst/>
              <a:ahLst/>
              <a:cxnLst/>
              <a:rect l="0" t="0" r="0" b="0"/>
              <a:pathLst>
                <a:path w="2146301" h="6019801">
                  <a:moveTo>
                    <a:pt x="1736090" y="2625090"/>
                  </a:moveTo>
                  <a:cubicBezTo>
                    <a:pt x="1874520" y="2698750"/>
                    <a:pt x="1977390" y="2820670"/>
                    <a:pt x="2044700" y="2988310"/>
                  </a:cubicBezTo>
                  <a:cubicBezTo>
                    <a:pt x="2112010" y="3155950"/>
                    <a:pt x="2146300" y="3550920"/>
                    <a:pt x="2146300" y="4170680"/>
                  </a:cubicBezTo>
                  <a:cubicBezTo>
                    <a:pt x="2146300" y="4631690"/>
                    <a:pt x="2113280" y="4988560"/>
                    <a:pt x="2047240" y="5242560"/>
                  </a:cubicBezTo>
                  <a:cubicBezTo>
                    <a:pt x="1981200" y="5496560"/>
                    <a:pt x="1866900" y="5689601"/>
                    <a:pt x="1704340" y="5821680"/>
                  </a:cubicBezTo>
                  <a:cubicBezTo>
                    <a:pt x="1541780" y="5953760"/>
                    <a:pt x="1333500" y="6019800"/>
                    <a:pt x="1080770" y="6019800"/>
                  </a:cubicBezTo>
                  <a:cubicBezTo>
                    <a:pt x="792480" y="6019800"/>
                    <a:pt x="566420" y="5942330"/>
                    <a:pt x="401320" y="5788660"/>
                  </a:cubicBezTo>
                  <a:cubicBezTo>
                    <a:pt x="237491" y="5634990"/>
                    <a:pt x="128270" y="5447029"/>
                    <a:pt x="77470" y="5223510"/>
                  </a:cubicBezTo>
                  <a:cubicBezTo>
                    <a:pt x="25400" y="4999990"/>
                    <a:pt x="0" y="4613910"/>
                    <a:pt x="0" y="4062730"/>
                  </a:cubicBezTo>
                  <a:lnTo>
                    <a:pt x="0" y="3604260"/>
                  </a:lnTo>
                  <a:lnTo>
                    <a:pt x="910590" y="3604260"/>
                  </a:lnTo>
                  <a:lnTo>
                    <a:pt x="910590" y="4545330"/>
                  </a:lnTo>
                  <a:cubicBezTo>
                    <a:pt x="910590" y="4795520"/>
                    <a:pt x="919480" y="4954270"/>
                    <a:pt x="938530" y="5022850"/>
                  </a:cubicBezTo>
                  <a:cubicBezTo>
                    <a:pt x="957580" y="5091430"/>
                    <a:pt x="999490" y="5124450"/>
                    <a:pt x="1062990" y="5124450"/>
                  </a:cubicBezTo>
                  <a:cubicBezTo>
                    <a:pt x="1134110" y="5124450"/>
                    <a:pt x="1179830" y="5081270"/>
                    <a:pt x="1202690" y="4996180"/>
                  </a:cubicBezTo>
                  <a:cubicBezTo>
                    <a:pt x="1225550" y="4909820"/>
                    <a:pt x="1236980" y="4686300"/>
                    <a:pt x="1236980" y="4324350"/>
                  </a:cubicBezTo>
                  <a:lnTo>
                    <a:pt x="1236980" y="3924300"/>
                  </a:lnTo>
                  <a:cubicBezTo>
                    <a:pt x="1236980" y="3702050"/>
                    <a:pt x="1221740" y="3540760"/>
                    <a:pt x="1189990" y="3437890"/>
                  </a:cubicBezTo>
                  <a:cubicBezTo>
                    <a:pt x="1158240" y="3335020"/>
                    <a:pt x="1111250" y="3267710"/>
                    <a:pt x="1050290" y="3235960"/>
                  </a:cubicBezTo>
                  <a:cubicBezTo>
                    <a:pt x="1016000" y="3218180"/>
                    <a:pt x="962660" y="3204210"/>
                    <a:pt x="891540" y="3194050"/>
                  </a:cubicBezTo>
                  <a:cubicBezTo>
                    <a:pt x="779780" y="3178810"/>
                    <a:pt x="692150" y="3028950"/>
                    <a:pt x="692150" y="2846070"/>
                  </a:cubicBezTo>
                  <a:lnTo>
                    <a:pt x="692150" y="2684780"/>
                  </a:lnTo>
                  <a:cubicBezTo>
                    <a:pt x="692150" y="2495550"/>
                    <a:pt x="784860" y="2340610"/>
                    <a:pt x="901700" y="2332990"/>
                  </a:cubicBezTo>
                  <a:cubicBezTo>
                    <a:pt x="998220" y="2326640"/>
                    <a:pt x="1061720" y="2315210"/>
                    <a:pt x="1093470" y="2298700"/>
                  </a:cubicBezTo>
                  <a:cubicBezTo>
                    <a:pt x="1144270" y="2272030"/>
                    <a:pt x="1181100" y="2214880"/>
                    <a:pt x="1203960" y="2127250"/>
                  </a:cubicBezTo>
                  <a:cubicBezTo>
                    <a:pt x="1226820" y="2039620"/>
                    <a:pt x="1238250" y="1901190"/>
                    <a:pt x="1238250" y="1711960"/>
                  </a:cubicBezTo>
                  <a:lnTo>
                    <a:pt x="1238250" y="1390650"/>
                  </a:lnTo>
                  <a:cubicBezTo>
                    <a:pt x="1238250" y="1187450"/>
                    <a:pt x="1225550" y="1054100"/>
                    <a:pt x="1198880" y="990600"/>
                  </a:cubicBezTo>
                  <a:cubicBezTo>
                    <a:pt x="1172211" y="925830"/>
                    <a:pt x="1131570" y="894080"/>
                    <a:pt x="1075690" y="894080"/>
                  </a:cubicBezTo>
                  <a:cubicBezTo>
                    <a:pt x="1012190" y="894080"/>
                    <a:pt x="969010" y="928370"/>
                    <a:pt x="946150" y="995680"/>
                  </a:cubicBezTo>
                  <a:cubicBezTo>
                    <a:pt x="923290" y="1064260"/>
                    <a:pt x="910590" y="1209040"/>
                    <a:pt x="910590" y="1430020"/>
                  </a:cubicBezTo>
                  <a:lnTo>
                    <a:pt x="910590" y="1907540"/>
                  </a:lnTo>
                  <a:lnTo>
                    <a:pt x="0" y="1907540"/>
                  </a:lnTo>
                  <a:lnTo>
                    <a:pt x="0" y="1413510"/>
                  </a:lnTo>
                  <a:cubicBezTo>
                    <a:pt x="0" y="859790"/>
                    <a:pt x="80010" y="486410"/>
                    <a:pt x="238760" y="292100"/>
                  </a:cubicBezTo>
                  <a:cubicBezTo>
                    <a:pt x="397510" y="97790"/>
                    <a:pt x="651510" y="0"/>
                    <a:pt x="998220" y="0"/>
                  </a:cubicBezTo>
                  <a:cubicBezTo>
                    <a:pt x="1432560" y="0"/>
                    <a:pt x="1727200" y="134620"/>
                    <a:pt x="1880870" y="403860"/>
                  </a:cubicBezTo>
                  <a:cubicBezTo>
                    <a:pt x="2035810" y="673100"/>
                    <a:pt x="2113280" y="1047750"/>
                    <a:pt x="2113280" y="1526540"/>
                  </a:cubicBezTo>
                  <a:cubicBezTo>
                    <a:pt x="2113280" y="1850390"/>
                    <a:pt x="2085339" y="2085340"/>
                    <a:pt x="2029460" y="2228850"/>
                  </a:cubicBezTo>
                  <a:cubicBezTo>
                    <a:pt x="1973580" y="2373630"/>
                    <a:pt x="1875790" y="2505710"/>
                    <a:pt x="1736090" y="262509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/>
            <p:nvPr>
              <p:custDataLst>
                <p:tags r:id="rId23"/>
              </p:custDataLst>
            </p:nvPr>
          </p:nvSpPr>
          <p:spPr>
            <a:xfrm>
              <a:off x="1719580" y="109220"/>
              <a:ext cx="7269481" cy="4935220"/>
            </a:xfrm>
            <a:prstGeom prst="ellipse">
              <a:avLst/>
            </a:prstGeom>
            <a:solidFill>
              <a:schemeClr val="bg1">
                <a:alpha val="28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7" name="组合 146"/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859771" y="6103620"/>
            <a:ext cx="414057" cy="457200"/>
            <a:chOff x="673100" y="176530"/>
            <a:chExt cx="9385300" cy="10363200"/>
          </a:xfrm>
        </p:grpSpPr>
        <p:sp>
          <p:nvSpPr>
            <p:cNvPr id="123" name="椭圆 122"/>
            <p:cNvSpPr/>
            <p:nvPr>
              <p:custDataLst>
                <p:tags r:id="rId6"/>
              </p:custDataLst>
            </p:nvPr>
          </p:nvSpPr>
          <p:spPr>
            <a:xfrm>
              <a:off x="1574800" y="10356850"/>
              <a:ext cx="7777480" cy="18288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6" name="椭圆 125"/>
            <p:cNvSpPr/>
            <p:nvPr>
              <p:custDataLst>
                <p:tags r:id="rId7"/>
              </p:custDataLst>
            </p:nvPr>
          </p:nvSpPr>
          <p:spPr>
            <a:xfrm>
              <a:off x="673100" y="176530"/>
              <a:ext cx="9385300" cy="8821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椭圆 128"/>
            <p:cNvSpPr/>
            <p:nvPr>
              <p:custDataLst>
                <p:tags r:id="rId8"/>
              </p:custDataLst>
            </p:nvPr>
          </p:nvSpPr>
          <p:spPr>
            <a:xfrm>
              <a:off x="1117600" y="654050"/>
              <a:ext cx="8496300" cy="786638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/>
            <p:cNvSpPr/>
            <p:nvPr>
              <p:custDataLst>
                <p:tags r:id="rId9"/>
              </p:custDataLst>
            </p:nvPr>
          </p:nvSpPr>
          <p:spPr>
            <a:xfrm>
              <a:off x="1455420" y="960120"/>
              <a:ext cx="7820660" cy="723138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任意多边形: 形状 131"/>
            <p:cNvSpPr/>
            <p:nvPr>
              <p:custDataLst>
                <p:tags r:id="rId10"/>
              </p:custDataLst>
            </p:nvPr>
          </p:nvSpPr>
          <p:spPr>
            <a:xfrm>
              <a:off x="4116070" y="8839200"/>
              <a:ext cx="2499361" cy="1609091"/>
            </a:xfrm>
            <a:custGeom>
              <a:avLst/>
              <a:gdLst/>
              <a:ahLst/>
              <a:cxnLst/>
              <a:rect l="0" t="0" r="0" b="0"/>
              <a:pathLst>
                <a:path w="2499361" h="1609091">
                  <a:moveTo>
                    <a:pt x="0" y="0"/>
                  </a:moveTo>
                  <a:lnTo>
                    <a:pt x="1249680" y="1609090"/>
                  </a:lnTo>
                  <a:lnTo>
                    <a:pt x="2499360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PA_ImportSvg_636991326099216768"/>
            <p:cNvSpPr/>
            <p:nvPr>
              <p:custDataLst>
                <p:tags r:id="rId11"/>
              </p:custDataLst>
            </p:nvPr>
          </p:nvSpPr>
          <p:spPr>
            <a:xfrm>
              <a:off x="2954020" y="1658620"/>
              <a:ext cx="2324101" cy="5829301"/>
            </a:xfrm>
            <a:custGeom>
              <a:avLst/>
              <a:gdLst/>
              <a:ahLst/>
              <a:cxnLst/>
              <a:rect l="l" t="t" r="r" b="b"/>
              <a:pathLst>
                <a:path w="2324101" h="5829301">
                  <a:moveTo>
                    <a:pt x="2324100" y="2006600"/>
                  </a:moveTo>
                  <a:lnTo>
                    <a:pt x="2324100" y="3879850"/>
                  </a:lnTo>
                  <a:cubicBezTo>
                    <a:pt x="2324100" y="4305300"/>
                    <a:pt x="2308860" y="4613910"/>
                    <a:pt x="2274570" y="4810760"/>
                  </a:cubicBezTo>
                  <a:cubicBezTo>
                    <a:pt x="2241550" y="5003800"/>
                    <a:pt x="2174240" y="5185410"/>
                    <a:pt x="2072640" y="5355591"/>
                  </a:cubicBezTo>
                  <a:cubicBezTo>
                    <a:pt x="1968500" y="5525771"/>
                    <a:pt x="1847850" y="5647691"/>
                    <a:pt x="1703070" y="5718810"/>
                  </a:cubicBezTo>
                  <a:cubicBezTo>
                    <a:pt x="1558290" y="5793741"/>
                    <a:pt x="1398270" y="5829300"/>
                    <a:pt x="1216660" y="5829300"/>
                  </a:cubicBezTo>
                  <a:cubicBezTo>
                    <a:pt x="981710" y="5829300"/>
                    <a:pt x="784860" y="5789931"/>
                    <a:pt x="628650" y="5715000"/>
                  </a:cubicBezTo>
                  <a:cubicBezTo>
                    <a:pt x="473710" y="5636260"/>
                    <a:pt x="349250" y="5518150"/>
                    <a:pt x="256540" y="5351781"/>
                  </a:cubicBezTo>
                  <a:cubicBezTo>
                    <a:pt x="163827" y="5185413"/>
                    <a:pt x="99061" y="5016500"/>
                    <a:pt x="59690" y="4834891"/>
                  </a:cubicBezTo>
                  <a:cubicBezTo>
                    <a:pt x="20320" y="4653281"/>
                    <a:pt x="0" y="4364991"/>
                    <a:pt x="0" y="3971291"/>
                  </a:cubicBezTo>
                  <a:lnTo>
                    <a:pt x="0" y="2006600"/>
                  </a:lnTo>
                  <a:cubicBezTo>
                    <a:pt x="0" y="1489710"/>
                    <a:pt x="30480" y="1103630"/>
                    <a:pt x="92711" y="847090"/>
                  </a:cubicBezTo>
                  <a:cubicBezTo>
                    <a:pt x="154962" y="590555"/>
                    <a:pt x="279400" y="386080"/>
                    <a:pt x="464821" y="232410"/>
                  </a:cubicBezTo>
                  <a:cubicBezTo>
                    <a:pt x="651511" y="78740"/>
                    <a:pt x="876300" y="0"/>
                    <a:pt x="1143000" y="0"/>
                  </a:cubicBezTo>
                  <a:cubicBezTo>
                    <a:pt x="1360171" y="0"/>
                    <a:pt x="1551941" y="54610"/>
                    <a:pt x="1722121" y="161290"/>
                  </a:cubicBezTo>
                  <a:cubicBezTo>
                    <a:pt x="1892300" y="267970"/>
                    <a:pt x="2019300" y="401320"/>
                    <a:pt x="2105661" y="556260"/>
                  </a:cubicBezTo>
                  <a:cubicBezTo>
                    <a:pt x="2190751" y="709930"/>
                    <a:pt x="2247901" y="883920"/>
                    <a:pt x="2275841" y="1080770"/>
                  </a:cubicBezTo>
                  <a:cubicBezTo>
                    <a:pt x="2308860" y="1272540"/>
                    <a:pt x="2324100" y="1579880"/>
                    <a:pt x="2324100" y="2006600"/>
                  </a:cubicBezTo>
                  <a:close/>
                  <a:moveTo>
                    <a:pt x="1337310" y="1536700"/>
                  </a:moveTo>
                  <a:cubicBezTo>
                    <a:pt x="1337310" y="1236980"/>
                    <a:pt x="1327150" y="1051560"/>
                    <a:pt x="1306830" y="976630"/>
                  </a:cubicBezTo>
                  <a:cubicBezTo>
                    <a:pt x="1286510" y="901700"/>
                    <a:pt x="1239520" y="862330"/>
                    <a:pt x="1164590" y="862330"/>
                  </a:cubicBezTo>
                  <a:cubicBezTo>
                    <a:pt x="1092200" y="862330"/>
                    <a:pt x="1042670" y="901700"/>
                    <a:pt x="1019810" y="980440"/>
                  </a:cubicBezTo>
                  <a:cubicBezTo>
                    <a:pt x="996950" y="1059180"/>
                    <a:pt x="982980" y="1244600"/>
                    <a:pt x="982980" y="1532890"/>
                  </a:cubicBezTo>
                  <a:lnTo>
                    <a:pt x="982980" y="4269740"/>
                  </a:lnTo>
                  <a:cubicBezTo>
                    <a:pt x="982980" y="4597400"/>
                    <a:pt x="993140" y="4790440"/>
                    <a:pt x="1016000" y="4857750"/>
                  </a:cubicBezTo>
                  <a:cubicBezTo>
                    <a:pt x="1036320" y="4925060"/>
                    <a:pt x="1085850" y="4956810"/>
                    <a:pt x="1158240" y="4956810"/>
                  </a:cubicBezTo>
                  <a:cubicBezTo>
                    <a:pt x="1230630" y="4956810"/>
                    <a:pt x="1280160" y="4917440"/>
                    <a:pt x="1303020" y="4838700"/>
                  </a:cubicBezTo>
                  <a:cubicBezTo>
                    <a:pt x="1325880" y="4759960"/>
                    <a:pt x="1336040" y="4582160"/>
                    <a:pt x="1336040" y="4310380"/>
                  </a:cubicBezTo>
                  <a:lnTo>
                    <a:pt x="1337310" y="153670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6" name="任意多边形: 形状 135"/>
            <p:cNvSpPr/>
            <p:nvPr>
              <p:custDataLst>
                <p:tags r:id="rId12"/>
              </p:custDataLst>
            </p:nvPr>
          </p:nvSpPr>
          <p:spPr>
            <a:xfrm>
              <a:off x="811530" y="3516630"/>
              <a:ext cx="1" cy="1"/>
            </a:xfrm>
            <a:custGeom>
              <a:avLst/>
              <a:gdLst/>
              <a:ahLst/>
              <a:cxnLst/>
              <a:rect l="0" t="0" r="0" b="0"/>
              <a:pathLst>
                <a:path w="1" h="1">
                  <a:moveTo>
                    <a:pt x="0" y="0"/>
                  </a:moveTo>
                  <a:close/>
                </a:path>
              </a:pathLst>
            </a:custGeom>
            <a:solidFill>
              <a:srgbClr val="469D9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PA_ImportSvg_636991326099835392"/>
            <p:cNvSpPr/>
            <p:nvPr>
              <p:custDataLst>
                <p:tags r:id="rId13"/>
              </p:custDataLst>
            </p:nvPr>
          </p:nvSpPr>
          <p:spPr>
            <a:xfrm>
              <a:off x="5502909" y="1799590"/>
              <a:ext cx="2227581" cy="5576569"/>
            </a:xfrm>
            <a:custGeom>
              <a:avLst/>
              <a:gdLst/>
              <a:ahLst/>
              <a:cxnLst/>
              <a:rect l="l" t="t" r="r" b="b"/>
              <a:pathLst>
                <a:path w="2227581" h="5576569">
                  <a:moveTo>
                    <a:pt x="1971041" y="92710"/>
                  </a:moveTo>
                  <a:lnTo>
                    <a:pt x="1971041" y="3550920"/>
                  </a:lnTo>
                  <a:cubicBezTo>
                    <a:pt x="1971041" y="3601720"/>
                    <a:pt x="1997711" y="3643630"/>
                    <a:pt x="2030731" y="3643630"/>
                  </a:cubicBezTo>
                  <a:lnTo>
                    <a:pt x="2167891" y="3643630"/>
                  </a:lnTo>
                  <a:cubicBezTo>
                    <a:pt x="2200911" y="3643630"/>
                    <a:pt x="2227581" y="3685540"/>
                    <a:pt x="2227581" y="3736340"/>
                  </a:cubicBezTo>
                  <a:lnTo>
                    <a:pt x="2227581" y="4502149"/>
                  </a:lnTo>
                  <a:cubicBezTo>
                    <a:pt x="2227581" y="4552949"/>
                    <a:pt x="2200911" y="4594859"/>
                    <a:pt x="2167891" y="4594859"/>
                  </a:cubicBezTo>
                  <a:lnTo>
                    <a:pt x="2030731" y="4594859"/>
                  </a:lnTo>
                  <a:cubicBezTo>
                    <a:pt x="1997711" y="4594859"/>
                    <a:pt x="1971041" y="4636769"/>
                    <a:pt x="1971041" y="4687569"/>
                  </a:cubicBezTo>
                  <a:lnTo>
                    <a:pt x="1971041" y="5483859"/>
                  </a:lnTo>
                  <a:cubicBezTo>
                    <a:pt x="1971041" y="5534659"/>
                    <a:pt x="1944371" y="5576569"/>
                    <a:pt x="1911351" y="5576569"/>
                  </a:cubicBezTo>
                  <a:lnTo>
                    <a:pt x="1130301" y="5576569"/>
                  </a:lnTo>
                  <a:cubicBezTo>
                    <a:pt x="1097281" y="5576569"/>
                    <a:pt x="1070611" y="5534659"/>
                    <a:pt x="1070611" y="5483859"/>
                  </a:cubicBezTo>
                  <a:lnTo>
                    <a:pt x="1070611" y="4687569"/>
                  </a:lnTo>
                  <a:cubicBezTo>
                    <a:pt x="1070611" y="4636769"/>
                    <a:pt x="1043941" y="4594859"/>
                    <a:pt x="1010921" y="4594859"/>
                  </a:cubicBezTo>
                  <a:lnTo>
                    <a:pt x="59691" y="4594859"/>
                  </a:lnTo>
                  <a:cubicBezTo>
                    <a:pt x="26671" y="4594859"/>
                    <a:pt x="0" y="4552949"/>
                    <a:pt x="0" y="4502149"/>
                  </a:cubicBezTo>
                  <a:lnTo>
                    <a:pt x="0" y="3658869"/>
                  </a:lnTo>
                  <a:cubicBezTo>
                    <a:pt x="0" y="3648710"/>
                    <a:pt x="1271" y="3638549"/>
                    <a:pt x="2541" y="3629660"/>
                  </a:cubicBezTo>
                  <a:lnTo>
                    <a:pt x="764541" y="63500"/>
                  </a:lnTo>
                  <a:cubicBezTo>
                    <a:pt x="772161" y="25400"/>
                    <a:pt x="795021" y="0"/>
                    <a:pt x="821691" y="0"/>
                  </a:cubicBezTo>
                  <a:lnTo>
                    <a:pt x="1912621" y="0"/>
                  </a:lnTo>
                  <a:cubicBezTo>
                    <a:pt x="1943101" y="0"/>
                    <a:pt x="1971041" y="40640"/>
                    <a:pt x="1971041" y="92710"/>
                  </a:cubicBezTo>
                  <a:close/>
                  <a:moveTo>
                    <a:pt x="1069341" y="3550920"/>
                  </a:moveTo>
                  <a:lnTo>
                    <a:pt x="1069341" y="1995170"/>
                  </a:lnTo>
                  <a:cubicBezTo>
                    <a:pt x="1069341" y="1885950"/>
                    <a:pt x="969011" y="1866900"/>
                    <a:pt x="951231" y="1972310"/>
                  </a:cubicBezTo>
                  <a:lnTo>
                    <a:pt x="689611" y="3528060"/>
                  </a:lnTo>
                  <a:cubicBezTo>
                    <a:pt x="679451" y="3586480"/>
                    <a:pt x="708661" y="3643630"/>
                    <a:pt x="748031" y="3643630"/>
                  </a:cubicBezTo>
                  <a:lnTo>
                    <a:pt x="1009651" y="3643630"/>
                  </a:lnTo>
                  <a:cubicBezTo>
                    <a:pt x="1042671" y="3643630"/>
                    <a:pt x="1069341" y="3601720"/>
                    <a:pt x="1069341" y="355092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6" name="椭圆 145"/>
            <p:cNvSpPr/>
            <p:nvPr>
              <p:custDataLst>
                <p:tags r:id="rId14"/>
              </p:custDataLst>
            </p:nvPr>
          </p:nvSpPr>
          <p:spPr>
            <a:xfrm>
              <a:off x="1709420" y="176530"/>
              <a:ext cx="7312660" cy="4879340"/>
            </a:xfrm>
            <a:prstGeom prst="ellipse">
              <a:avLst/>
            </a:prstGeom>
            <a:solidFill>
              <a:schemeClr val="bg1">
                <a:alpha val="28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0" name="文本框 69"/>
          <p:cNvSpPr txBox="1"/>
          <p:nvPr>
            <p:custDataLst>
              <p:tags r:id="rId5"/>
            </p:custDataLst>
          </p:nvPr>
        </p:nvSpPr>
        <p:spPr>
          <a:xfrm>
            <a:off x="1549400" y="1825625"/>
            <a:ext cx="10426700" cy="4918269"/>
          </a:xfrm>
          <a:prstGeom prst="rect">
            <a:avLst/>
          </a:prstGeom>
          <a:noFill/>
        </p:spPr>
        <p:txBody>
          <a:bodyPr wrap="square" lIns="101600" tIns="0" rIns="82550" bIns="0" rtlCol="0" anchor="t" anchorCtr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0" lvl="0" indent="0" algn="l" fontAlgn="ctr">
              <a:lnSpc>
                <a:spcPct val="130000"/>
              </a:lnSpc>
              <a:spcBef>
                <a:spcPts val="2800"/>
              </a:spcBef>
              <a:spcAft>
                <a:spcPts val="0"/>
              </a:spcAft>
              <a:buSzPct val="100000"/>
              <a:buNone/>
            </a:pPr>
            <a:r>
              <a:rPr lang="zh-CN" altLang="en-US" sz="24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四禅的第一禅，</a:t>
            </a:r>
            <a:r>
              <a:rPr lang="zh-CN" altLang="en-US" sz="24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整个身体无法转化，但身体的某些部分，比如五种感官，就会因禅定的力量而发生改变，继而产生神通。</a:t>
            </a:r>
          </a:p>
          <a:p>
            <a:pPr marL="0" lvl="0" indent="0" algn="l" fontAlgn="ctr">
              <a:lnSpc>
                <a:spcPct val="130000"/>
              </a:lnSpc>
              <a:spcBef>
                <a:spcPts val="2800"/>
              </a:spcBef>
              <a:spcAft>
                <a:spcPts val="0"/>
              </a:spcAft>
              <a:buSzPct val="100000"/>
              <a:buNone/>
            </a:pPr>
            <a:r>
              <a:rPr lang="zh-CN" altLang="en-US" sz="24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佛教不会追求神通，不会特意去修这些神通，但也不会拒绝。有了这些神通以后，也可以将其作为弘法利生、度化众生的一种工具与方便。</a:t>
            </a:r>
          </a:p>
          <a:p>
            <a:pPr marL="0" lvl="0" indent="0" algn="l" fontAlgn="ctr">
              <a:lnSpc>
                <a:spcPct val="130000"/>
              </a:lnSpc>
              <a:spcBef>
                <a:spcPts val="2800"/>
              </a:spcBef>
              <a:spcAft>
                <a:spcPts val="0"/>
              </a:spcAft>
              <a:buSzPct val="100000"/>
              <a:buNone/>
            </a:pPr>
            <a:r>
              <a:rPr lang="zh-CN" altLang="en-US" sz="24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有些普通人在被鬼神加持以后，也会临时产生一些神通。这些神通，就会变成修行的障碍。甚至，神通还会成为堕落的帮凶。</a:t>
            </a:r>
          </a:p>
          <a:p>
            <a:pPr marL="0" lvl="0" indent="0" algn="l" fontAlgn="ctr">
              <a:lnSpc>
                <a:spcPct val="130000"/>
              </a:lnSpc>
              <a:spcBef>
                <a:spcPts val="2800"/>
              </a:spcBef>
              <a:spcAft>
                <a:spcPts val="0"/>
              </a:spcAft>
              <a:buSzPct val="100000"/>
              <a:buNone/>
            </a:pPr>
            <a:r>
              <a:rPr lang="zh-CN" altLang="en-US" sz="24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有些阿罗汉没有神通，但佛陀具备所有的功德，不可能分成没有神通的佛和有神通的佛。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八、禅定与证悟</a:t>
            </a:r>
          </a:p>
        </p:txBody>
      </p:sp>
      <p:grpSp>
        <p:nvGrpSpPr>
          <p:cNvPr id="90" name="组合 89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55447" y="1967865"/>
            <a:ext cx="371905" cy="406400"/>
            <a:chOff x="647700" y="137160"/>
            <a:chExt cx="9461500" cy="10339070"/>
          </a:xfrm>
        </p:grpSpPr>
        <p:sp>
          <p:nvSpPr>
            <p:cNvPr id="74" name="椭圆 73"/>
            <p:cNvSpPr/>
            <p:nvPr>
              <p:custDataLst>
                <p:tags r:id="rId43"/>
              </p:custDataLst>
            </p:nvPr>
          </p:nvSpPr>
          <p:spPr>
            <a:xfrm>
              <a:off x="1557020" y="10293350"/>
              <a:ext cx="7840980" cy="18288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>
              <p:custDataLst>
                <p:tags r:id="rId44"/>
              </p:custDataLst>
            </p:nvPr>
          </p:nvSpPr>
          <p:spPr>
            <a:xfrm>
              <a:off x="647700" y="137160"/>
              <a:ext cx="9461500" cy="88011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>
              <p:custDataLst>
                <p:tags r:id="rId45"/>
              </p:custDataLst>
            </p:nvPr>
          </p:nvSpPr>
          <p:spPr>
            <a:xfrm>
              <a:off x="1167130" y="594360"/>
              <a:ext cx="8422640" cy="78867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>
              <p:custDataLst>
                <p:tags r:id="rId46"/>
              </p:custDataLst>
            </p:nvPr>
          </p:nvSpPr>
          <p:spPr>
            <a:xfrm>
              <a:off x="1502410" y="900430"/>
              <a:ext cx="7752080" cy="72517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任意多边形: 形状 82"/>
            <p:cNvSpPr/>
            <p:nvPr>
              <p:custDataLst>
                <p:tags r:id="rId47"/>
              </p:custDataLst>
            </p:nvPr>
          </p:nvSpPr>
          <p:spPr>
            <a:xfrm>
              <a:off x="4117340" y="8779510"/>
              <a:ext cx="2520951" cy="1605281"/>
            </a:xfrm>
            <a:custGeom>
              <a:avLst/>
              <a:gdLst/>
              <a:ahLst/>
              <a:cxnLst/>
              <a:rect l="0" t="0" r="0" b="0"/>
              <a:pathLst>
                <a:path w="2520951" h="1605281">
                  <a:moveTo>
                    <a:pt x="0" y="0"/>
                  </a:moveTo>
                  <a:lnTo>
                    <a:pt x="1261110" y="1605280"/>
                  </a:lnTo>
                  <a:lnTo>
                    <a:pt x="2520950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PA_ImportSvg_636991326095170606"/>
            <p:cNvSpPr/>
            <p:nvPr>
              <p:custDataLst>
                <p:tags r:id="rId48"/>
              </p:custDataLst>
            </p:nvPr>
          </p:nvSpPr>
          <p:spPr>
            <a:xfrm>
              <a:off x="2870200" y="1582420"/>
              <a:ext cx="2506981" cy="5880101"/>
            </a:xfrm>
            <a:custGeom>
              <a:avLst/>
              <a:gdLst/>
              <a:ahLst/>
              <a:cxnLst/>
              <a:rect l="l" t="t" r="r" b="b"/>
              <a:pathLst>
                <a:path w="2506981" h="5880101">
                  <a:moveTo>
                    <a:pt x="2506980" y="2025650"/>
                  </a:moveTo>
                  <a:lnTo>
                    <a:pt x="2506980" y="3915410"/>
                  </a:lnTo>
                  <a:cubicBezTo>
                    <a:pt x="2506980" y="4344670"/>
                    <a:pt x="2489200" y="4655820"/>
                    <a:pt x="2454910" y="4853940"/>
                  </a:cubicBezTo>
                  <a:cubicBezTo>
                    <a:pt x="2418080" y="5048250"/>
                    <a:pt x="2345690" y="5232400"/>
                    <a:pt x="2236470" y="5402580"/>
                  </a:cubicBezTo>
                  <a:cubicBezTo>
                    <a:pt x="2124710" y="5574030"/>
                    <a:pt x="1993900" y="5697220"/>
                    <a:pt x="1837690" y="5768340"/>
                  </a:cubicBezTo>
                  <a:cubicBezTo>
                    <a:pt x="1681480" y="5844540"/>
                    <a:pt x="1508760" y="5880100"/>
                    <a:pt x="1311910" y="5880100"/>
                  </a:cubicBezTo>
                  <a:cubicBezTo>
                    <a:pt x="1056640" y="5880100"/>
                    <a:pt x="845820" y="5840730"/>
                    <a:pt x="676910" y="5764530"/>
                  </a:cubicBezTo>
                  <a:cubicBezTo>
                    <a:pt x="509270" y="5684520"/>
                    <a:pt x="375920" y="5565140"/>
                    <a:pt x="275590" y="5398770"/>
                  </a:cubicBezTo>
                  <a:cubicBezTo>
                    <a:pt x="175260" y="5231130"/>
                    <a:pt x="105410" y="5060950"/>
                    <a:pt x="63500" y="4878070"/>
                  </a:cubicBezTo>
                  <a:cubicBezTo>
                    <a:pt x="21590" y="4695190"/>
                    <a:pt x="0" y="4404360"/>
                    <a:pt x="0" y="4006850"/>
                  </a:cubicBezTo>
                  <a:lnTo>
                    <a:pt x="0" y="2025650"/>
                  </a:lnTo>
                  <a:cubicBezTo>
                    <a:pt x="0" y="1504950"/>
                    <a:pt x="33020" y="1115060"/>
                    <a:pt x="100330" y="855980"/>
                  </a:cubicBezTo>
                  <a:cubicBezTo>
                    <a:pt x="167623" y="596896"/>
                    <a:pt x="300990" y="389890"/>
                    <a:pt x="501650" y="234950"/>
                  </a:cubicBezTo>
                  <a:cubicBezTo>
                    <a:pt x="702309" y="80010"/>
                    <a:pt x="946150" y="0"/>
                    <a:pt x="1233170" y="0"/>
                  </a:cubicBezTo>
                  <a:cubicBezTo>
                    <a:pt x="1466850" y="0"/>
                    <a:pt x="1673860" y="55880"/>
                    <a:pt x="1859280" y="162560"/>
                  </a:cubicBezTo>
                  <a:cubicBezTo>
                    <a:pt x="2044700" y="270510"/>
                    <a:pt x="2180589" y="405130"/>
                    <a:pt x="2272030" y="560070"/>
                  </a:cubicBezTo>
                  <a:cubicBezTo>
                    <a:pt x="2363476" y="715006"/>
                    <a:pt x="2425700" y="890270"/>
                    <a:pt x="2457450" y="1089660"/>
                  </a:cubicBezTo>
                  <a:cubicBezTo>
                    <a:pt x="2490470" y="1285240"/>
                    <a:pt x="2506980" y="1596390"/>
                    <a:pt x="2506980" y="2025650"/>
                  </a:cubicBezTo>
                  <a:close/>
                  <a:moveTo>
                    <a:pt x="1443990" y="1551940"/>
                  </a:moveTo>
                  <a:cubicBezTo>
                    <a:pt x="1443990" y="1249680"/>
                    <a:pt x="1432560" y="1062990"/>
                    <a:pt x="1410970" y="986790"/>
                  </a:cubicBezTo>
                  <a:cubicBezTo>
                    <a:pt x="1389379" y="910590"/>
                    <a:pt x="1338580" y="871220"/>
                    <a:pt x="1257300" y="871220"/>
                  </a:cubicBezTo>
                  <a:cubicBezTo>
                    <a:pt x="1178560" y="871220"/>
                    <a:pt x="1126490" y="910590"/>
                    <a:pt x="1101090" y="990600"/>
                  </a:cubicBezTo>
                  <a:cubicBezTo>
                    <a:pt x="1076960" y="1070610"/>
                    <a:pt x="1061720" y="1257300"/>
                    <a:pt x="1061720" y="1548130"/>
                  </a:cubicBezTo>
                  <a:lnTo>
                    <a:pt x="1061720" y="4309110"/>
                  </a:lnTo>
                  <a:cubicBezTo>
                    <a:pt x="1061720" y="4639310"/>
                    <a:pt x="1073150" y="4834890"/>
                    <a:pt x="1098550" y="4902200"/>
                  </a:cubicBezTo>
                  <a:cubicBezTo>
                    <a:pt x="1120140" y="4969510"/>
                    <a:pt x="1174750" y="5001260"/>
                    <a:pt x="1252220" y="5001260"/>
                  </a:cubicBezTo>
                  <a:cubicBezTo>
                    <a:pt x="1330960" y="5001260"/>
                    <a:pt x="1383030" y="4961891"/>
                    <a:pt x="1408430" y="4881880"/>
                  </a:cubicBezTo>
                  <a:cubicBezTo>
                    <a:pt x="1432560" y="4801871"/>
                    <a:pt x="1445260" y="4622800"/>
                    <a:pt x="1445260" y="4348480"/>
                  </a:cubicBezTo>
                  <a:lnTo>
                    <a:pt x="1445260" y="155194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7" name="任意多边形: 形状 86"/>
            <p:cNvSpPr/>
            <p:nvPr>
              <p:custDataLst>
                <p:tags r:id="rId49"/>
              </p:custDataLst>
            </p:nvPr>
          </p:nvSpPr>
          <p:spPr>
            <a:xfrm>
              <a:off x="786130" y="3470910"/>
              <a:ext cx="1" cy="1"/>
            </a:xfrm>
            <a:custGeom>
              <a:avLst/>
              <a:gdLst/>
              <a:ahLst/>
              <a:cxnLst/>
              <a:rect l="0" t="0" r="0" b="0"/>
              <a:pathLst>
                <a:path w="1" h="1">
                  <a:moveTo>
                    <a:pt x="0" y="0"/>
                  </a:moveTo>
                  <a:close/>
                </a:path>
              </a:pathLst>
            </a:custGeom>
            <a:solidFill>
              <a:srgbClr val="469D9E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任意多边形: 形状 87"/>
            <p:cNvSpPr/>
            <p:nvPr>
              <p:custDataLst>
                <p:tags r:id="rId50"/>
              </p:custDataLst>
            </p:nvPr>
          </p:nvSpPr>
          <p:spPr>
            <a:xfrm>
              <a:off x="5477510" y="1593850"/>
              <a:ext cx="1836421" cy="5758181"/>
            </a:xfrm>
            <a:custGeom>
              <a:avLst/>
              <a:gdLst/>
              <a:ahLst/>
              <a:cxnLst/>
              <a:rect l="0" t="0" r="0" b="0"/>
              <a:pathLst>
                <a:path w="1836421" h="5758181">
                  <a:moveTo>
                    <a:pt x="1836420" y="146050"/>
                  </a:moveTo>
                  <a:lnTo>
                    <a:pt x="1836420" y="5613400"/>
                  </a:lnTo>
                  <a:cubicBezTo>
                    <a:pt x="1836420" y="5693410"/>
                    <a:pt x="1789430" y="5758180"/>
                    <a:pt x="1729740" y="5758180"/>
                  </a:cubicBezTo>
                  <a:lnTo>
                    <a:pt x="857250" y="5758180"/>
                  </a:lnTo>
                  <a:cubicBezTo>
                    <a:pt x="797560" y="5758180"/>
                    <a:pt x="750570" y="5693411"/>
                    <a:pt x="750570" y="5613400"/>
                  </a:cubicBezTo>
                  <a:lnTo>
                    <a:pt x="750570" y="2670810"/>
                  </a:lnTo>
                  <a:cubicBezTo>
                    <a:pt x="750570" y="2225040"/>
                    <a:pt x="742950" y="1957070"/>
                    <a:pt x="726440" y="1866900"/>
                  </a:cubicBezTo>
                  <a:cubicBezTo>
                    <a:pt x="709924" y="1776731"/>
                    <a:pt x="665480" y="1708150"/>
                    <a:pt x="593090" y="1662430"/>
                  </a:cubicBezTo>
                  <a:cubicBezTo>
                    <a:pt x="520700" y="1616710"/>
                    <a:pt x="358140" y="1593850"/>
                    <a:pt x="106680" y="1593850"/>
                  </a:cubicBezTo>
                  <a:lnTo>
                    <a:pt x="106680" y="1593850"/>
                  </a:lnTo>
                  <a:cubicBezTo>
                    <a:pt x="46990" y="1593850"/>
                    <a:pt x="0" y="1529080"/>
                    <a:pt x="0" y="1449070"/>
                  </a:cubicBezTo>
                  <a:lnTo>
                    <a:pt x="0" y="1037590"/>
                  </a:lnTo>
                  <a:cubicBezTo>
                    <a:pt x="0" y="970280"/>
                    <a:pt x="34290" y="913130"/>
                    <a:pt x="83820" y="896620"/>
                  </a:cubicBezTo>
                  <a:cubicBezTo>
                    <a:pt x="549910" y="745490"/>
                    <a:pt x="911860" y="462280"/>
                    <a:pt x="1168401" y="50800"/>
                  </a:cubicBezTo>
                  <a:cubicBezTo>
                    <a:pt x="1188720" y="17780"/>
                    <a:pt x="1219201" y="1270"/>
                    <a:pt x="1249681" y="1270"/>
                  </a:cubicBezTo>
                  <a:lnTo>
                    <a:pt x="1731011" y="1270"/>
                  </a:lnTo>
                  <a:cubicBezTo>
                    <a:pt x="1789430" y="0"/>
                    <a:pt x="1836420" y="66040"/>
                    <a:pt x="1836420" y="14605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>
              <p:custDataLst>
                <p:tags r:id="rId51"/>
              </p:custDataLst>
            </p:nvPr>
          </p:nvSpPr>
          <p:spPr>
            <a:xfrm>
              <a:off x="1691640" y="138430"/>
              <a:ext cx="7373620" cy="4869180"/>
            </a:xfrm>
            <a:prstGeom prst="ellipse">
              <a:avLst/>
            </a:prstGeom>
            <a:solidFill>
              <a:schemeClr val="bg1">
                <a:alpha val="28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6" name="组合 105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861961" y="3014345"/>
            <a:ext cx="358879" cy="406400"/>
            <a:chOff x="736600" y="138430"/>
            <a:chExt cx="9207500" cy="10426700"/>
          </a:xfrm>
        </p:grpSpPr>
        <p:sp>
          <p:nvSpPr>
            <p:cNvPr id="93" name="椭圆 92"/>
            <p:cNvSpPr/>
            <p:nvPr>
              <p:custDataLst>
                <p:tags r:id="rId34"/>
              </p:custDataLst>
            </p:nvPr>
          </p:nvSpPr>
          <p:spPr>
            <a:xfrm>
              <a:off x="1621790" y="10379710"/>
              <a:ext cx="7630160" cy="1854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>
              <p:custDataLst>
                <p:tags r:id="rId35"/>
              </p:custDataLst>
            </p:nvPr>
          </p:nvSpPr>
          <p:spPr>
            <a:xfrm>
              <a:off x="736600" y="138430"/>
              <a:ext cx="9207500" cy="887475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>
              <p:custDataLst>
                <p:tags r:id="rId36"/>
              </p:custDataLst>
            </p:nvPr>
          </p:nvSpPr>
          <p:spPr>
            <a:xfrm>
              <a:off x="1206500" y="631190"/>
              <a:ext cx="8267700" cy="788924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>
              <p:custDataLst>
                <p:tags r:id="rId37"/>
              </p:custDataLst>
            </p:nvPr>
          </p:nvSpPr>
          <p:spPr>
            <a:xfrm>
              <a:off x="1535430" y="937260"/>
              <a:ext cx="7609840" cy="72542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任意多边形: 形状 98"/>
            <p:cNvSpPr/>
            <p:nvPr>
              <p:custDataLst>
                <p:tags r:id="rId38"/>
              </p:custDataLst>
            </p:nvPr>
          </p:nvSpPr>
          <p:spPr>
            <a:xfrm>
              <a:off x="4113530" y="8853170"/>
              <a:ext cx="2453641" cy="1619251"/>
            </a:xfrm>
            <a:custGeom>
              <a:avLst/>
              <a:gdLst/>
              <a:ahLst/>
              <a:cxnLst/>
              <a:rect l="0" t="0" r="0" b="0"/>
              <a:pathLst>
                <a:path w="2453641" h="1619251">
                  <a:moveTo>
                    <a:pt x="0" y="0"/>
                  </a:moveTo>
                  <a:lnTo>
                    <a:pt x="1226820" y="1619250"/>
                  </a:lnTo>
                  <a:lnTo>
                    <a:pt x="2453640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PA_ImportSvg_636991326096078177"/>
            <p:cNvSpPr/>
            <p:nvPr>
              <p:custDataLst>
                <p:tags r:id="rId39"/>
              </p:custDataLst>
            </p:nvPr>
          </p:nvSpPr>
          <p:spPr>
            <a:xfrm>
              <a:off x="2966720" y="1722120"/>
              <a:ext cx="2294891" cy="5535931"/>
            </a:xfrm>
            <a:custGeom>
              <a:avLst/>
              <a:gdLst/>
              <a:ahLst/>
              <a:cxnLst/>
              <a:rect l="l" t="t" r="r" b="b"/>
              <a:pathLst>
                <a:path w="2294891" h="5535931">
                  <a:moveTo>
                    <a:pt x="2294890" y="1906270"/>
                  </a:moveTo>
                  <a:lnTo>
                    <a:pt x="2294890" y="3685540"/>
                  </a:lnTo>
                  <a:cubicBezTo>
                    <a:pt x="2294890" y="4090670"/>
                    <a:pt x="2279650" y="4382770"/>
                    <a:pt x="2246630" y="4569460"/>
                  </a:cubicBezTo>
                  <a:cubicBezTo>
                    <a:pt x="2213610" y="4753610"/>
                    <a:pt x="2147570" y="4925060"/>
                    <a:pt x="2047240" y="5086350"/>
                  </a:cubicBezTo>
                  <a:cubicBezTo>
                    <a:pt x="1944370" y="5247641"/>
                    <a:pt x="1824990" y="5363210"/>
                    <a:pt x="1681480" y="5430520"/>
                  </a:cubicBezTo>
                  <a:cubicBezTo>
                    <a:pt x="1537970" y="5501640"/>
                    <a:pt x="1380490" y="5535930"/>
                    <a:pt x="1201420" y="5535930"/>
                  </a:cubicBezTo>
                  <a:cubicBezTo>
                    <a:pt x="969010" y="5535930"/>
                    <a:pt x="774700" y="5499100"/>
                    <a:pt x="621030" y="5426710"/>
                  </a:cubicBezTo>
                  <a:cubicBezTo>
                    <a:pt x="467360" y="5351780"/>
                    <a:pt x="345440" y="5240020"/>
                    <a:pt x="252730" y="5082541"/>
                  </a:cubicBezTo>
                  <a:cubicBezTo>
                    <a:pt x="161290" y="4925060"/>
                    <a:pt x="96520" y="4763771"/>
                    <a:pt x="58420" y="4592321"/>
                  </a:cubicBezTo>
                  <a:cubicBezTo>
                    <a:pt x="20320" y="4419600"/>
                    <a:pt x="0" y="4146550"/>
                    <a:pt x="0" y="3771900"/>
                  </a:cubicBezTo>
                  <a:lnTo>
                    <a:pt x="0" y="1906270"/>
                  </a:lnTo>
                  <a:cubicBezTo>
                    <a:pt x="0" y="1416050"/>
                    <a:pt x="30480" y="1047750"/>
                    <a:pt x="91440" y="805180"/>
                  </a:cubicBezTo>
                  <a:cubicBezTo>
                    <a:pt x="152400" y="561340"/>
                    <a:pt x="275590" y="367030"/>
                    <a:pt x="459740" y="220980"/>
                  </a:cubicBezTo>
                  <a:cubicBezTo>
                    <a:pt x="643890" y="74930"/>
                    <a:pt x="866140" y="0"/>
                    <a:pt x="1129030" y="0"/>
                  </a:cubicBezTo>
                  <a:cubicBezTo>
                    <a:pt x="1343660" y="0"/>
                    <a:pt x="1532890" y="52070"/>
                    <a:pt x="1701800" y="153670"/>
                  </a:cubicBezTo>
                  <a:cubicBezTo>
                    <a:pt x="1870710" y="255270"/>
                    <a:pt x="1995170" y="382270"/>
                    <a:pt x="2080260" y="528320"/>
                  </a:cubicBezTo>
                  <a:cubicBezTo>
                    <a:pt x="2165361" y="674364"/>
                    <a:pt x="2221230" y="839470"/>
                    <a:pt x="2249170" y="1026160"/>
                  </a:cubicBezTo>
                  <a:cubicBezTo>
                    <a:pt x="2279650" y="1210310"/>
                    <a:pt x="2294890" y="1502410"/>
                    <a:pt x="2294890" y="1906270"/>
                  </a:cubicBezTo>
                  <a:close/>
                  <a:moveTo>
                    <a:pt x="1320800" y="1460500"/>
                  </a:moveTo>
                  <a:cubicBezTo>
                    <a:pt x="1320800" y="1176020"/>
                    <a:pt x="1310640" y="999490"/>
                    <a:pt x="1290320" y="928370"/>
                  </a:cubicBezTo>
                  <a:cubicBezTo>
                    <a:pt x="1270000" y="857250"/>
                    <a:pt x="1224280" y="819150"/>
                    <a:pt x="1149350" y="819150"/>
                  </a:cubicBezTo>
                  <a:cubicBezTo>
                    <a:pt x="1078230" y="819150"/>
                    <a:pt x="1028700" y="855980"/>
                    <a:pt x="1005840" y="930910"/>
                  </a:cubicBezTo>
                  <a:cubicBezTo>
                    <a:pt x="982980" y="1005840"/>
                    <a:pt x="970280" y="1182370"/>
                    <a:pt x="970280" y="1455420"/>
                  </a:cubicBezTo>
                  <a:lnTo>
                    <a:pt x="970280" y="4055110"/>
                  </a:lnTo>
                  <a:cubicBezTo>
                    <a:pt x="970280" y="4366260"/>
                    <a:pt x="980440" y="4549140"/>
                    <a:pt x="1003300" y="4613910"/>
                  </a:cubicBezTo>
                  <a:cubicBezTo>
                    <a:pt x="1023621" y="4677410"/>
                    <a:pt x="1071880" y="4707890"/>
                    <a:pt x="1144271" y="4707890"/>
                  </a:cubicBezTo>
                  <a:cubicBezTo>
                    <a:pt x="1216661" y="4707890"/>
                    <a:pt x="1264921" y="4671060"/>
                    <a:pt x="1287780" y="4596130"/>
                  </a:cubicBezTo>
                  <a:cubicBezTo>
                    <a:pt x="1310645" y="4521202"/>
                    <a:pt x="1320800" y="4352290"/>
                    <a:pt x="1320800" y="4094480"/>
                  </a:cubicBezTo>
                  <a:lnTo>
                    <a:pt x="1320800" y="146050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3" name="任意多边形: 形状 102"/>
            <p:cNvSpPr/>
            <p:nvPr>
              <p:custDataLst>
                <p:tags r:id="rId40"/>
              </p:custDataLst>
            </p:nvPr>
          </p:nvSpPr>
          <p:spPr>
            <a:xfrm>
              <a:off x="872490" y="3500120"/>
              <a:ext cx="1" cy="1"/>
            </a:xfrm>
            <a:custGeom>
              <a:avLst/>
              <a:gdLst/>
              <a:ahLst/>
              <a:cxnLst/>
              <a:rect l="0" t="0" r="0" b="0"/>
              <a:pathLst>
                <a:path w="1" h="1">
                  <a:moveTo>
                    <a:pt x="0" y="0"/>
                  </a:moveTo>
                  <a:close/>
                </a:path>
              </a:pathLst>
            </a:custGeom>
            <a:solidFill>
              <a:srgbClr val="469D9E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任意多边形: 形状 103"/>
            <p:cNvSpPr/>
            <p:nvPr>
              <p:custDataLst>
                <p:tags r:id="rId41"/>
              </p:custDataLst>
            </p:nvPr>
          </p:nvSpPr>
          <p:spPr>
            <a:xfrm>
              <a:off x="5488940" y="1725930"/>
              <a:ext cx="2153921" cy="5411471"/>
            </a:xfrm>
            <a:custGeom>
              <a:avLst/>
              <a:gdLst/>
              <a:ahLst/>
              <a:cxnLst/>
              <a:rect l="0" t="0" r="0" b="0"/>
              <a:pathLst>
                <a:path w="2153921" h="5411471">
                  <a:moveTo>
                    <a:pt x="2071370" y="4700270"/>
                  </a:moveTo>
                  <a:lnTo>
                    <a:pt x="2071370" y="5218430"/>
                  </a:lnTo>
                  <a:cubicBezTo>
                    <a:pt x="2071370" y="5325110"/>
                    <a:pt x="2010410" y="5411470"/>
                    <a:pt x="1934210" y="5411470"/>
                  </a:cubicBezTo>
                  <a:lnTo>
                    <a:pt x="137160" y="5411470"/>
                  </a:lnTo>
                  <a:cubicBezTo>
                    <a:pt x="60960" y="5411470"/>
                    <a:pt x="0" y="5325110"/>
                    <a:pt x="0" y="5217160"/>
                  </a:cubicBezTo>
                  <a:lnTo>
                    <a:pt x="0" y="4707890"/>
                  </a:lnTo>
                  <a:cubicBezTo>
                    <a:pt x="0" y="4672330"/>
                    <a:pt x="7620" y="4636770"/>
                    <a:pt x="20320" y="4606290"/>
                  </a:cubicBezTo>
                  <a:cubicBezTo>
                    <a:pt x="621030" y="3220720"/>
                    <a:pt x="979170" y="2362200"/>
                    <a:pt x="1093471" y="2030730"/>
                  </a:cubicBezTo>
                  <a:cubicBezTo>
                    <a:pt x="1209040" y="1695450"/>
                    <a:pt x="1267461" y="1433830"/>
                    <a:pt x="1267461" y="1244600"/>
                  </a:cubicBezTo>
                  <a:cubicBezTo>
                    <a:pt x="1267461" y="1099820"/>
                    <a:pt x="1249680" y="993140"/>
                    <a:pt x="1215391" y="922020"/>
                  </a:cubicBezTo>
                  <a:cubicBezTo>
                    <a:pt x="1179831" y="850900"/>
                    <a:pt x="1127761" y="815340"/>
                    <a:pt x="1055371" y="815340"/>
                  </a:cubicBezTo>
                  <a:cubicBezTo>
                    <a:pt x="984251" y="815340"/>
                    <a:pt x="930912" y="854710"/>
                    <a:pt x="895351" y="933450"/>
                  </a:cubicBezTo>
                  <a:cubicBezTo>
                    <a:pt x="859791" y="1012190"/>
                    <a:pt x="843281" y="1168400"/>
                    <a:pt x="843281" y="1402080"/>
                  </a:cubicBezTo>
                  <a:lnTo>
                    <a:pt x="843281" y="1715770"/>
                  </a:lnTo>
                  <a:cubicBezTo>
                    <a:pt x="843281" y="1822450"/>
                    <a:pt x="782321" y="1908810"/>
                    <a:pt x="706121" y="1908810"/>
                  </a:cubicBezTo>
                  <a:lnTo>
                    <a:pt x="137160" y="1908810"/>
                  </a:lnTo>
                  <a:cubicBezTo>
                    <a:pt x="60960" y="1908810"/>
                    <a:pt x="0" y="1822450"/>
                    <a:pt x="0" y="1715770"/>
                  </a:cubicBezTo>
                  <a:lnTo>
                    <a:pt x="0" y="1715770"/>
                  </a:lnTo>
                  <a:cubicBezTo>
                    <a:pt x="0" y="1418590"/>
                    <a:pt x="11430" y="1183640"/>
                    <a:pt x="33020" y="1012190"/>
                  </a:cubicBezTo>
                  <a:cubicBezTo>
                    <a:pt x="54610" y="840740"/>
                    <a:pt x="107950" y="671830"/>
                    <a:pt x="194310" y="505460"/>
                  </a:cubicBezTo>
                  <a:cubicBezTo>
                    <a:pt x="279401" y="339090"/>
                    <a:pt x="391160" y="213360"/>
                    <a:pt x="527051" y="128270"/>
                  </a:cubicBezTo>
                  <a:cubicBezTo>
                    <a:pt x="664210" y="43180"/>
                    <a:pt x="828041" y="0"/>
                    <a:pt x="1018540" y="0"/>
                  </a:cubicBezTo>
                  <a:cubicBezTo>
                    <a:pt x="1393190" y="0"/>
                    <a:pt x="1675130" y="130810"/>
                    <a:pt x="1866900" y="392430"/>
                  </a:cubicBezTo>
                  <a:cubicBezTo>
                    <a:pt x="2058670" y="654050"/>
                    <a:pt x="2153920" y="984250"/>
                    <a:pt x="2153920" y="1384300"/>
                  </a:cubicBezTo>
                  <a:cubicBezTo>
                    <a:pt x="2153920" y="1687830"/>
                    <a:pt x="2099310" y="2009140"/>
                    <a:pt x="1992630" y="2348230"/>
                  </a:cubicBezTo>
                  <a:cubicBezTo>
                    <a:pt x="1894840" y="2655570"/>
                    <a:pt x="1625599" y="3274060"/>
                    <a:pt x="1182370" y="4204970"/>
                  </a:cubicBezTo>
                  <a:cubicBezTo>
                    <a:pt x="1121410" y="4333240"/>
                    <a:pt x="1186180" y="4505960"/>
                    <a:pt x="1295400" y="4505960"/>
                  </a:cubicBezTo>
                  <a:lnTo>
                    <a:pt x="1932940" y="4505960"/>
                  </a:lnTo>
                  <a:cubicBezTo>
                    <a:pt x="2009140" y="4507230"/>
                    <a:pt x="2071370" y="4593590"/>
                    <a:pt x="2071370" y="470027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>
              <p:custDataLst>
                <p:tags r:id="rId42"/>
              </p:custDataLst>
            </p:nvPr>
          </p:nvSpPr>
          <p:spPr>
            <a:xfrm>
              <a:off x="1753870" y="138430"/>
              <a:ext cx="7172960" cy="4909820"/>
            </a:xfrm>
            <a:prstGeom prst="ellipse">
              <a:avLst/>
            </a:prstGeom>
            <a:solidFill>
              <a:schemeClr val="bg1">
                <a:alpha val="28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2" name="组合 121"/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860504" y="3740785"/>
            <a:ext cx="361791" cy="406400"/>
            <a:chOff x="688340" y="107950"/>
            <a:chExt cx="9331960" cy="10482580"/>
          </a:xfrm>
        </p:grpSpPr>
        <p:sp>
          <p:nvSpPr>
            <p:cNvPr id="107" name="椭圆 106"/>
            <p:cNvSpPr/>
            <p:nvPr>
              <p:custDataLst>
                <p:tags r:id="rId25"/>
              </p:custDataLst>
            </p:nvPr>
          </p:nvSpPr>
          <p:spPr>
            <a:xfrm>
              <a:off x="1586230" y="10405110"/>
              <a:ext cx="7731759" cy="1854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0" name="椭圆 109"/>
            <p:cNvSpPr/>
            <p:nvPr>
              <p:custDataLst>
                <p:tags r:id="rId26"/>
              </p:custDataLst>
            </p:nvPr>
          </p:nvSpPr>
          <p:spPr>
            <a:xfrm>
              <a:off x="688340" y="107950"/>
              <a:ext cx="9331960" cy="89230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>
              <p:custDataLst>
                <p:tags r:id="rId27"/>
              </p:custDataLst>
            </p:nvPr>
          </p:nvSpPr>
          <p:spPr>
            <a:xfrm>
              <a:off x="1223010" y="593090"/>
              <a:ext cx="8262620" cy="795274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>
              <p:custDataLst>
                <p:tags r:id="rId28"/>
              </p:custDataLst>
            </p:nvPr>
          </p:nvSpPr>
          <p:spPr>
            <a:xfrm>
              <a:off x="1551940" y="902970"/>
              <a:ext cx="7604760" cy="7310119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任意多边形: 形状 114"/>
            <p:cNvSpPr/>
            <p:nvPr>
              <p:custDataLst>
                <p:tags r:id="rId29"/>
              </p:custDataLst>
            </p:nvPr>
          </p:nvSpPr>
          <p:spPr>
            <a:xfrm>
              <a:off x="4112260" y="8869680"/>
              <a:ext cx="2485391" cy="1628141"/>
            </a:xfrm>
            <a:custGeom>
              <a:avLst/>
              <a:gdLst/>
              <a:ahLst/>
              <a:cxnLst/>
              <a:rect l="0" t="0" r="0" b="0"/>
              <a:pathLst>
                <a:path w="2485391" h="1628141">
                  <a:moveTo>
                    <a:pt x="0" y="0"/>
                  </a:moveTo>
                  <a:lnTo>
                    <a:pt x="1242060" y="1628140"/>
                  </a:lnTo>
                  <a:lnTo>
                    <a:pt x="2485390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PA_ImportSvg_636991326096863071"/>
            <p:cNvSpPr/>
            <p:nvPr>
              <p:custDataLst>
                <p:tags r:id="rId30"/>
              </p:custDataLst>
            </p:nvPr>
          </p:nvSpPr>
          <p:spPr>
            <a:xfrm>
              <a:off x="2981960" y="1531620"/>
              <a:ext cx="2255521" cy="5947411"/>
            </a:xfrm>
            <a:custGeom>
              <a:avLst/>
              <a:gdLst/>
              <a:ahLst/>
              <a:cxnLst/>
              <a:rect l="l" t="t" r="r" b="b"/>
              <a:pathLst>
                <a:path w="2255521" h="5947411">
                  <a:moveTo>
                    <a:pt x="2255520" y="2048510"/>
                  </a:moveTo>
                  <a:lnTo>
                    <a:pt x="2255520" y="3959860"/>
                  </a:lnTo>
                  <a:cubicBezTo>
                    <a:pt x="2255520" y="4394200"/>
                    <a:pt x="2240280" y="4707890"/>
                    <a:pt x="2207260" y="4909820"/>
                  </a:cubicBezTo>
                  <a:cubicBezTo>
                    <a:pt x="2174240" y="5106670"/>
                    <a:pt x="2109470" y="5292090"/>
                    <a:pt x="2011680" y="5464810"/>
                  </a:cubicBezTo>
                  <a:cubicBezTo>
                    <a:pt x="1911350" y="5637530"/>
                    <a:pt x="1793240" y="5761991"/>
                    <a:pt x="1652270" y="5834380"/>
                  </a:cubicBezTo>
                  <a:cubicBezTo>
                    <a:pt x="1511300" y="5910580"/>
                    <a:pt x="1356360" y="5947410"/>
                    <a:pt x="1179830" y="5947410"/>
                  </a:cubicBezTo>
                  <a:cubicBezTo>
                    <a:pt x="951230" y="5947410"/>
                    <a:pt x="760730" y="5906770"/>
                    <a:pt x="609600" y="5830570"/>
                  </a:cubicBezTo>
                  <a:cubicBezTo>
                    <a:pt x="458470" y="5750560"/>
                    <a:pt x="339090" y="5629910"/>
                    <a:pt x="247650" y="5461000"/>
                  </a:cubicBezTo>
                  <a:cubicBezTo>
                    <a:pt x="156207" y="5292092"/>
                    <a:pt x="93980" y="5119370"/>
                    <a:pt x="57150" y="4933950"/>
                  </a:cubicBezTo>
                  <a:cubicBezTo>
                    <a:pt x="19050" y="4748530"/>
                    <a:pt x="0" y="4455160"/>
                    <a:pt x="0" y="4052571"/>
                  </a:cubicBezTo>
                  <a:lnTo>
                    <a:pt x="0" y="2048510"/>
                  </a:lnTo>
                  <a:cubicBezTo>
                    <a:pt x="0" y="1521460"/>
                    <a:pt x="30480" y="1126490"/>
                    <a:pt x="90170" y="864870"/>
                  </a:cubicBezTo>
                  <a:cubicBezTo>
                    <a:pt x="149860" y="603250"/>
                    <a:pt x="270510" y="393700"/>
                    <a:pt x="452120" y="237490"/>
                  </a:cubicBezTo>
                  <a:cubicBezTo>
                    <a:pt x="632460" y="80010"/>
                    <a:pt x="850900" y="0"/>
                    <a:pt x="1109980" y="0"/>
                  </a:cubicBezTo>
                  <a:cubicBezTo>
                    <a:pt x="1320800" y="0"/>
                    <a:pt x="1506220" y="55880"/>
                    <a:pt x="1672590" y="165100"/>
                  </a:cubicBezTo>
                  <a:cubicBezTo>
                    <a:pt x="1837690" y="274320"/>
                    <a:pt x="1960880" y="410210"/>
                    <a:pt x="2044700" y="567690"/>
                  </a:cubicBezTo>
                  <a:cubicBezTo>
                    <a:pt x="2127250" y="725170"/>
                    <a:pt x="2183130" y="901700"/>
                    <a:pt x="2209800" y="1102360"/>
                  </a:cubicBezTo>
                  <a:cubicBezTo>
                    <a:pt x="2240280" y="1299210"/>
                    <a:pt x="2255520" y="1614170"/>
                    <a:pt x="2255520" y="2048510"/>
                  </a:cubicBezTo>
                  <a:close/>
                  <a:moveTo>
                    <a:pt x="1299210" y="1569720"/>
                  </a:moveTo>
                  <a:cubicBezTo>
                    <a:pt x="1299210" y="1263650"/>
                    <a:pt x="1289050" y="1074420"/>
                    <a:pt x="1268730" y="998220"/>
                  </a:cubicBezTo>
                  <a:cubicBezTo>
                    <a:pt x="1248410" y="922020"/>
                    <a:pt x="1203960" y="881380"/>
                    <a:pt x="1130300" y="881380"/>
                  </a:cubicBezTo>
                  <a:cubicBezTo>
                    <a:pt x="1060450" y="881380"/>
                    <a:pt x="1012190" y="922020"/>
                    <a:pt x="989330" y="1002030"/>
                  </a:cubicBezTo>
                  <a:cubicBezTo>
                    <a:pt x="966470" y="1082040"/>
                    <a:pt x="953770" y="1271270"/>
                    <a:pt x="953770" y="1565910"/>
                  </a:cubicBezTo>
                  <a:lnTo>
                    <a:pt x="953770" y="4358640"/>
                  </a:lnTo>
                  <a:cubicBezTo>
                    <a:pt x="953770" y="4692650"/>
                    <a:pt x="963930" y="4889500"/>
                    <a:pt x="986790" y="4958080"/>
                  </a:cubicBezTo>
                  <a:cubicBezTo>
                    <a:pt x="1007110" y="5026660"/>
                    <a:pt x="1054100" y="5058410"/>
                    <a:pt x="1125220" y="5058410"/>
                  </a:cubicBezTo>
                  <a:cubicBezTo>
                    <a:pt x="1195070" y="5058410"/>
                    <a:pt x="1243330" y="5017770"/>
                    <a:pt x="1266190" y="4937760"/>
                  </a:cubicBezTo>
                  <a:cubicBezTo>
                    <a:pt x="1289050" y="4857750"/>
                    <a:pt x="1299210" y="4676140"/>
                    <a:pt x="1299210" y="4398010"/>
                  </a:cubicBezTo>
                  <a:lnTo>
                    <a:pt x="1299210" y="156972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9" name="任意多边形: 形状 118"/>
            <p:cNvSpPr/>
            <p:nvPr>
              <p:custDataLst>
                <p:tags r:id="rId31"/>
              </p:custDataLst>
            </p:nvPr>
          </p:nvSpPr>
          <p:spPr>
            <a:xfrm>
              <a:off x="826770" y="3487420"/>
              <a:ext cx="1" cy="1"/>
            </a:xfrm>
            <a:custGeom>
              <a:avLst/>
              <a:gdLst/>
              <a:ahLst/>
              <a:cxnLst/>
              <a:rect l="0" t="0" r="0" b="0"/>
              <a:pathLst>
                <a:path w="1" h="1">
                  <a:moveTo>
                    <a:pt x="0" y="0"/>
                  </a:moveTo>
                  <a:close/>
                </a:path>
              </a:pathLst>
            </a:custGeom>
            <a:solidFill>
              <a:srgbClr val="469D9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任意多边形: 形状 119"/>
            <p:cNvSpPr/>
            <p:nvPr>
              <p:custDataLst>
                <p:tags r:id="rId32"/>
              </p:custDataLst>
            </p:nvPr>
          </p:nvSpPr>
          <p:spPr>
            <a:xfrm>
              <a:off x="5524500" y="1457960"/>
              <a:ext cx="2146301" cy="6019801"/>
            </a:xfrm>
            <a:custGeom>
              <a:avLst/>
              <a:gdLst/>
              <a:ahLst/>
              <a:cxnLst/>
              <a:rect l="0" t="0" r="0" b="0"/>
              <a:pathLst>
                <a:path w="2146301" h="6019801">
                  <a:moveTo>
                    <a:pt x="1736090" y="2625090"/>
                  </a:moveTo>
                  <a:cubicBezTo>
                    <a:pt x="1874520" y="2698750"/>
                    <a:pt x="1977390" y="2820670"/>
                    <a:pt x="2044700" y="2988310"/>
                  </a:cubicBezTo>
                  <a:cubicBezTo>
                    <a:pt x="2112010" y="3155950"/>
                    <a:pt x="2146300" y="3550920"/>
                    <a:pt x="2146300" y="4170680"/>
                  </a:cubicBezTo>
                  <a:cubicBezTo>
                    <a:pt x="2146300" y="4631690"/>
                    <a:pt x="2113280" y="4988560"/>
                    <a:pt x="2047240" y="5242560"/>
                  </a:cubicBezTo>
                  <a:cubicBezTo>
                    <a:pt x="1981200" y="5496560"/>
                    <a:pt x="1866900" y="5689601"/>
                    <a:pt x="1704340" y="5821680"/>
                  </a:cubicBezTo>
                  <a:cubicBezTo>
                    <a:pt x="1541780" y="5953760"/>
                    <a:pt x="1333500" y="6019800"/>
                    <a:pt x="1080770" y="6019800"/>
                  </a:cubicBezTo>
                  <a:cubicBezTo>
                    <a:pt x="792480" y="6019800"/>
                    <a:pt x="566420" y="5942330"/>
                    <a:pt x="401320" y="5788660"/>
                  </a:cubicBezTo>
                  <a:cubicBezTo>
                    <a:pt x="237491" y="5634990"/>
                    <a:pt x="128270" y="5447029"/>
                    <a:pt x="77470" y="5223510"/>
                  </a:cubicBezTo>
                  <a:cubicBezTo>
                    <a:pt x="25400" y="4999990"/>
                    <a:pt x="0" y="4613910"/>
                    <a:pt x="0" y="4062730"/>
                  </a:cubicBezTo>
                  <a:lnTo>
                    <a:pt x="0" y="3604260"/>
                  </a:lnTo>
                  <a:lnTo>
                    <a:pt x="910590" y="3604260"/>
                  </a:lnTo>
                  <a:lnTo>
                    <a:pt x="910590" y="4545330"/>
                  </a:lnTo>
                  <a:cubicBezTo>
                    <a:pt x="910590" y="4795520"/>
                    <a:pt x="919480" y="4954270"/>
                    <a:pt x="938530" y="5022850"/>
                  </a:cubicBezTo>
                  <a:cubicBezTo>
                    <a:pt x="957580" y="5091430"/>
                    <a:pt x="999490" y="5124450"/>
                    <a:pt x="1062990" y="5124450"/>
                  </a:cubicBezTo>
                  <a:cubicBezTo>
                    <a:pt x="1134110" y="5124450"/>
                    <a:pt x="1179830" y="5081270"/>
                    <a:pt x="1202690" y="4996180"/>
                  </a:cubicBezTo>
                  <a:cubicBezTo>
                    <a:pt x="1225550" y="4909820"/>
                    <a:pt x="1236980" y="4686300"/>
                    <a:pt x="1236980" y="4324350"/>
                  </a:cubicBezTo>
                  <a:lnTo>
                    <a:pt x="1236980" y="3924300"/>
                  </a:lnTo>
                  <a:cubicBezTo>
                    <a:pt x="1236980" y="3702050"/>
                    <a:pt x="1221740" y="3540760"/>
                    <a:pt x="1189990" y="3437890"/>
                  </a:cubicBezTo>
                  <a:cubicBezTo>
                    <a:pt x="1158240" y="3335020"/>
                    <a:pt x="1111250" y="3267710"/>
                    <a:pt x="1050290" y="3235960"/>
                  </a:cubicBezTo>
                  <a:cubicBezTo>
                    <a:pt x="1016000" y="3218180"/>
                    <a:pt x="962660" y="3204210"/>
                    <a:pt x="891540" y="3194050"/>
                  </a:cubicBezTo>
                  <a:cubicBezTo>
                    <a:pt x="779780" y="3178810"/>
                    <a:pt x="692150" y="3028950"/>
                    <a:pt x="692150" y="2846070"/>
                  </a:cubicBezTo>
                  <a:lnTo>
                    <a:pt x="692150" y="2684780"/>
                  </a:lnTo>
                  <a:cubicBezTo>
                    <a:pt x="692150" y="2495550"/>
                    <a:pt x="784860" y="2340610"/>
                    <a:pt x="901700" y="2332990"/>
                  </a:cubicBezTo>
                  <a:cubicBezTo>
                    <a:pt x="998220" y="2326640"/>
                    <a:pt x="1061720" y="2315210"/>
                    <a:pt x="1093470" y="2298700"/>
                  </a:cubicBezTo>
                  <a:cubicBezTo>
                    <a:pt x="1144270" y="2272030"/>
                    <a:pt x="1181100" y="2214880"/>
                    <a:pt x="1203960" y="2127250"/>
                  </a:cubicBezTo>
                  <a:cubicBezTo>
                    <a:pt x="1226820" y="2039620"/>
                    <a:pt x="1238250" y="1901190"/>
                    <a:pt x="1238250" y="1711960"/>
                  </a:cubicBezTo>
                  <a:lnTo>
                    <a:pt x="1238250" y="1390650"/>
                  </a:lnTo>
                  <a:cubicBezTo>
                    <a:pt x="1238250" y="1187450"/>
                    <a:pt x="1225550" y="1054100"/>
                    <a:pt x="1198880" y="990600"/>
                  </a:cubicBezTo>
                  <a:cubicBezTo>
                    <a:pt x="1172211" y="925830"/>
                    <a:pt x="1131570" y="894080"/>
                    <a:pt x="1075690" y="894080"/>
                  </a:cubicBezTo>
                  <a:cubicBezTo>
                    <a:pt x="1012190" y="894080"/>
                    <a:pt x="969010" y="928370"/>
                    <a:pt x="946150" y="995680"/>
                  </a:cubicBezTo>
                  <a:cubicBezTo>
                    <a:pt x="923290" y="1064260"/>
                    <a:pt x="910590" y="1209040"/>
                    <a:pt x="910590" y="1430020"/>
                  </a:cubicBezTo>
                  <a:lnTo>
                    <a:pt x="910590" y="1907540"/>
                  </a:lnTo>
                  <a:lnTo>
                    <a:pt x="0" y="1907540"/>
                  </a:lnTo>
                  <a:lnTo>
                    <a:pt x="0" y="1413510"/>
                  </a:lnTo>
                  <a:cubicBezTo>
                    <a:pt x="0" y="859790"/>
                    <a:pt x="80010" y="486410"/>
                    <a:pt x="238760" y="292100"/>
                  </a:cubicBezTo>
                  <a:cubicBezTo>
                    <a:pt x="397510" y="97790"/>
                    <a:pt x="651510" y="0"/>
                    <a:pt x="998220" y="0"/>
                  </a:cubicBezTo>
                  <a:cubicBezTo>
                    <a:pt x="1432560" y="0"/>
                    <a:pt x="1727200" y="134620"/>
                    <a:pt x="1880870" y="403860"/>
                  </a:cubicBezTo>
                  <a:cubicBezTo>
                    <a:pt x="2035810" y="673100"/>
                    <a:pt x="2113280" y="1047750"/>
                    <a:pt x="2113280" y="1526540"/>
                  </a:cubicBezTo>
                  <a:cubicBezTo>
                    <a:pt x="2113280" y="1850390"/>
                    <a:pt x="2085339" y="2085340"/>
                    <a:pt x="2029460" y="2228850"/>
                  </a:cubicBezTo>
                  <a:cubicBezTo>
                    <a:pt x="1973580" y="2373630"/>
                    <a:pt x="1875790" y="2505710"/>
                    <a:pt x="1736090" y="262509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/>
            <p:nvPr>
              <p:custDataLst>
                <p:tags r:id="rId33"/>
              </p:custDataLst>
            </p:nvPr>
          </p:nvSpPr>
          <p:spPr>
            <a:xfrm>
              <a:off x="1719580" y="109220"/>
              <a:ext cx="7269481" cy="4935220"/>
            </a:xfrm>
            <a:prstGeom prst="ellipse">
              <a:avLst/>
            </a:prstGeom>
            <a:solidFill>
              <a:schemeClr val="bg1">
                <a:alpha val="28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7" name="组合 146"/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857375" y="4467225"/>
            <a:ext cx="368051" cy="406400"/>
            <a:chOff x="673100" y="176530"/>
            <a:chExt cx="9385300" cy="10363200"/>
          </a:xfrm>
        </p:grpSpPr>
        <p:sp>
          <p:nvSpPr>
            <p:cNvPr id="123" name="椭圆 122"/>
            <p:cNvSpPr/>
            <p:nvPr>
              <p:custDataLst>
                <p:tags r:id="rId16"/>
              </p:custDataLst>
            </p:nvPr>
          </p:nvSpPr>
          <p:spPr>
            <a:xfrm>
              <a:off x="1574800" y="10356850"/>
              <a:ext cx="7777480" cy="18288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6" name="椭圆 125"/>
            <p:cNvSpPr/>
            <p:nvPr>
              <p:custDataLst>
                <p:tags r:id="rId17"/>
              </p:custDataLst>
            </p:nvPr>
          </p:nvSpPr>
          <p:spPr>
            <a:xfrm>
              <a:off x="673100" y="176530"/>
              <a:ext cx="9385300" cy="8821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椭圆 128"/>
            <p:cNvSpPr/>
            <p:nvPr>
              <p:custDataLst>
                <p:tags r:id="rId18"/>
              </p:custDataLst>
            </p:nvPr>
          </p:nvSpPr>
          <p:spPr>
            <a:xfrm>
              <a:off x="1117600" y="654050"/>
              <a:ext cx="8496300" cy="786638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/>
            <p:cNvSpPr/>
            <p:nvPr>
              <p:custDataLst>
                <p:tags r:id="rId19"/>
              </p:custDataLst>
            </p:nvPr>
          </p:nvSpPr>
          <p:spPr>
            <a:xfrm>
              <a:off x="1455420" y="960120"/>
              <a:ext cx="7820660" cy="723138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任意多边形: 形状 131"/>
            <p:cNvSpPr/>
            <p:nvPr>
              <p:custDataLst>
                <p:tags r:id="rId20"/>
              </p:custDataLst>
            </p:nvPr>
          </p:nvSpPr>
          <p:spPr>
            <a:xfrm>
              <a:off x="4116070" y="8839200"/>
              <a:ext cx="2499361" cy="1609091"/>
            </a:xfrm>
            <a:custGeom>
              <a:avLst/>
              <a:gdLst/>
              <a:ahLst/>
              <a:cxnLst/>
              <a:rect l="0" t="0" r="0" b="0"/>
              <a:pathLst>
                <a:path w="2499361" h="1609091">
                  <a:moveTo>
                    <a:pt x="0" y="0"/>
                  </a:moveTo>
                  <a:lnTo>
                    <a:pt x="1249680" y="1609090"/>
                  </a:lnTo>
                  <a:lnTo>
                    <a:pt x="2499360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PA_ImportSvg_636991326099216768"/>
            <p:cNvSpPr/>
            <p:nvPr>
              <p:custDataLst>
                <p:tags r:id="rId21"/>
              </p:custDataLst>
            </p:nvPr>
          </p:nvSpPr>
          <p:spPr>
            <a:xfrm>
              <a:off x="2954020" y="1658620"/>
              <a:ext cx="2324101" cy="5829301"/>
            </a:xfrm>
            <a:custGeom>
              <a:avLst/>
              <a:gdLst/>
              <a:ahLst/>
              <a:cxnLst/>
              <a:rect l="l" t="t" r="r" b="b"/>
              <a:pathLst>
                <a:path w="2324101" h="5829301">
                  <a:moveTo>
                    <a:pt x="2324100" y="2006600"/>
                  </a:moveTo>
                  <a:lnTo>
                    <a:pt x="2324100" y="3879850"/>
                  </a:lnTo>
                  <a:cubicBezTo>
                    <a:pt x="2324100" y="4305300"/>
                    <a:pt x="2308860" y="4613910"/>
                    <a:pt x="2274570" y="4810760"/>
                  </a:cubicBezTo>
                  <a:cubicBezTo>
                    <a:pt x="2241550" y="5003800"/>
                    <a:pt x="2174240" y="5185410"/>
                    <a:pt x="2072640" y="5355591"/>
                  </a:cubicBezTo>
                  <a:cubicBezTo>
                    <a:pt x="1968500" y="5525771"/>
                    <a:pt x="1847850" y="5647691"/>
                    <a:pt x="1703070" y="5718810"/>
                  </a:cubicBezTo>
                  <a:cubicBezTo>
                    <a:pt x="1558290" y="5793741"/>
                    <a:pt x="1398270" y="5829300"/>
                    <a:pt x="1216660" y="5829300"/>
                  </a:cubicBezTo>
                  <a:cubicBezTo>
                    <a:pt x="981710" y="5829300"/>
                    <a:pt x="784860" y="5789931"/>
                    <a:pt x="628650" y="5715000"/>
                  </a:cubicBezTo>
                  <a:cubicBezTo>
                    <a:pt x="473710" y="5636260"/>
                    <a:pt x="349250" y="5518150"/>
                    <a:pt x="256540" y="5351781"/>
                  </a:cubicBezTo>
                  <a:cubicBezTo>
                    <a:pt x="163827" y="5185413"/>
                    <a:pt x="99061" y="5016500"/>
                    <a:pt x="59690" y="4834891"/>
                  </a:cubicBezTo>
                  <a:cubicBezTo>
                    <a:pt x="20320" y="4653281"/>
                    <a:pt x="0" y="4364991"/>
                    <a:pt x="0" y="3971291"/>
                  </a:cubicBezTo>
                  <a:lnTo>
                    <a:pt x="0" y="2006600"/>
                  </a:lnTo>
                  <a:cubicBezTo>
                    <a:pt x="0" y="1489710"/>
                    <a:pt x="30480" y="1103630"/>
                    <a:pt x="92711" y="847090"/>
                  </a:cubicBezTo>
                  <a:cubicBezTo>
                    <a:pt x="154962" y="590555"/>
                    <a:pt x="279400" y="386080"/>
                    <a:pt x="464821" y="232410"/>
                  </a:cubicBezTo>
                  <a:cubicBezTo>
                    <a:pt x="651511" y="78740"/>
                    <a:pt x="876300" y="0"/>
                    <a:pt x="1143000" y="0"/>
                  </a:cubicBezTo>
                  <a:cubicBezTo>
                    <a:pt x="1360171" y="0"/>
                    <a:pt x="1551941" y="54610"/>
                    <a:pt x="1722121" y="161290"/>
                  </a:cubicBezTo>
                  <a:cubicBezTo>
                    <a:pt x="1892300" y="267970"/>
                    <a:pt x="2019300" y="401320"/>
                    <a:pt x="2105661" y="556260"/>
                  </a:cubicBezTo>
                  <a:cubicBezTo>
                    <a:pt x="2190751" y="709930"/>
                    <a:pt x="2247901" y="883920"/>
                    <a:pt x="2275841" y="1080770"/>
                  </a:cubicBezTo>
                  <a:cubicBezTo>
                    <a:pt x="2308860" y="1272540"/>
                    <a:pt x="2324100" y="1579880"/>
                    <a:pt x="2324100" y="2006600"/>
                  </a:cubicBezTo>
                  <a:close/>
                  <a:moveTo>
                    <a:pt x="1337310" y="1536700"/>
                  </a:moveTo>
                  <a:cubicBezTo>
                    <a:pt x="1337310" y="1236980"/>
                    <a:pt x="1327150" y="1051560"/>
                    <a:pt x="1306830" y="976630"/>
                  </a:cubicBezTo>
                  <a:cubicBezTo>
                    <a:pt x="1286510" y="901700"/>
                    <a:pt x="1239520" y="862330"/>
                    <a:pt x="1164590" y="862330"/>
                  </a:cubicBezTo>
                  <a:cubicBezTo>
                    <a:pt x="1092200" y="862330"/>
                    <a:pt x="1042670" y="901700"/>
                    <a:pt x="1019810" y="980440"/>
                  </a:cubicBezTo>
                  <a:cubicBezTo>
                    <a:pt x="996950" y="1059180"/>
                    <a:pt x="982980" y="1244600"/>
                    <a:pt x="982980" y="1532890"/>
                  </a:cubicBezTo>
                  <a:lnTo>
                    <a:pt x="982980" y="4269740"/>
                  </a:lnTo>
                  <a:cubicBezTo>
                    <a:pt x="982980" y="4597400"/>
                    <a:pt x="993140" y="4790440"/>
                    <a:pt x="1016000" y="4857750"/>
                  </a:cubicBezTo>
                  <a:cubicBezTo>
                    <a:pt x="1036320" y="4925060"/>
                    <a:pt x="1085850" y="4956810"/>
                    <a:pt x="1158240" y="4956810"/>
                  </a:cubicBezTo>
                  <a:cubicBezTo>
                    <a:pt x="1230630" y="4956810"/>
                    <a:pt x="1280160" y="4917440"/>
                    <a:pt x="1303020" y="4838700"/>
                  </a:cubicBezTo>
                  <a:cubicBezTo>
                    <a:pt x="1325880" y="4759960"/>
                    <a:pt x="1336040" y="4582160"/>
                    <a:pt x="1336040" y="4310380"/>
                  </a:cubicBezTo>
                  <a:lnTo>
                    <a:pt x="1337310" y="153670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6" name="任意多边形: 形状 135"/>
            <p:cNvSpPr/>
            <p:nvPr>
              <p:custDataLst>
                <p:tags r:id="rId22"/>
              </p:custDataLst>
            </p:nvPr>
          </p:nvSpPr>
          <p:spPr>
            <a:xfrm>
              <a:off x="811530" y="3516630"/>
              <a:ext cx="1" cy="1"/>
            </a:xfrm>
            <a:custGeom>
              <a:avLst/>
              <a:gdLst/>
              <a:ahLst/>
              <a:cxnLst/>
              <a:rect l="0" t="0" r="0" b="0"/>
              <a:pathLst>
                <a:path w="1" h="1">
                  <a:moveTo>
                    <a:pt x="0" y="0"/>
                  </a:moveTo>
                  <a:close/>
                </a:path>
              </a:pathLst>
            </a:custGeom>
            <a:solidFill>
              <a:srgbClr val="469D9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PA_ImportSvg_636991326099835392"/>
            <p:cNvSpPr/>
            <p:nvPr>
              <p:custDataLst>
                <p:tags r:id="rId23"/>
              </p:custDataLst>
            </p:nvPr>
          </p:nvSpPr>
          <p:spPr>
            <a:xfrm>
              <a:off x="5502909" y="1799590"/>
              <a:ext cx="2227581" cy="5576569"/>
            </a:xfrm>
            <a:custGeom>
              <a:avLst/>
              <a:gdLst/>
              <a:ahLst/>
              <a:cxnLst/>
              <a:rect l="l" t="t" r="r" b="b"/>
              <a:pathLst>
                <a:path w="2227581" h="5576569">
                  <a:moveTo>
                    <a:pt x="1971041" y="92710"/>
                  </a:moveTo>
                  <a:lnTo>
                    <a:pt x="1971041" y="3550920"/>
                  </a:lnTo>
                  <a:cubicBezTo>
                    <a:pt x="1971041" y="3601720"/>
                    <a:pt x="1997711" y="3643630"/>
                    <a:pt x="2030731" y="3643630"/>
                  </a:cubicBezTo>
                  <a:lnTo>
                    <a:pt x="2167891" y="3643630"/>
                  </a:lnTo>
                  <a:cubicBezTo>
                    <a:pt x="2200911" y="3643630"/>
                    <a:pt x="2227581" y="3685540"/>
                    <a:pt x="2227581" y="3736340"/>
                  </a:cubicBezTo>
                  <a:lnTo>
                    <a:pt x="2227581" y="4502149"/>
                  </a:lnTo>
                  <a:cubicBezTo>
                    <a:pt x="2227581" y="4552949"/>
                    <a:pt x="2200911" y="4594859"/>
                    <a:pt x="2167891" y="4594859"/>
                  </a:cubicBezTo>
                  <a:lnTo>
                    <a:pt x="2030731" y="4594859"/>
                  </a:lnTo>
                  <a:cubicBezTo>
                    <a:pt x="1997711" y="4594859"/>
                    <a:pt x="1971041" y="4636769"/>
                    <a:pt x="1971041" y="4687569"/>
                  </a:cubicBezTo>
                  <a:lnTo>
                    <a:pt x="1971041" y="5483859"/>
                  </a:lnTo>
                  <a:cubicBezTo>
                    <a:pt x="1971041" y="5534659"/>
                    <a:pt x="1944371" y="5576569"/>
                    <a:pt x="1911351" y="5576569"/>
                  </a:cubicBezTo>
                  <a:lnTo>
                    <a:pt x="1130301" y="5576569"/>
                  </a:lnTo>
                  <a:cubicBezTo>
                    <a:pt x="1097281" y="5576569"/>
                    <a:pt x="1070611" y="5534659"/>
                    <a:pt x="1070611" y="5483859"/>
                  </a:cubicBezTo>
                  <a:lnTo>
                    <a:pt x="1070611" y="4687569"/>
                  </a:lnTo>
                  <a:cubicBezTo>
                    <a:pt x="1070611" y="4636769"/>
                    <a:pt x="1043941" y="4594859"/>
                    <a:pt x="1010921" y="4594859"/>
                  </a:cubicBezTo>
                  <a:lnTo>
                    <a:pt x="59691" y="4594859"/>
                  </a:lnTo>
                  <a:cubicBezTo>
                    <a:pt x="26671" y="4594859"/>
                    <a:pt x="0" y="4552949"/>
                    <a:pt x="0" y="4502149"/>
                  </a:cubicBezTo>
                  <a:lnTo>
                    <a:pt x="0" y="3658869"/>
                  </a:lnTo>
                  <a:cubicBezTo>
                    <a:pt x="0" y="3648710"/>
                    <a:pt x="1271" y="3638549"/>
                    <a:pt x="2541" y="3629660"/>
                  </a:cubicBezTo>
                  <a:lnTo>
                    <a:pt x="764541" y="63500"/>
                  </a:lnTo>
                  <a:cubicBezTo>
                    <a:pt x="772161" y="25400"/>
                    <a:pt x="795021" y="0"/>
                    <a:pt x="821691" y="0"/>
                  </a:cubicBezTo>
                  <a:lnTo>
                    <a:pt x="1912621" y="0"/>
                  </a:lnTo>
                  <a:cubicBezTo>
                    <a:pt x="1943101" y="0"/>
                    <a:pt x="1971041" y="40640"/>
                    <a:pt x="1971041" y="92710"/>
                  </a:cubicBezTo>
                  <a:close/>
                  <a:moveTo>
                    <a:pt x="1069341" y="3550920"/>
                  </a:moveTo>
                  <a:lnTo>
                    <a:pt x="1069341" y="1995170"/>
                  </a:lnTo>
                  <a:cubicBezTo>
                    <a:pt x="1069341" y="1885950"/>
                    <a:pt x="969011" y="1866900"/>
                    <a:pt x="951231" y="1972310"/>
                  </a:cubicBezTo>
                  <a:lnTo>
                    <a:pt x="689611" y="3528060"/>
                  </a:lnTo>
                  <a:cubicBezTo>
                    <a:pt x="679451" y="3586480"/>
                    <a:pt x="708661" y="3643630"/>
                    <a:pt x="748031" y="3643630"/>
                  </a:cubicBezTo>
                  <a:lnTo>
                    <a:pt x="1009651" y="3643630"/>
                  </a:lnTo>
                  <a:cubicBezTo>
                    <a:pt x="1042671" y="3643630"/>
                    <a:pt x="1069341" y="3601720"/>
                    <a:pt x="1069341" y="355092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6" name="椭圆 145"/>
            <p:cNvSpPr/>
            <p:nvPr>
              <p:custDataLst>
                <p:tags r:id="rId24"/>
              </p:custDataLst>
            </p:nvPr>
          </p:nvSpPr>
          <p:spPr>
            <a:xfrm>
              <a:off x="1709420" y="176530"/>
              <a:ext cx="7312660" cy="4879340"/>
            </a:xfrm>
            <a:prstGeom prst="ellipse">
              <a:avLst/>
            </a:prstGeom>
            <a:solidFill>
              <a:schemeClr val="bg1">
                <a:alpha val="28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1" name="组合 170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859681" y="5269865"/>
            <a:ext cx="363439" cy="406400"/>
            <a:chOff x="660400" y="111760"/>
            <a:chExt cx="9347200" cy="10452100"/>
          </a:xfrm>
        </p:grpSpPr>
        <p:sp>
          <p:nvSpPr>
            <p:cNvPr id="148" name="椭圆 147"/>
            <p:cNvSpPr/>
            <p:nvPr>
              <p:custDataLst>
                <p:tags r:id="rId7"/>
              </p:custDataLst>
            </p:nvPr>
          </p:nvSpPr>
          <p:spPr>
            <a:xfrm>
              <a:off x="1560830" y="10380980"/>
              <a:ext cx="7744459" cy="18288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9" name="椭圆 148"/>
            <p:cNvSpPr/>
            <p:nvPr>
              <p:custDataLst>
                <p:tags r:id="rId8"/>
              </p:custDataLst>
            </p:nvPr>
          </p:nvSpPr>
          <p:spPr>
            <a:xfrm>
              <a:off x="660400" y="113030"/>
              <a:ext cx="9347200" cy="88976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椭圆 149"/>
            <p:cNvSpPr/>
            <p:nvPr>
              <p:custDataLst>
                <p:tags r:id="rId9"/>
              </p:custDataLst>
            </p:nvPr>
          </p:nvSpPr>
          <p:spPr>
            <a:xfrm>
              <a:off x="1092200" y="501650"/>
              <a:ext cx="8483600" cy="812038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/>
            <p:cNvSpPr/>
            <p:nvPr>
              <p:custDataLst>
                <p:tags r:id="rId10"/>
              </p:custDataLst>
            </p:nvPr>
          </p:nvSpPr>
          <p:spPr>
            <a:xfrm>
              <a:off x="1428750" y="817880"/>
              <a:ext cx="7810500" cy="7465059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3" name="任意多边形: 形状 152"/>
            <p:cNvSpPr/>
            <p:nvPr>
              <p:custDataLst>
                <p:tags r:id="rId11"/>
              </p:custDataLst>
            </p:nvPr>
          </p:nvSpPr>
          <p:spPr>
            <a:xfrm>
              <a:off x="4089400" y="8849360"/>
              <a:ext cx="2490471" cy="1623061"/>
            </a:xfrm>
            <a:custGeom>
              <a:avLst/>
              <a:gdLst/>
              <a:ahLst/>
              <a:cxnLst/>
              <a:rect l="0" t="0" r="0" b="0"/>
              <a:pathLst>
                <a:path w="2490471" h="1623061">
                  <a:moveTo>
                    <a:pt x="0" y="0"/>
                  </a:moveTo>
                  <a:lnTo>
                    <a:pt x="1244600" y="1623060"/>
                  </a:lnTo>
                  <a:lnTo>
                    <a:pt x="2490470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PA_ImportSvg_636991326100633200"/>
            <p:cNvSpPr/>
            <p:nvPr>
              <p:custDataLst>
                <p:tags r:id="rId12"/>
              </p:custDataLst>
            </p:nvPr>
          </p:nvSpPr>
          <p:spPr>
            <a:xfrm>
              <a:off x="2867659" y="1570990"/>
              <a:ext cx="2120902" cy="5958841"/>
            </a:xfrm>
            <a:custGeom>
              <a:avLst/>
              <a:gdLst/>
              <a:ahLst/>
              <a:cxnLst/>
              <a:rect l="l" t="t" r="r" b="b"/>
              <a:pathLst>
                <a:path w="2120902" h="5958841">
                  <a:moveTo>
                    <a:pt x="2120901" y="2053590"/>
                  </a:moveTo>
                  <a:lnTo>
                    <a:pt x="2120901" y="3968750"/>
                  </a:lnTo>
                  <a:cubicBezTo>
                    <a:pt x="2120901" y="4404360"/>
                    <a:pt x="2106931" y="4718050"/>
                    <a:pt x="2075181" y="4918710"/>
                  </a:cubicBezTo>
                  <a:cubicBezTo>
                    <a:pt x="2043431" y="5116830"/>
                    <a:pt x="1983741" y="5302250"/>
                    <a:pt x="1891031" y="5473700"/>
                  </a:cubicBezTo>
                  <a:cubicBezTo>
                    <a:pt x="1797051" y="5647690"/>
                    <a:pt x="1686561" y="5773420"/>
                    <a:pt x="1553211" y="5845810"/>
                  </a:cubicBezTo>
                  <a:cubicBezTo>
                    <a:pt x="1421131" y="5920740"/>
                    <a:pt x="1273811" y="5958840"/>
                    <a:pt x="1108711" y="5958840"/>
                  </a:cubicBezTo>
                  <a:cubicBezTo>
                    <a:pt x="894081" y="5958840"/>
                    <a:pt x="715011" y="5918200"/>
                    <a:pt x="572771" y="5842000"/>
                  </a:cubicBezTo>
                  <a:cubicBezTo>
                    <a:pt x="430530" y="5760720"/>
                    <a:pt x="317500" y="5641340"/>
                    <a:pt x="232410" y="5469890"/>
                  </a:cubicBezTo>
                  <a:cubicBezTo>
                    <a:pt x="147306" y="5298448"/>
                    <a:pt x="88900" y="5126990"/>
                    <a:pt x="53340" y="4941571"/>
                  </a:cubicBezTo>
                  <a:cubicBezTo>
                    <a:pt x="19050" y="4756151"/>
                    <a:pt x="0" y="4462780"/>
                    <a:pt x="0" y="4058921"/>
                  </a:cubicBezTo>
                  <a:lnTo>
                    <a:pt x="0" y="2051050"/>
                  </a:lnTo>
                  <a:cubicBezTo>
                    <a:pt x="0" y="1522730"/>
                    <a:pt x="27940" y="1127760"/>
                    <a:pt x="85090" y="866140"/>
                  </a:cubicBezTo>
                  <a:cubicBezTo>
                    <a:pt x="142229" y="604518"/>
                    <a:pt x="255270" y="394970"/>
                    <a:pt x="425450" y="238760"/>
                  </a:cubicBezTo>
                  <a:cubicBezTo>
                    <a:pt x="595630" y="81280"/>
                    <a:pt x="800100" y="0"/>
                    <a:pt x="1042671" y="0"/>
                  </a:cubicBezTo>
                  <a:cubicBezTo>
                    <a:pt x="1240791" y="0"/>
                    <a:pt x="1416050" y="54610"/>
                    <a:pt x="1572261" y="165100"/>
                  </a:cubicBezTo>
                  <a:cubicBezTo>
                    <a:pt x="1728471" y="273050"/>
                    <a:pt x="1842771" y="411480"/>
                    <a:pt x="1921511" y="568960"/>
                  </a:cubicBezTo>
                  <a:cubicBezTo>
                    <a:pt x="1998981" y="726440"/>
                    <a:pt x="2051051" y="902970"/>
                    <a:pt x="2077721" y="1103630"/>
                  </a:cubicBezTo>
                  <a:cubicBezTo>
                    <a:pt x="2106931" y="1304290"/>
                    <a:pt x="2120901" y="1617980"/>
                    <a:pt x="2120901" y="2053590"/>
                  </a:cubicBezTo>
                  <a:close/>
                  <a:moveTo>
                    <a:pt x="1221741" y="1574800"/>
                  </a:moveTo>
                  <a:cubicBezTo>
                    <a:pt x="1221741" y="1270000"/>
                    <a:pt x="1212851" y="1078230"/>
                    <a:pt x="1193801" y="1002030"/>
                  </a:cubicBezTo>
                  <a:cubicBezTo>
                    <a:pt x="1174751" y="927100"/>
                    <a:pt x="1132841" y="885190"/>
                    <a:pt x="1064261" y="885190"/>
                  </a:cubicBezTo>
                  <a:cubicBezTo>
                    <a:pt x="998221" y="885190"/>
                    <a:pt x="953771" y="925830"/>
                    <a:pt x="932181" y="1007110"/>
                  </a:cubicBezTo>
                  <a:cubicBezTo>
                    <a:pt x="911861" y="1088390"/>
                    <a:pt x="899161" y="1277620"/>
                    <a:pt x="899161" y="1570990"/>
                  </a:cubicBezTo>
                  <a:lnTo>
                    <a:pt x="899161" y="4368800"/>
                  </a:lnTo>
                  <a:cubicBezTo>
                    <a:pt x="899161" y="4702810"/>
                    <a:pt x="908051" y="4900930"/>
                    <a:pt x="930911" y="4970780"/>
                  </a:cubicBezTo>
                  <a:cubicBezTo>
                    <a:pt x="949961" y="5040630"/>
                    <a:pt x="995681" y="5072380"/>
                    <a:pt x="1060451" y="5072380"/>
                  </a:cubicBezTo>
                  <a:cubicBezTo>
                    <a:pt x="1125221" y="5072380"/>
                    <a:pt x="1170941" y="5031740"/>
                    <a:pt x="1192531" y="4950461"/>
                  </a:cubicBezTo>
                  <a:cubicBezTo>
                    <a:pt x="1212851" y="4869181"/>
                    <a:pt x="1224281" y="4688841"/>
                    <a:pt x="1224281" y="4410711"/>
                  </a:cubicBezTo>
                  <a:lnTo>
                    <a:pt x="1221741" y="157480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63" name="任意多边形: 形状 162"/>
            <p:cNvSpPr/>
            <p:nvPr>
              <p:custDataLst>
                <p:tags r:id="rId13"/>
              </p:custDataLst>
            </p:nvPr>
          </p:nvSpPr>
          <p:spPr>
            <a:xfrm>
              <a:off x="797560" y="3482340"/>
              <a:ext cx="1" cy="1"/>
            </a:xfrm>
            <a:custGeom>
              <a:avLst/>
              <a:gdLst/>
              <a:ahLst/>
              <a:cxnLst/>
              <a:rect l="0" t="0" r="0" b="0"/>
              <a:pathLst>
                <a:path w="1" h="1">
                  <a:moveTo>
                    <a:pt x="0" y="0"/>
                  </a:moveTo>
                  <a:close/>
                </a:path>
              </a:pathLst>
            </a:custGeom>
            <a:solidFill>
              <a:srgbClr val="469D9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任意多边形: 形状 165"/>
            <p:cNvSpPr/>
            <p:nvPr>
              <p:custDataLst>
                <p:tags r:id="rId14"/>
              </p:custDataLst>
            </p:nvPr>
          </p:nvSpPr>
          <p:spPr>
            <a:xfrm>
              <a:off x="5345429" y="1576070"/>
              <a:ext cx="2105661" cy="5966461"/>
            </a:xfrm>
            <a:custGeom>
              <a:avLst/>
              <a:gdLst/>
              <a:ahLst/>
              <a:cxnLst/>
              <a:rect l="0" t="0" r="0" b="0"/>
              <a:pathLst>
                <a:path w="2105661" h="5966461">
                  <a:moveTo>
                    <a:pt x="1935481" y="318770"/>
                  </a:moveTo>
                  <a:lnTo>
                    <a:pt x="1935481" y="619760"/>
                  </a:lnTo>
                  <a:cubicBezTo>
                    <a:pt x="1935481" y="796290"/>
                    <a:pt x="1873251" y="1016000"/>
                    <a:pt x="1714501" y="1064260"/>
                  </a:cubicBezTo>
                  <a:lnTo>
                    <a:pt x="1004571" y="1082040"/>
                  </a:lnTo>
                  <a:cubicBezTo>
                    <a:pt x="899161" y="1082040"/>
                    <a:pt x="849630" y="1211580"/>
                    <a:pt x="849630" y="1388110"/>
                  </a:cubicBezTo>
                  <a:lnTo>
                    <a:pt x="844551" y="1310640"/>
                  </a:lnTo>
                  <a:cubicBezTo>
                    <a:pt x="844551" y="1535430"/>
                    <a:pt x="980441" y="1695450"/>
                    <a:pt x="1104901" y="1611630"/>
                  </a:cubicBezTo>
                  <a:cubicBezTo>
                    <a:pt x="1186181" y="1557020"/>
                    <a:pt x="1275081" y="1530350"/>
                    <a:pt x="1370331" y="1530350"/>
                  </a:cubicBezTo>
                  <a:cubicBezTo>
                    <a:pt x="1612901" y="1530350"/>
                    <a:pt x="1795781" y="1643380"/>
                    <a:pt x="1920241" y="1868170"/>
                  </a:cubicBezTo>
                  <a:cubicBezTo>
                    <a:pt x="2044693" y="2092964"/>
                    <a:pt x="2105660" y="2527300"/>
                    <a:pt x="2105660" y="3168650"/>
                  </a:cubicBezTo>
                  <a:lnTo>
                    <a:pt x="2105660" y="4004310"/>
                  </a:lnTo>
                  <a:cubicBezTo>
                    <a:pt x="2105660" y="4417060"/>
                    <a:pt x="2092960" y="4724400"/>
                    <a:pt x="2068830" y="4917439"/>
                  </a:cubicBezTo>
                  <a:cubicBezTo>
                    <a:pt x="2044683" y="5110477"/>
                    <a:pt x="1993900" y="5290819"/>
                    <a:pt x="1916430" y="5454650"/>
                  </a:cubicBezTo>
                  <a:cubicBezTo>
                    <a:pt x="1838960" y="5619750"/>
                    <a:pt x="1728470" y="5746750"/>
                    <a:pt x="1588770" y="5833110"/>
                  </a:cubicBezTo>
                  <a:cubicBezTo>
                    <a:pt x="1447801" y="5919469"/>
                    <a:pt x="1277620" y="5966460"/>
                    <a:pt x="1075690" y="5966460"/>
                  </a:cubicBezTo>
                  <a:cubicBezTo>
                    <a:pt x="848360" y="5966460"/>
                    <a:pt x="648970" y="5900419"/>
                    <a:pt x="477520" y="5769610"/>
                  </a:cubicBezTo>
                  <a:cubicBezTo>
                    <a:pt x="303530" y="5640069"/>
                    <a:pt x="182880" y="5443219"/>
                    <a:pt x="109220" y="5182869"/>
                  </a:cubicBezTo>
                  <a:cubicBezTo>
                    <a:pt x="36830" y="4922519"/>
                    <a:pt x="0" y="4521199"/>
                    <a:pt x="0" y="3975099"/>
                  </a:cubicBezTo>
                  <a:lnTo>
                    <a:pt x="0" y="3975099"/>
                  </a:lnTo>
                  <a:cubicBezTo>
                    <a:pt x="0" y="3798569"/>
                    <a:pt x="85090" y="3657599"/>
                    <a:pt x="190500" y="3657599"/>
                  </a:cubicBezTo>
                  <a:lnTo>
                    <a:pt x="688340" y="3657599"/>
                  </a:lnTo>
                  <a:cubicBezTo>
                    <a:pt x="793750" y="3657599"/>
                    <a:pt x="878840" y="3798569"/>
                    <a:pt x="878840" y="3975099"/>
                  </a:cubicBezTo>
                  <a:lnTo>
                    <a:pt x="878840" y="4020819"/>
                  </a:lnTo>
                  <a:cubicBezTo>
                    <a:pt x="878840" y="4399279"/>
                    <a:pt x="887730" y="4668519"/>
                    <a:pt x="902970" y="4827269"/>
                  </a:cubicBezTo>
                  <a:cubicBezTo>
                    <a:pt x="918210" y="4986019"/>
                    <a:pt x="974090" y="5067300"/>
                    <a:pt x="1068070" y="5067300"/>
                  </a:cubicBezTo>
                  <a:cubicBezTo>
                    <a:pt x="1111250" y="5067300"/>
                    <a:pt x="1145540" y="5044440"/>
                    <a:pt x="1173480" y="4997450"/>
                  </a:cubicBezTo>
                  <a:cubicBezTo>
                    <a:pt x="1198880" y="4951730"/>
                    <a:pt x="1215390" y="4902200"/>
                    <a:pt x="1216660" y="4850130"/>
                  </a:cubicBezTo>
                  <a:cubicBezTo>
                    <a:pt x="1217930" y="4798060"/>
                    <a:pt x="1221741" y="4566920"/>
                    <a:pt x="1223010" y="4159250"/>
                  </a:cubicBezTo>
                  <a:lnTo>
                    <a:pt x="1223010" y="3001010"/>
                  </a:lnTo>
                  <a:cubicBezTo>
                    <a:pt x="1223010" y="2781300"/>
                    <a:pt x="1209041" y="2631439"/>
                    <a:pt x="1181101" y="2552700"/>
                  </a:cubicBezTo>
                  <a:cubicBezTo>
                    <a:pt x="1153160" y="2471420"/>
                    <a:pt x="1108710" y="2434590"/>
                    <a:pt x="1043941" y="2434590"/>
                  </a:cubicBezTo>
                  <a:cubicBezTo>
                    <a:pt x="1004571" y="2434590"/>
                    <a:pt x="969011" y="2454910"/>
                    <a:pt x="941071" y="2495550"/>
                  </a:cubicBezTo>
                  <a:cubicBezTo>
                    <a:pt x="913130" y="2536190"/>
                    <a:pt x="895351" y="2579370"/>
                    <a:pt x="887730" y="2628900"/>
                  </a:cubicBezTo>
                  <a:cubicBezTo>
                    <a:pt x="886460" y="2640330"/>
                    <a:pt x="883921" y="2658110"/>
                    <a:pt x="882651" y="2678430"/>
                  </a:cubicBezTo>
                  <a:cubicBezTo>
                    <a:pt x="869951" y="2837180"/>
                    <a:pt x="788671" y="2955289"/>
                    <a:pt x="693421" y="2955289"/>
                  </a:cubicBezTo>
                  <a:lnTo>
                    <a:pt x="201930" y="2955289"/>
                  </a:lnTo>
                  <a:cubicBezTo>
                    <a:pt x="93980" y="2955289"/>
                    <a:pt x="8890" y="2807969"/>
                    <a:pt x="11430" y="2631439"/>
                  </a:cubicBezTo>
                  <a:lnTo>
                    <a:pt x="40640" y="320039"/>
                  </a:lnTo>
                  <a:cubicBezTo>
                    <a:pt x="41910" y="146049"/>
                    <a:pt x="127000" y="7619"/>
                    <a:pt x="231140" y="7619"/>
                  </a:cubicBezTo>
                  <a:lnTo>
                    <a:pt x="1742441" y="7619"/>
                  </a:lnTo>
                  <a:cubicBezTo>
                    <a:pt x="1850391" y="0"/>
                    <a:pt x="1935481" y="142240"/>
                    <a:pt x="1935481" y="31877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椭圆 169"/>
            <p:cNvSpPr/>
            <p:nvPr>
              <p:custDataLst>
                <p:tags r:id="rId15"/>
              </p:custDataLst>
            </p:nvPr>
          </p:nvSpPr>
          <p:spPr>
            <a:xfrm>
              <a:off x="1692910" y="111760"/>
              <a:ext cx="7282180" cy="4925060"/>
            </a:xfrm>
            <a:prstGeom prst="ellipse">
              <a:avLst/>
            </a:prstGeom>
            <a:solidFill>
              <a:schemeClr val="bg1">
                <a:alpha val="28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文本框 24"/>
          <p:cNvSpPr txBox="1"/>
          <p:nvPr>
            <p:custDataLst>
              <p:tags r:id="rId6"/>
            </p:custDataLst>
          </p:nvPr>
        </p:nvSpPr>
        <p:spPr>
          <a:xfrm>
            <a:off x="1447800" y="1825625"/>
            <a:ext cx="10528300" cy="4021614"/>
          </a:xfrm>
          <a:prstGeom prst="rect">
            <a:avLst/>
          </a:prstGeom>
          <a:noFill/>
        </p:spPr>
        <p:txBody>
          <a:bodyPr wrap="square" lIns="101600" tIns="0" rIns="82550" bIns="0" rtlCol="0" anchor="t" anchorCtr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0" lvl="0" indent="0" algn="l" fontAlgn="ctr"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r>
              <a:rPr lang="zh-CN" altLang="en-US" sz="20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即使没有禅定基础，也可以证悟。若能证悟，之后就修寂止和胜观结合的止观双运，这样就成为非常完整的解脱道了。</a:t>
            </a:r>
          </a:p>
          <a:p>
            <a:pPr marL="0" lvl="0" indent="0" algn="l" fontAlgn="ctr"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r>
              <a:rPr lang="zh-CN" altLang="en-US" sz="20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要达到第四禅，并不是轻而易举的事。但四禅八定并不是什么了不起的境界，甚至有可能与解脱没有一点点关系。</a:t>
            </a:r>
          </a:p>
          <a:p>
            <a:pPr marL="0" lvl="0" indent="0" algn="l" fontAlgn="ctr"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r>
              <a:rPr lang="zh-CN" altLang="en-US" sz="20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四禅八定和证悟，阿赖耶识和法身，意识与智慧之间虽然相似，却有着截然不同的差别。</a:t>
            </a:r>
          </a:p>
          <a:p>
            <a:pPr marL="0" lvl="0" indent="0" algn="l" fontAlgn="ctr"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r>
              <a:rPr lang="zh-CN" altLang="en-US" sz="20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过去很多经验丰富的上师说，修行好不好，主要在于是否有正知正念。</a:t>
            </a:r>
          </a:p>
          <a:p>
            <a:pPr marL="0" lvl="0" indent="0" algn="l" fontAlgn="ctr"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r>
              <a:rPr lang="zh-CN" altLang="en-US" sz="20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对初学者而言，在刚开始有了修行感觉的时候，时间不要停留太长，要在最好的时候间断，然后又去观察，再停留，这样就能一直保持比较好的状态。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TYzYTgxYTBkOGZlMDhiNTkyZjYwMmE5NzEwYWY3ZGEifQ=="/>
  <p:tag name="RESOURCE_RECORD_KEY" val="{&quot;70&quot;:[3312662,3314135,3316474]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m_h_i"/>
  <p:tag name="KSO_WM_UNIT_INDEX" val="1_3_1"/>
  <p:tag name="KSO_WM_UNIT_ID" val="diagram20231065_4*m_h_i*1_3_1"/>
  <p:tag name="KSO_WM_TEMPLATE_CATEGORY" val="diagram"/>
  <p:tag name="KSO_WM_TEMPLATE_INDEX" val="2023106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m1-1"/>
  <p:tag name="KSO_WM_UNIT_PRESET_TEXT" val="3"/>
  <p:tag name="KSO_WM_UNIT_LINE_FORE_SCHEMECOLOR_INDEX" val="7"/>
  <p:tag name="KSO_WM_UNIT_TEXT_FILL_FORE_SCHEMECOLOR_INDEX" val="7"/>
  <p:tag name="KSO_WM_DIAGRAM_MAX_ITEMCNT" val="6"/>
  <p:tag name="KSO_WM_DIAGRAM_MIN_ITEMCNT" val="2"/>
  <p:tag name="KSO_WM_DIAGRAM_VIRTUALLY_FRAME" val="{&quot;height&quot;:385.20000000000005,&quot;width&quot;:937.25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solidLine&quot;:{&quot;brightness&quot;:0,&quot;colorType&quot;:1,&quot;foreColorIndex&quot;:7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7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43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4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44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4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45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45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46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46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47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47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48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48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49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49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50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5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32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3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33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3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65_4*m_h_i*1_1_2"/>
  <p:tag name="KSO_WM_TEMPLATE_CATEGORY" val="diagram"/>
  <p:tag name="KSO_WM_TEMPLATE_INDEX" val="20231065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m1-1"/>
  <p:tag name="KSO_WM_UNIT_TYPE" val="m_h_i"/>
  <p:tag name="KSO_WM_UNIT_INDEX" val="1_1_2"/>
  <p:tag name="KSO_WM_UNIT_FILL_FORE_SCHEMECOLOR_INDEX" val="5"/>
  <p:tag name="KSO_WM_DIAGRAM_MAX_ITEMCNT" val="6"/>
  <p:tag name="KSO_WM_DIAGRAM_MIN_ITEMCNT" val="2"/>
  <p:tag name="KSO_WM_DIAGRAM_VIRTUALLY_FRAME" val="{&quot;height&quot;:385.20000000000005,&quot;width&quot;:937.2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34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3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35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35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36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36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37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37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38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38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39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39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40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4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22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2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23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2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24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2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m_h_i"/>
  <p:tag name="KSO_WM_UNIT_INDEX" val="1_2_1"/>
  <p:tag name="KSO_WM_UNIT_ID" val="diagram20231065_4*m_h_i*1_2_1"/>
  <p:tag name="KSO_WM_TEMPLATE_CATEGORY" val="diagram"/>
  <p:tag name="KSO_WM_TEMPLATE_INDEX" val="2023106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m1-1"/>
  <p:tag name="KSO_WM_UNIT_PRESET_TEXT" val="2"/>
  <p:tag name="KSO_WM_UNIT_LINE_FORE_SCHEMECOLOR_INDEX" val="6"/>
  <p:tag name="KSO_WM_UNIT_TEXT_FILL_FORE_SCHEMECOLOR_INDEX" val="6"/>
  <p:tag name="KSO_WM_DIAGRAM_MAX_ITEMCNT" val="6"/>
  <p:tag name="KSO_WM_DIAGRAM_MIN_ITEMCNT" val="2"/>
  <p:tag name="KSO_WM_DIAGRAM_VIRTUALLY_FRAME" val="{&quot;height&quot;:385.20000000000005,&quot;width&quot;:937.25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solidLine&quot;:{&quot;brightness&quot;:0,&quot;colorType&quot;:1,&quot;foreColorIndex&quot;:6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25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25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26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26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27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27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28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28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29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29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30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3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12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1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13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13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14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14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15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m_h_i"/>
  <p:tag name="KSO_WM_UNIT_INDEX" val="1_5_2"/>
  <p:tag name="KSO_WM_UNIT_ID" val="diagram20231065_4*m_h_i*1_5_2"/>
  <p:tag name="KSO_WM_TEMPLATE_CATEGORY" val="diagram"/>
  <p:tag name="KSO_WM_TEMPLATE_INDEX" val="2023106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m1-1"/>
  <p:tag name="KSO_WM_UNIT_PRESET_TEXT" val="5"/>
  <p:tag name="KSO_WM_UNIT_LINE_FORE_SCHEMECOLOR_INDEX" val="9"/>
  <p:tag name="KSO_WM_UNIT_TEXT_FILL_FORE_SCHEMECOLOR_INDEX" val="9"/>
  <p:tag name="KSO_WM_DIAGRAM_MAX_ITEMCNT" val="6"/>
  <p:tag name="KSO_WM_DIAGRAM_MIN_ITEMCNT" val="2"/>
  <p:tag name="KSO_WM_DIAGRAM_VIRTUALLY_FRAME" val="{&quot;height&quot;:385.20000000000005,&quot;width&quot;:937.25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solidLine&quot;:{&quot;brightness&quot;:0,&quot;colorType&quot;:1,&quot;foreColorIndex&quot;:9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9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16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16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17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17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18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18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19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19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20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2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2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3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4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5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6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m_h_i"/>
  <p:tag name="KSO_WM_UNIT_INDEX" val="1_1_1"/>
  <p:tag name="KSO_WM_UNIT_ID" val="diagram20231065_4*m_h_i*1_1_1"/>
  <p:tag name="KSO_WM_TEMPLATE_CATEGORY" val="diagram"/>
  <p:tag name="KSO_WM_TEMPLATE_INDEX" val="2023106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m1-1"/>
  <p:tag name="KSO_WM_UNIT_PRESET_TEXT" val="1"/>
  <p:tag name="KSO_WM_UNIT_LINE_FORE_SCHEMECOLOR_INDEX" val="5"/>
  <p:tag name="KSO_WM_UNIT_TEXT_FILL_FORE_SCHEMECOLOR_INDEX" val="5"/>
  <p:tag name="KSO_WM_DIAGRAM_MAX_ITEMCNT" val="6"/>
  <p:tag name="KSO_WM_DIAGRAM_MIN_ITEMCNT" val="2"/>
  <p:tag name="KSO_WM_DIAGRAM_VIRTUALLY_FRAME" val="{&quot;height&quot;:385.20000000000005,&quot;width&quot;:937.25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7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8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9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10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2_1"/>
  <p:tag name="KSO_WM_UNIT_ID" val="diagram20231065_4*m_h_f*1_2_1"/>
  <p:tag name="KSO_WM_TEMPLATE_CATEGORY" val="diagram"/>
  <p:tag name="KSO_WM_TEMPLATE_INDEX" val="2023106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m1-1"/>
  <p:tag name="KSO_WM_UNIT_VALUE" val="34"/>
  <p:tag name="KSO_WM_UNIT_PRESET_TEXT" val="单击此处输入你的智能图形项正文"/>
  <p:tag name="KSO_WM_DIAGRAM_MAX_ITEMCNT" val="6"/>
  <p:tag name="KSO_WM_DIAGRAM_MIN_ITEMCNT" val="2"/>
  <p:tag name="KSO_WM_DIAGRAM_VIRTUALLY_FRAME" val="{&quot;height&quot;:385.20000000000005,&quot;width&quot;:937.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1_1"/>
  <p:tag name="KSO_WM_UNIT_ID" val="diagram20231065_4*m_h_f*1_1_1"/>
  <p:tag name="KSO_WM_TEMPLATE_CATEGORY" val="diagram"/>
  <p:tag name="KSO_WM_TEMPLATE_INDEX" val="2023106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m1-1"/>
  <p:tag name="KSO_WM_UNIT_VALUE" val="34"/>
  <p:tag name="KSO_WM_UNIT_PRESET_TEXT" val="单击此处输入你的智能图形项正文"/>
  <p:tag name="KSO_WM_DIAGRAM_MAX_ITEMCNT" val="6"/>
  <p:tag name="KSO_WM_DIAGRAM_MIN_ITEMCNT" val="2"/>
  <p:tag name="KSO_WM_DIAGRAM_VIRTUALLY_FRAME" val="{&quot;height&quot;:385.20000000000005,&quot;width&quot;:937.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1_1"/>
  <p:tag name="KSO_WM_UNIT_ID" val="diagram20231065_4*m_h_a*1_1_1"/>
  <p:tag name="KSO_WM_TEMPLATE_CATEGORY" val="diagram"/>
  <p:tag name="KSO_WM_TEMPLATE_INDEX" val="2023106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m1-1"/>
  <p:tag name="KSO_WM_UNIT_VALUE" val="33"/>
  <p:tag name="KSO_WM_UNIT_PRESET_TEXT" val="添加标题"/>
  <p:tag name="KSO_WM_DIAGRAM_MAX_ITEMCNT" val="6"/>
  <p:tag name="KSO_WM_DIAGRAM_MIN_ITEMCNT" val="2"/>
  <p:tag name="KSO_WM_DIAGRAM_VIRTUALLY_FRAME" val="{&quot;height&quot;:385.20000000000005,&quot;width&quot;:937.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2_1"/>
  <p:tag name="KSO_WM_UNIT_ID" val="diagram20231065_4*m_h_a*1_2_1"/>
  <p:tag name="KSO_WM_TEMPLATE_CATEGORY" val="diagram"/>
  <p:tag name="KSO_WM_TEMPLATE_INDEX" val="2023106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m1-1"/>
  <p:tag name="KSO_WM_UNIT_VALUE" val="33"/>
  <p:tag name="KSO_WM_UNIT_PRESET_TEXT" val="添加标题"/>
  <p:tag name="KSO_WM_DIAGRAM_MAX_ITEMCNT" val="6"/>
  <p:tag name="KSO_WM_DIAGRAM_MIN_ITEMCNT" val="2"/>
  <p:tag name="KSO_WM_DIAGRAM_VIRTUALLY_FRAME" val="{&quot;height&quot;:385.20000000000005,&quot;width&quot;:937.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4_1"/>
  <p:tag name="KSO_WM_UNIT_ID" val="diagram20231065_4*m_h_f*1_4_1"/>
  <p:tag name="KSO_WM_TEMPLATE_CATEGORY" val="diagram"/>
  <p:tag name="KSO_WM_TEMPLATE_INDEX" val="2023106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m1-1"/>
  <p:tag name="KSO_WM_UNIT_VALUE" val="34"/>
  <p:tag name="KSO_WM_UNIT_PRESET_TEXT" val="单击此处输入你的智能图形项正文"/>
  <p:tag name="KSO_WM_DIAGRAM_MAX_ITEMCNT" val="6"/>
  <p:tag name="KSO_WM_DIAGRAM_MIN_ITEMCNT" val="2"/>
  <p:tag name="KSO_WM_DIAGRAM_VIRTUALLY_FRAME" val="{&quot;height&quot;:385.20000000000005,&quot;width&quot;:937.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5_1"/>
  <p:tag name="KSO_WM_UNIT_ID" val="diagram20231065_4*m_h_f*1_5_1"/>
  <p:tag name="KSO_WM_TEMPLATE_CATEGORY" val="diagram"/>
  <p:tag name="KSO_WM_TEMPLATE_INDEX" val="2023106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m1-1"/>
  <p:tag name="KSO_WM_UNIT_VALUE" val="34"/>
  <p:tag name="KSO_WM_UNIT_PRESET_TEXT" val="单击此处输入你的智能图形项正文"/>
  <p:tag name="KSO_WM_DIAGRAM_MAX_ITEMCNT" val="6"/>
  <p:tag name="KSO_WM_DIAGRAM_MIN_ITEMCNT" val="2"/>
  <p:tag name="KSO_WM_DIAGRAM_VIRTUALLY_FRAME" val="{&quot;height&quot;:385.20000000000005,&quot;width&quot;:937.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4_1"/>
  <p:tag name="KSO_WM_UNIT_ID" val="diagram20231065_4*m_h_a*1_4_1"/>
  <p:tag name="KSO_WM_TEMPLATE_CATEGORY" val="diagram"/>
  <p:tag name="KSO_WM_TEMPLATE_INDEX" val="2023106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m1-1"/>
  <p:tag name="KSO_WM_UNIT_VALUE" val="11"/>
  <p:tag name="KSO_WM_UNIT_PRESET_TEXT" val="添加标题"/>
  <p:tag name="KSO_WM_DIAGRAM_MAX_ITEMCNT" val="6"/>
  <p:tag name="KSO_WM_DIAGRAM_MIN_ITEMCNT" val="2"/>
  <p:tag name="KSO_WM_DIAGRAM_VIRTUALLY_FRAME" val="{&quot;height&quot;:385.20000000000005,&quot;width&quot;:937.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5_1"/>
  <p:tag name="KSO_WM_UNIT_ID" val="diagram20231065_4*m_h_a*1_5_1"/>
  <p:tag name="KSO_WM_TEMPLATE_CATEGORY" val="diagram"/>
  <p:tag name="KSO_WM_TEMPLATE_INDEX" val="2023106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m1-1"/>
  <p:tag name="KSO_WM_UNIT_VALUE" val="11"/>
  <p:tag name="KSO_WM_UNIT_PRESET_TEXT" val="添加标题"/>
  <p:tag name="KSO_WM_DIAGRAM_MAX_ITEMCNT" val="6"/>
  <p:tag name="KSO_WM_DIAGRAM_MIN_ITEMCNT" val="2"/>
  <p:tag name="KSO_WM_DIAGRAM_VIRTUALLY_FRAME" val="{&quot;height&quot;:385.20000000000005,&quot;width&quot;:937.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3_1"/>
  <p:tag name="KSO_WM_UNIT_ID" val="diagram20231065_4*m_h_f*1_3_1"/>
  <p:tag name="KSO_WM_TEMPLATE_CATEGORY" val="diagram"/>
  <p:tag name="KSO_WM_TEMPLATE_INDEX" val="2023106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m1-1"/>
  <p:tag name="KSO_WM_UNIT_VALUE" val="22"/>
  <p:tag name="KSO_WM_UNIT_PRESET_TEXT" val="单击此处输入你的智能图形项正文"/>
  <p:tag name="KSO_WM_DIAGRAM_MAX_ITEMCNT" val="6"/>
  <p:tag name="KSO_WM_DIAGRAM_MIN_ITEMCNT" val="2"/>
  <p:tag name="KSO_WM_DIAGRAM_VIRTUALLY_FRAME" val="{&quot;height&quot;:385.20000000000005,&quot;width&quot;:937.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3_1"/>
  <p:tag name="KSO_WM_UNIT_ID" val="diagram20231065_4*m_h_a*1_3_1"/>
  <p:tag name="KSO_WM_TEMPLATE_CATEGORY" val="diagram"/>
  <p:tag name="KSO_WM_TEMPLATE_INDEX" val="2023106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m1-1"/>
  <p:tag name="KSO_WM_UNIT_VALUE" val="14"/>
  <p:tag name="KSO_WM_UNIT_PRESET_TEXT" val="添加标题"/>
  <p:tag name="KSO_WM_DIAGRAM_MAX_ITEMCNT" val="6"/>
  <p:tag name="KSO_WM_DIAGRAM_MIN_ITEMCNT" val="2"/>
  <p:tag name="KSO_WM_DIAGRAM_VIRTUALLY_FRAME" val="{&quot;height&quot;:385.20000000000005,&quot;width&quot;:937.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MPHASIZE_COLOR" val="14212027"/>
  <p:tag name="TABLE_ENDDRAG_ORIGIN_RECT" val="714*282"/>
  <p:tag name="TABLE_ENDDRAG_RECT" val="104*123*714*28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31374_5*l_h_i*1_1_3"/>
  <p:tag name="KSO_WM_TEMPLATE_CATEGORY" val="diagram"/>
  <p:tag name="KSO_WM_TEMPLATE_INDEX" val="20231374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374.75,&quot;width&quot;:663.2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1374_5*l_h_i*1_1_1"/>
  <p:tag name="KSO_WM_TEMPLATE_CATEGORY" val="diagram"/>
  <p:tag name="KSO_WM_TEMPLATE_INDEX" val="20231374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374.75,&quot;width&quot;:663.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374_5*l_h_i*1_1_2"/>
  <p:tag name="KSO_WM_TEMPLATE_CATEGORY" val="diagram"/>
  <p:tag name="KSO_WM_TEMPLATE_INDEX" val="20231374"/>
  <p:tag name="KSO_WM_UNIT_LAYERLEVEL" val="1_1_1"/>
  <p:tag name="KSO_WM_TAG_VERSION" val="3.0"/>
  <p:tag name="KSO_WM_BEAUTIFY_FLAG" val="#wm#"/>
  <p:tag name="KSO_WM_UNIT_FILL_FORE_SCHEMECOLOR_INDEX" val="6"/>
  <p:tag name="KSO_WM_DIAGRAM_MAX_ITEMCNT" val="6"/>
  <p:tag name="KSO_WM_DIAGRAM_MIN_ITEMCNT" val="2"/>
  <p:tag name="KSO_WM_DIAGRAM_VIRTUALLY_FRAME" val="{&quot;height&quot;:374.75,&quot;width&quot;:663.2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374_5*l_h_f*1_1_1"/>
  <p:tag name="KSO_WM_TEMPLATE_CATEGORY" val="diagram"/>
  <p:tag name="KSO_WM_TEMPLATE_INDEX" val="20231374"/>
  <p:tag name="KSO_WM_UNIT_LAYERLEVEL" val="1_1_1"/>
  <p:tag name="KSO_WM_TAG_VERSION" val="3.0"/>
  <p:tag name="KSO_WM_BEAUTIFY_FLAG" val="#wm#"/>
  <p:tag name="KSO_WM_UNIT_PRESET_TEXT" val="单击此处输入你的正文文字是您思想的提炼"/>
  <p:tag name="KSO_WM_DIAGRAM_MAX_ITEMCNT" val="6"/>
  <p:tag name="KSO_WM_DIAGRAM_MIN_ITEMCNT" val="2"/>
  <p:tag name="KSO_WM_DIAGRAM_VIRTUALLY_FRAME" val="{&quot;height&quot;:374.75,&quot;width&quot;:663.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31374_5*l_h_i*1_2_3"/>
  <p:tag name="KSO_WM_TEMPLATE_CATEGORY" val="diagram"/>
  <p:tag name="KSO_WM_TEMPLATE_INDEX" val="20231374"/>
  <p:tag name="KSO_WM_UNIT_LAYERLEVEL" val="1_1_1"/>
  <p:tag name="KSO_WM_TAG_VERSION" val="3.0"/>
  <p:tag name="KSO_WM_BEAUTIFY_FLAG" val="#wm#"/>
  <p:tag name="KSO_WM_UNIT_FILL_FORE_SCHEMECOLOR_INDEX" val="6"/>
  <p:tag name="KSO_WM_DIAGRAM_MAX_ITEMCNT" val="6"/>
  <p:tag name="KSO_WM_DIAGRAM_MIN_ITEMCNT" val="2"/>
  <p:tag name="KSO_WM_DIAGRAM_VIRTUALLY_FRAME" val="{&quot;height&quot;:374.75,&quot;width&quot;:663.2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374_5*l_h_i*1_2_1"/>
  <p:tag name="KSO_WM_TEMPLATE_CATEGORY" val="diagram"/>
  <p:tag name="KSO_WM_TEMPLATE_INDEX" val="20231374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374.75,&quot;width&quot;:663.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374_5*l_h_i*1_2_2"/>
  <p:tag name="KSO_WM_TEMPLATE_CATEGORY" val="diagram"/>
  <p:tag name="KSO_WM_TEMPLATE_INDEX" val="20231374"/>
  <p:tag name="KSO_WM_UNIT_LAYERLEVEL" val="1_1_1"/>
  <p:tag name="KSO_WM_TAG_VERSION" val="3.0"/>
  <p:tag name="KSO_WM_BEAUTIFY_FLAG" val="#wm#"/>
  <p:tag name="KSO_WM_UNIT_FILL_FORE_SCHEMECOLOR_INDEX" val="6"/>
  <p:tag name="KSO_WM_DIAGRAM_MAX_ITEMCNT" val="6"/>
  <p:tag name="KSO_WM_DIAGRAM_MIN_ITEMCNT" val="2"/>
  <p:tag name="KSO_WM_DIAGRAM_VIRTUALLY_FRAME" val="{&quot;height&quot;:374.75,&quot;width&quot;:663.2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374_5*l_h_f*1_2_1"/>
  <p:tag name="KSO_WM_TEMPLATE_CATEGORY" val="diagram"/>
  <p:tag name="KSO_WM_TEMPLATE_INDEX" val="20231374"/>
  <p:tag name="KSO_WM_UNIT_LAYERLEVEL" val="1_1_1"/>
  <p:tag name="KSO_WM_TAG_VERSION" val="3.0"/>
  <p:tag name="KSO_WM_BEAUTIFY_FLAG" val="#wm#"/>
  <p:tag name="KSO_WM_UNIT_PRESET_TEXT" val="单击此处输入你的正文文字是您思想的提炼"/>
  <p:tag name="KSO_WM_DIAGRAM_MAX_ITEMCNT" val="6"/>
  <p:tag name="KSO_WM_DIAGRAM_MIN_ITEMCNT" val="2"/>
  <p:tag name="KSO_WM_DIAGRAM_VIRTUALLY_FRAME" val="{&quot;height&quot;:374.75,&quot;width&quot;:663.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231374_5*l_h_i*1_3_3"/>
  <p:tag name="KSO_WM_TEMPLATE_CATEGORY" val="diagram"/>
  <p:tag name="KSO_WM_TEMPLATE_INDEX" val="20231374"/>
  <p:tag name="KSO_WM_UNIT_LAYERLEVEL" val="1_1_1"/>
  <p:tag name="KSO_WM_TAG_VERSION" val="3.0"/>
  <p:tag name="KSO_WM_BEAUTIFY_FLAG" val="#wm#"/>
  <p:tag name="KSO_WM_UNIT_FILL_FORE_SCHEMECOLOR_INDEX" val="7"/>
  <p:tag name="KSO_WM_DIAGRAM_MAX_ITEMCNT" val="6"/>
  <p:tag name="KSO_WM_DIAGRAM_MIN_ITEMCNT" val="2"/>
  <p:tag name="KSO_WM_DIAGRAM_VIRTUALLY_FRAME" val="{&quot;height&quot;:374.75,&quot;width&quot;:663.2}"/>
  <p:tag name="KSO_WM_DIAGRAM_COLOR_MATCH_VALUE" val="{&quot;shape&quot;:{&quot;fill&quot;:{&quot;solid&quot;:{&quot;brightness&quot;:0,&quot;colorType&quot;:1,&quot;foreColorIndex&quot;:7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31374_5*l_h_i*1_3_1"/>
  <p:tag name="KSO_WM_TEMPLATE_CATEGORY" val="diagram"/>
  <p:tag name="KSO_WM_TEMPLATE_INDEX" val="20231374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374.75,&quot;width&quot;:663.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374_5*l_h_i*1_3_2"/>
  <p:tag name="KSO_WM_TEMPLATE_CATEGORY" val="diagram"/>
  <p:tag name="KSO_WM_TEMPLATE_INDEX" val="20231374"/>
  <p:tag name="KSO_WM_UNIT_LAYERLEVEL" val="1_1_1"/>
  <p:tag name="KSO_WM_TAG_VERSION" val="3.0"/>
  <p:tag name="KSO_WM_BEAUTIFY_FLAG" val="#wm#"/>
  <p:tag name="KSO_WM_UNIT_FILL_FORE_SCHEMECOLOR_INDEX" val="6"/>
  <p:tag name="KSO_WM_DIAGRAM_MAX_ITEMCNT" val="6"/>
  <p:tag name="KSO_WM_DIAGRAM_MIN_ITEMCNT" val="2"/>
  <p:tag name="KSO_WM_DIAGRAM_VIRTUALLY_FRAME" val="{&quot;height&quot;:374.75,&quot;width&quot;:663.2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374_5*l_h_f*1_3_1"/>
  <p:tag name="KSO_WM_TEMPLATE_CATEGORY" val="diagram"/>
  <p:tag name="KSO_WM_TEMPLATE_INDEX" val="20231374"/>
  <p:tag name="KSO_WM_UNIT_LAYERLEVEL" val="1_1_1"/>
  <p:tag name="KSO_WM_TAG_VERSION" val="3.0"/>
  <p:tag name="KSO_WM_BEAUTIFY_FLAG" val="#wm#"/>
  <p:tag name="KSO_WM_UNIT_PRESET_TEXT" val="单击此处输入你的正文文字是您思想的提炼"/>
  <p:tag name="KSO_WM_DIAGRAM_MAX_ITEMCNT" val="6"/>
  <p:tag name="KSO_WM_DIAGRAM_MIN_ITEMCNT" val="2"/>
  <p:tag name="KSO_WM_DIAGRAM_VIRTUALLY_FRAME" val="{&quot;height&quot;:374.75,&quot;width&quot;:663.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231374_5*l_h_i*1_4_3"/>
  <p:tag name="KSO_WM_TEMPLATE_CATEGORY" val="diagram"/>
  <p:tag name="KSO_WM_TEMPLATE_INDEX" val="20231374"/>
  <p:tag name="KSO_WM_UNIT_LAYERLEVEL" val="1_1_1"/>
  <p:tag name="KSO_WM_TAG_VERSION" val="3.0"/>
  <p:tag name="KSO_WM_BEAUTIFY_FLAG" val="#wm#"/>
  <p:tag name="KSO_WM_UNIT_FILL_FORE_SCHEMECOLOR_INDEX" val="8"/>
  <p:tag name="KSO_WM_DIAGRAM_MAX_ITEMCNT" val="6"/>
  <p:tag name="KSO_WM_DIAGRAM_MIN_ITEMCNT" val="2"/>
  <p:tag name="KSO_WM_DIAGRAM_VIRTUALLY_FRAME" val="{&quot;height&quot;:374.75,&quot;width&quot;:663.2}"/>
  <p:tag name="KSO_WM_DIAGRAM_COLOR_MATCH_VALUE" val="{&quot;shape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1374_5*l_h_i*1_4_1"/>
  <p:tag name="KSO_WM_TEMPLATE_CATEGORY" val="diagram"/>
  <p:tag name="KSO_WM_TEMPLATE_INDEX" val="20231374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374.75,&quot;width&quot;:663.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65_4*m_h_i*1_5_3"/>
  <p:tag name="KSO_WM_TEMPLATE_CATEGORY" val="diagram"/>
  <p:tag name="KSO_WM_TEMPLATE_INDEX" val="20231065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m1-1"/>
  <p:tag name="KSO_WM_UNIT_TYPE" val="m_h_i"/>
  <p:tag name="KSO_WM_UNIT_INDEX" val="1_5_3"/>
  <p:tag name="KSO_WM_UNIT_FILL_FORE_SCHEMECOLOR_INDEX" val="9"/>
  <p:tag name="KSO_WM_DIAGRAM_MAX_ITEMCNT" val="6"/>
  <p:tag name="KSO_WM_DIAGRAM_MIN_ITEMCNT" val="2"/>
  <p:tag name="KSO_WM_DIAGRAM_VIRTUALLY_FRAME" val="{&quot;height&quot;:385.20000000000005,&quot;width&quot;:937.25}"/>
  <p:tag name="KSO_WM_DIAGRAM_COLOR_MATCH_VALUE" val="{&quot;shape&quot;:{&quot;fill&quot;:{&quot;solid&quot;:{&quot;brightness&quot;:0,&quot;colorType&quot;:1,&quot;foreColorIndex&quot;:9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1374_5*l_h_i*1_4_2"/>
  <p:tag name="KSO_WM_TEMPLATE_CATEGORY" val="diagram"/>
  <p:tag name="KSO_WM_TEMPLATE_INDEX" val="20231374"/>
  <p:tag name="KSO_WM_UNIT_LAYERLEVEL" val="1_1_1"/>
  <p:tag name="KSO_WM_TAG_VERSION" val="3.0"/>
  <p:tag name="KSO_WM_BEAUTIFY_FLAG" val="#wm#"/>
  <p:tag name="KSO_WM_UNIT_FILL_FORE_SCHEMECOLOR_INDEX" val="6"/>
  <p:tag name="KSO_WM_DIAGRAM_MAX_ITEMCNT" val="6"/>
  <p:tag name="KSO_WM_DIAGRAM_MIN_ITEMCNT" val="2"/>
  <p:tag name="KSO_WM_DIAGRAM_VIRTUALLY_FRAME" val="{&quot;height&quot;:374.75,&quot;width&quot;:663.2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374_5*l_h_f*1_4_1"/>
  <p:tag name="KSO_WM_TEMPLATE_CATEGORY" val="diagram"/>
  <p:tag name="KSO_WM_TEMPLATE_INDEX" val="20231374"/>
  <p:tag name="KSO_WM_UNIT_LAYERLEVEL" val="1_1_1"/>
  <p:tag name="KSO_WM_TAG_VERSION" val="3.0"/>
  <p:tag name="KSO_WM_BEAUTIFY_FLAG" val="#wm#"/>
  <p:tag name="KSO_WM_UNIT_PRESET_TEXT" val="单击此处输入你的正文文字是您思想的提炼"/>
  <p:tag name="KSO_WM_DIAGRAM_MAX_ITEMCNT" val="6"/>
  <p:tag name="KSO_WM_DIAGRAM_MIN_ITEMCNT" val="2"/>
  <p:tag name="KSO_WM_DIAGRAM_VIRTUALLY_FRAME" val="{&quot;height&quot;:374.75,&quot;width&quot;:663.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3"/>
  <p:tag name="KSO_WM_UNIT_ID" val="diagram20231374_5*l_h_i*1_5_3"/>
  <p:tag name="KSO_WM_TEMPLATE_CATEGORY" val="diagram"/>
  <p:tag name="KSO_WM_TEMPLATE_INDEX" val="20231374"/>
  <p:tag name="KSO_WM_UNIT_LAYERLEVEL" val="1_1_1"/>
  <p:tag name="KSO_WM_TAG_VERSION" val="3.0"/>
  <p:tag name="KSO_WM_BEAUTIFY_FLAG" val="#wm#"/>
  <p:tag name="KSO_WM_UNIT_FILL_FORE_SCHEMECOLOR_INDEX" val="9"/>
  <p:tag name="KSO_WM_DIAGRAM_MAX_ITEMCNT" val="6"/>
  <p:tag name="KSO_WM_DIAGRAM_MIN_ITEMCNT" val="2"/>
  <p:tag name="KSO_WM_DIAGRAM_VIRTUALLY_FRAME" val="{&quot;height&quot;:374.75,&quot;width&quot;:663.2}"/>
  <p:tag name="KSO_WM_DIAGRAM_COLOR_MATCH_VALUE" val="{&quot;shape&quot;:{&quot;fill&quot;:{&quot;solid&quot;:{&quot;brightness&quot;:0,&quot;colorType&quot;:1,&quot;foreColorIndex&quot;:9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5_1"/>
  <p:tag name="KSO_WM_UNIT_ID" val="diagram20231374_5*l_h_i*1_5_1"/>
  <p:tag name="KSO_WM_TEMPLATE_CATEGORY" val="diagram"/>
  <p:tag name="KSO_WM_TEMPLATE_INDEX" val="20231374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374.75,&quot;width&quot;:663.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2"/>
  <p:tag name="KSO_WM_UNIT_ID" val="diagram20231374_5*l_h_i*1_5_2"/>
  <p:tag name="KSO_WM_TEMPLATE_CATEGORY" val="diagram"/>
  <p:tag name="KSO_WM_TEMPLATE_INDEX" val="20231374"/>
  <p:tag name="KSO_WM_UNIT_LAYERLEVEL" val="1_1_1"/>
  <p:tag name="KSO_WM_TAG_VERSION" val="3.0"/>
  <p:tag name="KSO_WM_BEAUTIFY_FLAG" val="#wm#"/>
  <p:tag name="KSO_WM_UNIT_FILL_FORE_SCHEMECOLOR_INDEX" val="6"/>
  <p:tag name="KSO_WM_DIAGRAM_MAX_ITEMCNT" val="6"/>
  <p:tag name="KSO_WM_DIAGRAM_MIN_ITEMCNT" val="2"/>
  <p:tag name="KSO_WM_DIAGRAM_VIRTUALLY_FRAME" val="{&quot;height&quot;:374.75,&quot;width&quot;:663.2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diagram20231374_5*l_h_f*1_5_1"/>
  <p:tag name="KSO_WM_TEMPLATE_CATEGORY" val="diagram"/>
  <p:tag name="KSO_WM_TEMPLATE_INDEX" val="20231374"/>
  <p:tag name="KSO_WM_UNIT_LAYERLEVEL" val="1_1_1"/>
  <p:tag name="KSO_WM_TAG_VERSION" val="3.0"/>
  <p:tag name="KSO_WM_BEAUTIFY_FLAG" val="#wm#"/>
  <p:tag name="KSO_WM_UNIT_PRESET_TEXT" val="单击此处输入你的正文文字是您思想的提炼"/>
  <p:tag name="KSO_WM_DIAGRAM_MAX_ITEMCNT" val="6"/>
  <p:tag name="KSO_WM_DIAGRAM_MIN_ITEMCNT" val="2"/>
  <p:tag name="KSO_WM_DIAGRAM_VIRTUALLY_FRAME" val="{&quot;height&quot;:374.75,&quot;width&quot;:663.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3"/>
  <p:tag name="KSO_WM_UNIT_ID" val="diagram20231374_5*l_h_i*1_6_3"/>
  <p:tag name="KSO_WM_TEMPLATE_CATEGORY" val="diagram"/>
  <p:tag name="KSO_WM_TEMPLATE_INDEX" val="20231374"/>
  <p:tag name="KSO_WM_UNIT_LAYERLEVEL" val="1_1_1"/>
  <p:tag name="KSO_WM_TAG_VERSION" val="3.0"/>
  <p:tag name="KSO_WM_BEAUTIFY_FLAG" val="#wm#"/>
  <p:tag name="KSO_WM_UNIT_FILL_FORE_SCHEMECOLOR_INDEX" val="10"/>
  <p:tag name="KSO_WM_DIAGRAM_MAX_ITEMCNT" val="6"/>
  <p:tag name="KSO_WM_DIAGRAM_MIN_ITEMCNT" val="2"/>
  <p:tag name="KSO_WM_DIAGRAM_VIRTUALLY_FRAME" val="{&quot;height&quot;:374.75,&quot;width&quot;:663.2}"/>
  <p:tag name="KSO_WM_DIAGRAM_COLOR_MATCH_VALUE" val="{&quot;shape&quot;:{&quot;fill&quot;:{&quot;solid&quot;:{&quot;brightness&quot;:0,&quot;colorType&quot;:1,&quot;foreColorIndex&quot;:10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6_1"/>
  <p:tag name="KSO_WM_UNIT_ID" val="diagram20231374_5*l_h_i*1_6_1"/>
  <p:tag name="KSO_WM_TEMPLATE_CATEGORY" val="diagram"/>
  <p:tag name="KSO_WM_TEMPLATE_INDEX" val="20231374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374.75,&quot;width&quot;:663.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2"/>
  <p:tag name="KSO_WM_UNIT_ID" val="diagram20231374_5*l_h_i*1_6_2"/>
  <p:tag name="KSO_WM_TEMPLATE_CATEGORY" val="diagram"/>
  <p:tag name="KSO_WM_TEMPLATE_INDEX" val="20231374"/>
  <p:tag name="KSO_WM_UNIT_LAYERLEVEL" val="1_1_1"/>
  <p:tag name="KSO_WM_TAG_VERSION" val="3.0"/>
  <p:tag name="KSO_WM_BEAUTIFY_FLAG" val="#wm#"/>
  <p:tag name="KSO_WM_UNIT_FILL_FORE_SCHEMECOLOR_INDEX" val="6"/>
  <p:tag name="KSO_WM_DIAGRAM_MAX_ITEMCNT" val="6"/>
  <p:tag name="KSO_WM_DIAGRAM_MIN_ITEMCNT" val="2"/>
  <p:tag name="KSO_WM_DIAGRAM_VIRTUALLY_FRAME" val="{&quot;height&quot;:374.75,&quot;width&quot;:663.2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6_1"/>
  <p:tag name="KSO_WM_UNIT_ID" val="diagram20231374_5*l_h_f*1_6_1"/>
  <p:tag name="KSO_WM_TEMPLATE_CATEGORY" val="diagram"/>
  <p:tag name="KSO_WM_TEMPLATE_INDEX" val="20231374"/>
  <p:tag name="KSO_WM_UNIT_LAYERLEVEL" val="1_1_1"/>
  <p:tag name="KSO_WM_TAG_VERSION" val="3.0"/>
  <p:tag name="KSO_WM_BEAUTIFY_FLAG" val="#wm#"/>
  <p:tag name="KSO_WM_UNIT_PRESET_TEXT" val="单击此处输入你的正文文字是您思想的提炼"/>
  <p:tag name="KSO_WM_DIAGRAM_MAX_ITEMCNT" val="6"/>
  <p:tag name="KSO_WM_DIAGRAM_MIN_ITEMCNT" val="2"/>
  <p:tag name="KSO_WM_DIAGRAM_VIRTUALLY_FRAME" val="{&quot;height&quot;:374.75,&quot;width&quot;:663.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65_4*m_h_i*1_5_1"/>
  <p:tag name="KSO_WM_TEMPLATE_CATEGORY" val="diagram"/>
  <p:tag name="KSO_WM_TEMPLATE_INDEX" val="20231065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m1-1"/>
  <p:tag name="KSO_WM_UNIT_TYPE" val="m_h_i"/>
  <p:tag name="KSO_WM_UNIT_INDEX" val="1_5_1"/>
  <p:tag name="KSO_WM_UNIT_FILL_FORE_SCHEMECOLOR_INDEX" val="9"/>
  <p:tag name="KSO_WM_DIAGRAM_MAX_ITEMCNT" val="6"/>
  <p:tag name="KSO_WM_DIAGRAM_MIN_ITEMCNT" val="2"/>
  <p:tag name="KSO_WM_DIAGRAM_VIRTUALLY_FRAME" val="{&quot;height&quot;:385.20000000000005,&quot;width&quot;:937.25}"/>
  <p:tag name="KSO_WM_DIAGRAM_COLOR_MATCH_VALUE" val="{&quot;shape&quot;:{&quot;fill&quot;:{&quot;solid&quot;:{&quot;brightness&quot;:0,&quot;colorType&quot;:1,&quot;foreColorIndex&quot;:9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716*286"/>
  <p:tag name="TABLE_ENDDRAG_RECT" val="142*175*716*286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MPHASIZE_COLOR" val="14212027"/>
  <p:tag name="TABLE_ENDDRAG_ORIGIN_RECT" val="617*267"/>
  <p:tag name="TABLE_ENDDRAG_RECT" val="159*116*617*268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9.154335"/>
  <p:tag name="KSO_WM_UNIT_TEXTBOXSTYLE_ADJUSTTOP" val="0_280.25"/>
  <p:tag name="KSO_WM_UNIT_TEXTBOXSTYLE_DECORATEINDEX" val="1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1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1"/>
  <p:tag name="KSO_WM_UNIT_TEXTBOXSTYLE_GUID" val="{20e9d472-be04-4bfe-b632-e5195966e992}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186.7504"/>
  <p:tag name="KSO_WM_UNIT_TEXTBOXSTYLE_ADJUSTTOP" val="0_280.25"/>
  <p:tag name="KSO_WM_UNIT_TEXTBOXSTYLE_DECORATEINDEX" val="2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11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11"/>
  <p:tag name="KSO_WM_UNIT_TEXTBOXSTYLE_GUID" val="{20e9d472-be04-4bfe-b632-e5195966e992}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355.9328"/>
  <p:tag name="KSO_WM_UNIT_TEXTBOXSTYLE_ADJUSTTOP" val="0_280.25"/>
  <p:tag name="KSO_WM_UNIT_TEXTBOXSTYLE_DECORATEINDEX" val="3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21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21"/>
  <p:tag name="KSO_WM_UNIT_TEXTBOXSTYLE_GUID" val="{20e9d472-be04-4bfe-b632-e5195966e992}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528.517"/>
  <p:tag name="KSO_WM_UNIT_TEXTBOXSTYLE_ADJUSTTOP" val="0_280.25"/>
  <p:tag name="KSO_WM_UNIT_TEXTBOXSTYLE_DECORATEINDEX" val="4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31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31"/>
  <p:tag name="KSO_WM_UNIT_TEXTBOXSTYLE_GUID" val="{20e9d472-be04-4bfe-b632-e5195966e992}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f*1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PRESET_TEXT" val="我们能实现，图文排版，让我们能实现，图文排版，让图图片&#10;您的正文已经经简明扼要，字字珠玑。&#10;您的正文已经经简明扼要，字字珠玑。&#10;您的正文已经经简明扼要，字字珠玑。&#10;您的正文已经经简明扼要，字字珠玑。&#10;我们能实现，图文排版，让我们能实现，图文排版，让图图片"/>
  <p:tag name="KSO_WM_UNIT_NOCLEAR" val="1"/>
  <p:tag name="KSO_WM_UNIT_SHOW_EDIT_AREA_INDICATION" val="0"/>
  <p:tag name="KSO_WM_UNIT_VALUE" val="234"/>
  <p:tag name="KSO_WM_UNIT_TYPE" val="f"/>
  <p:tag name="KSO_WM_UNIT_INDEX" val="1"/>
  <p:tag name="KSO_WM_UNIT_TEXTBOXSTYLE_GUID" val="{20e9d472-be04-4bfe-b632-e5195966e992}"/>
  <p:tag name="KSO_WM_UNIT_TEXTBOXSTYLE_TEMPLATEID" val="3139445"/>
  <p:tag name="KSO_WM_UNIT_TEXTBOXSTYLE_TYPE" val="8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32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3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33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3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34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3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65_4*m_h_i*1_3_2"/>
  <p:tag name="KSO_WM_TEMPLATE_CATEGORY" val="diagram"/>
  <p:tag name="KSO_WM_TEMPLATE_INDEX" val="20231065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m1-1"/>
  <p:tag name="KSO_WM_UNIT_TYPE" val="m_h_i"/>
  <p:tag name="KSO_WM_UNIT_INDEX" val="1_3_2"/>
  <p:tag name="KSO_WM_UNIT_FILL_FORE_SCHEMECOLOR_INDEX" val="7"/>
  <p:tag name="KSO_WM_DIAGRAM_MAX_ITEMCNT" val="6"/>
  <p:tag name="KSO_WM_DIAGRAM_MIN_ITEMCNT" val="2"/>
  <p:tag name="KSO_WM_DIAGRAM_VIRTUALLY_FRAME" val="{&quot;height&quot;:385.20000000000005,&quot;width&quot;:937.25}"/>
  <p:tag name="KSO_WM_DIAGRAM_COLOR_MATCH_VALUE" val="{&quot;shape&quot;:{&quot;fill&quot;:{&quot;solid&quot;:{&quot;brightness&quot;:0,&quot;colorType&quot;:1,&quot;foreColorIndex&quot;:7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35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35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36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36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37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37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38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38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39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39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40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4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22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2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23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2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24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2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25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65_4*m_h_i*1_4_2"/>
  <p:tag name="KSO_WM_TEMPLATE_CATEGORY" val="diagram"/>
  <p:tag name="KSO_WM_TEMPLATE_INDEX" val="20231065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m1-1"/>
  <p:tag name="KSO_WM_UNIT_TYPE" val="m_h_i"/>
  <p:tag name="KSO_WM_UNIT_INDEX" val="1_4_2"/>
  <p:tag name="KSO_WM_UNIT_FILL_FORE_SCHEMECOLOR_INDEX" val="8"/>
  <p:tag name="KSO_WM_DIAGRAM_MAX_ITEMCNT" val="6"/>
  <p:tag name="KSO_WM_DIAGRAM_MIN_ITEMCNT" val="2"/>
  <p:tag name="KSO_WM_DIAGRAM_VIRTUALLY_FRAME" val="{&quot;height&quot;:385.20000000000005,&quot;width&quot;:937.25}"/>
  <p:tag name="KSO_WM_DIAGRAM_COLOR_MATCH_VALUE" val="{&quot;shape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26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26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27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27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28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28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29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29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30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3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12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1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13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1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14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1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15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1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16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1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m_h_i"/>
  <p:tag name="KSO_WM_UNIT_INDEX" val="1_4_1"/>
  <p:tag name="KSO_WM_UNIT_ID" val="diagram20231065_4*m_h_i*1_4_1"/>
  <p:tag name="KSO_WM_TEMPLATE_CATEGORY" val="diagram"/>
  <p:tag name="KSO_WM_TEMPLATE_INDEX" val="2023106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m1-1"/>
  <p:tag name="KSO_WM_UNIT_PRESET_TEXT" val="4"/>
  <p:tag name="KSO_WM_UNIT_LINE_FORE_SCHEMECOLOR_INDEX" val="8"/>
  <p:tag name="KSO_WM_UNIT_TEXT_FILL_FORE_SCHEMECOLOR_INDEX" val="8"/>
  <p:tag name="KSO_WM_DIAGRAM_MAX_ITEMCNT" val="6"/>
  <p:tag name="KSO_WM_DIAGRAM_MIN_ITEMCNT" val="2"/>
  <p:tag name="KSO_WM_DIAGRAM_VIRTUALLY_FRAME" val="{&quot;height&quot;:385.20000000000005,&quot;width&quot;:937.25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solidLine&quot;:{&quot;brightness&quot;:0,&quot;colorType&quot;:1,&quot;foreColorIndex&quot;:8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17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17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18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18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19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19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20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2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2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3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4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5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6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7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65_4*m_h_i*1_2_2"/>
  <p:tag name="KSO_WM_TEMPLATE_CATEGORY" val="diagram"/>
  <p:tag name="KSO_WM_TEMPLATE_INDEX" val="20231065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m1-1"/>
  <p:tag name="KSO_WM_UNIT_TYPE" val="m_h_i"/>
  <p:tag name="KSO_WM_UNIT_INDEX" val="1_2_2"/>
  <p:tag name="KSO_WM_UNIT_FILL_FORE_SCHEMECOLOR_INDEX" val="6"/>
  <p:tag name="KSO_WM_DIAGRAM_MAX_ITEMCNT" val="6"/>
  <p:tag name="KSO_WM_DIAGRAM_MIN_ITEMCNT" val="2"/>
  <p:tag name="KSO_WM_DIAGRAM_VIRTUALLY_FRAME" val="{&quot;height&quot;:385.20000000000005,&quot;width&quot;:937.25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8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9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10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9.154335"/>
  <p:tag name="KSO_WM_UNIT_TEXTBOXSTYLE_ADJUSTTOP" val="0_280.25"/>
  <p:tag name="KSO_WM_UNIT_TEXTBOXSTYLE_DECORATEINDEX" val="1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1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1"/>
  <p:tag name="KSO_WM_UNIT_TEXTBOXSTYLE_GUID" val="{72ad8fb5-d1a1-47df-aef5-c571c9b0e48b}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186.7504"/>
  <p:tag name="KSO_WM_UNIT_TEXTBOXSTYLE_ADJUSTTOP" val="0_280.25"/>
  <p:tag name="KSO_WM_UNIT_TEXTBOXSTYLE_DECORATEINDEX" val="2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11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11"/>
  <p:tag name="KSO_WM_UNIT_TEXTBOXSTYLE_GUID" val="{72ad8fb5-d1a1-47df-aef5-c571c9b0e48b}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355.9328"/>
  <p:tag name="KSO_WM_UNIT_TEXTBOXSTYLE_ADJUSTTOP" val="0_280.25"/>
  <p:tag name="KSO_WM_UNIT_TEXTBOXSTYLE_DECORATEINDEX" val="3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21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21"/>
  <p:tag name="KSO_WM_UNIT_TEXTBOXSTYLE_GUID" val="{72ad8fb5-d1a1-47df-aef5-c571c9b0e48b}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528.517"/>
  <p:tag name="KSO_WM_UNIT_TEXTBOXSTYLE_ADJUSTTOP" val="0_280.25"/>
  <p:tag name="KSO_WM_UNIT_TEXTBOXSTYLE_DECORATEINDEX" val="4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31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31"/>
  <p:tag name="KSO_WM_UNIT_TEXTBOXSTYLE_GUID" val="{72ad8fb5-d1a1-47df-aef5-c571c9b0e48b}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695.8831"/>
  <p:tag name="KSO_WM_UNIT_TEXTBOXSTYLE_ADJUSTTOP" val="0_280.25"/>
  <p:tag name="KSO_WM_UNIT_TEXTBOXSTYLE_DECORATEINDEX" val="5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41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41"/>
  <p:tag name="KSO_WM_UNIT_TEXTBOXSTYLE_GUID" val="{72ad8fb5-d1a1-47df-aef5-c571c9b0e48b}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f*1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PRESET_TEXT" val="我们能实现，图文排版，让我们能实现，图文排版，让图图片&#10;您的正文已经经简明扼要，字字珠玑。&#10;您的正文已经经简明扼要，字字珠玑。&#10;您的正文已经经简明扼要，字字珠玑。&#10;您的正文已经经简明扼要，字字珠玑。&#10;我们能实现，图文排版，让我们能实现，图文排版，让图图片"/>
  <p:tag name="KSO_WM_UNIT_NOCLEAR" val="1"/>
  <p:tag name="KSO_WM_UNIT_SHOW_EDIT_AREA_INDICATION" val="0"/>
  <p:tag name="KSO_WM_UNIT_VALUE" val="234"/>
  <p:tag name="KSO_WM_UNIT_TYPE" val="f"/>
  <p:tag name="KSO_WM_UNIT_INDEX" val="1"/>
  <p:tag name="KSO_WM_UNIT_TEXTBOXSTYLE_GUID" val="{72ad8fb5-d1a1-47df-aef5-c571c9b0e48b}"/>
  <p:tag name="KSO_WM_UNIT_TEXTBOXSTYLE_TEMPLATEID" val="3139445"/>
  <p:tag name="KSO_WM_UNIT_TEXTBOXSTYLE_TYPE" val="8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6_1*i*42"/>
  <p:tag name="KSO_WM_TEMPLATE_CATEGORY" val="mixed"/>
  <p:tag name="KSO_WM_TEMPLATE_INDEX" val="20202556"/>
  <p:tag name="KSO_WM_UNIT_LAYERLEVEL" val="1"/>
  <p:tag name="KSO_WM_TAG_VERSION" val="1.0"/>
  <p:tag name="KSO_WM_BEAUTIFY_FLAG" val="#wm#"/>
  <p:tag name="KSO_WM_UNIT_TYPE" val="i"/>
  <p:tag name="KSO_WM_UNIT_INDEX" val="42"/>
</p:tagLst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欢迎使用 PowerPoint</Template>
  <TotalTime>43</TotalTime>
  <Words>679</Words>
  <Application>Microsoft Office PowerPoint</Application>
  <PresentationFormat>宽屏</PresentationFormat>
  <Paragraphs>107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Microsoft YaHei UI</vt:lpstr>
      <vt:lpstr>思源黑体 CN Regular</vt:lpstr>
      <vt:lpstr>微软雅黑</vt:lpstr>
      <vt:lpstr>Arial</vt:lpstr>
      <vt:lpstr>Segoe UI</vt:lpstr>
      <vt:lpstr>欢迎文档</vt:lpstr>
      <vt:lpstr>禅修要诀复习</vt:lpstr>
      <vt:lpstr>目录</vt:lpstr>
      <vt:lpstr>一、禅定的五种过患</vt:lpstr>
      <vt:lpstr>二、五种过患的八种对治方法</vt:lpstr>
      <vt:lpstr>三、六力</vt:lpstr>
      <vt:lpstr>四、四作意（禅修的四个过程）</vt:lpstr>
      <vt:lpstr>五、五种验相  六、九住心</vt:lpstr>
      <vt:lpstr>七、四禅定</vt:lpstr>
      <vt:lpstr>八、禅定与证悟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慧灯禅修课一                      介绍慧灯禅修</dc:title>
  <dc:creator>Lenovo</dc:creator>
  <cp:lastModifiedBy>Haojie Nan</cp:lastModifiedBy>
  <cp:revision>88</cp:revision>
  <dcterms:created xsi:type="dcterms:W3CDTF">2023-11-05T06:25:00Z</dcterms:created>
  <dcterms:modified xsi:type="dcterms:W3CDTF">2023-11-15T07:37:08Z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  <property fmtid="{D5CDD505-2E9C-101B-9397-08002B2CF9AE}" pid="9" name="ICV">
    <vt:lpwstr>A1F8A681634343F1ABCAE4FA232D7C43_13</vt:lpwstr>
  </property>
  <property fmtid="{D5CDD505-2E9C-101B-9397-08002B2CF9AE}" pid="10" name="KSOProductBuildVer">
    <vt:lpwstr>2052-12.1.0.15712</vt:lpwstr>
  </property>
</Properties>
</file>