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 Zuokun" userId="b7dc00e2f674fb14" providerId="LiveId" clId="{34BFFE75-6E80-4D75-9D6D-F694F27F1DD9}"/>
    <pc:docChg chg="custSel modSld">
      <pc:chgData name="Zhang Zuokun" userId="b7dc00e2f674fb14" providerId="LiveId" clId="{34BFFE75-6E80-4D75-9D6D-F694F27F1DD9}" dt="2022-02-07T01:11:53.537" v="38" actId="1076"/>
      <pc:docMkLst>
        <pc:docMk/>
      </pc:docMkLst>
      <pc:sldChg chg="modSp mod">
        <pc:chgData name="Zhang Zuokun" userId="b7dc00e2f674fb14" providerId="LiveId" clId="{34BFFE75-6E80-4D75-9D6D-F694F27F1DD9}" dt="2022-02-07T01:11:53.537" v="38" actId="1076"/>
        <pc:sldMkLst>
          <pc:docMk/>
          <pc:sldMk cId="2363538872" sldId="256"/>
        </pc:sldMkLst>
        <pc:graphicFrameChg chg="mod modGraphic">
          <ac:chgData name="Zhang Zuokun" userId="b7dc00e2f674fb14" providerId="LiveId" clId="{34BFFE75-6E80-4D75-9D6D-F694F27F1DD9}" dt="2022-02-07T01:11:53.537" v="38" actId="1076"/>
          <ac:graphicFrameMkLst>
            <pc:docMk/>
            <pc:sldMk cId="2363538872" sldId="256"/>
            <ac:graphicFrameMk id="4" creationId="{3816A541-916D-4FD8-9D10-8A01A3857A19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D2295-7655-4402-8209-C5F2D22E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D792EA-A957-42C3-B40F-A614BAEB5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8E7927-886C-42A1-8069-184FD3993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A782B-B4E1-4B59-A87B-77BA8360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CD7AA9-E68C-46FF-9476-8E93C25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12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76AFA-09FA-47CA-87B4-4EC88DEB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F64209-68B1-4F8B-B1E8-7D8EC4D9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4E7CC-461D-4DDD-A65F-58C3073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291E4E-0BF9-429A-AEAD-78AE797B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54E7A-044F-435B-B45D-CA547AF7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14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3E9D3-DC48-435E-9126-97E0CA5C4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A38072-B7CA-4D18-A0A6-360B7DC2C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996A0C-18C1-46D4-9EAD-98393683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0188F1-EF77-4678-A287-DC81B452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0B1B84-92C6-4B73-9467-370FD9B6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19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31A60-1613-422C-833A-4B09223F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20420-BD20-4ADD-98A0-22661EB5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A17431-CF60-4111-BD94-1DA83004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501DFB-6F47-4528-A1EF-9E8E23C8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E2A46A-1DEF-42B6-BD9A-1D0BBB67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0633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E3A24-EF5C-4D7A-B39B-CE11BF27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FD6B6-AEE9-42E4-8D35-89F8E6BAE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7FA6-3219-4D6F-A952-9EF4B961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AA98C-AEE1-42EC-BB36-44F02252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1108-2CD2-41FF-9AE2-19187B06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9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0A705-5263-4E57-911F-470F241F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83468-8701-46B8-8222-DEAA73413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CB9E00-3799-4F3A-B531-987AE0B2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CA68AC-9277-401F-9259-E1D7ED89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9721E-E764-4BC7-83A6-4DDCA810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C551D1-FD9F-4A6D-A007-023C3DCC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571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DE39-0B50-44BE-ADB0-E5CCA45B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4DCA1-F67C-496F-BCF5-5D45F2802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2E2D86-831F-4EA7-9456-D5B94566A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999214-FB03-4A2F-B6C0-25FB54E5F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F835E5-06BC-4760-B987-AC1DDF436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E2D57-3E0D-4E80-8F5C-1C492EA7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FA0C80-6985-4702-B1E7-61244B1E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783BF2-3073-4104-A14F-73E6047A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728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BB46D-C3E1-48F7-84BD-76D48BF60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9F6EB3-CDE3-4DFA-B611-BBE327DF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841B0F-8DE9-4ACA-8B37-910ADA4C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7E89C1-FC4B-4B40-BF2C-9DE08A56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93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A34DC-A07D-4BD4-8B36-E1AE616E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C475F-125D-4EDF-98DA-23E8A51A5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8AC9E-7F3B-489F-AF16-E95A60C9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61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949FE-84C9-4E0A-AF9B-EC479065B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67536-9EF6-4E99-B57D-15C6D09A1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53C83F-04D6-45D1-ABEF-C543427F4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DAC1BD-6FCD-49D6-9564-D9BBB61F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269D7-32DF-48C5-BBF7-8DECFC9E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4096B-9B53-4D87-A1AA-3D22CED4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2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2BD21-1122-462E-B53A-609D1B546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949D5-30DC-46E9-8871-5E45146C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C2EF92-FCDA-4B1F-8959-AF52478F8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80CB57-1D85-4ADE-B2BF-C8D9C48E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0B2F4-7B03-4345-A2F4-33D5A59B5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6D95C-E30D-46C1-A5CE-E62E9441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11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2AB35E-DE15-4D33-AD85-878B189E1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18B16-079B-423A-819A-B627BD73D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CA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6A560-D7A8-4B10-8DB3-CF8F4EA7B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AD4A-D7B8-418D-852E-DDD162EC7D32}" type="datetimeFigureOut">
              <a:rPr lang="en-CA" smtClean="0"/>
              <a:t>2022-02-06</a:t>
            </a:fld>
            <a:endParaRPr lang="en-CA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6F5CD4-F193-43A9-8D93-E0B825164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1D998-772E-4889-B2CD-56264F315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D4E2A-7FF3-4433-ABDC-B5484B84EF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41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816A541-916D-4FD8-9D10-8A01A3857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38142"/>
              </p:ext>
            </p:extLst>
          </p:nvPr>
        </p:nvGraphicFramePr>
        <p:xfrm>
          <a:off x="167779" y="91440"/>
          <a:ext cx="11856441" cy="6675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952147">
                  <a:extLst>
                    <a:ext uri="{9D8B030D-6E8A-4147-A177-3AD203B41FA5}">
                      <a16:colId xmlns:a16="http://schemas.microsoft.com/office/drawing/2014/main" val="293360840"/>
                    </a:ext>
                  </a:extLst>
                </a:gridCol>
                <a:gridCol w="3952147">
                  <a:extLst>
                    <a:ext uri="{9D8B030D-6E8A-4147-A177-3AD203B41FA5}">
                      <a16:colId xmlns:a16="http://schemas.microsoft.com/office/drawing/2014/main" val="451598134"/>
                    </a:ext>
                  </a:extLst>
                </a:gridCol>
                <a:gridCol w="3952147">
                  <a:extLst>
                    <a:ext uri="{9D8B030D-6E8A-4147-A177-3AD203B41FA5}">
                      <a16:colId xmlns:a16="http://schemas.microsoft.com/office/drawing/2014/main" val="3253456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吽 得让</a:t>
                      </a:r>
                      <a:r>
                        <a:rPr lang="en-US" altLang="zh-CN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Ra</a:t>
                      </a:r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嘎材让拉 于今良辰吉日时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夏恰扬格贼展得 陈设招福缘起物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夏扬格波类学纳 行持勾召福禄事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恭色所洛拉衮措 祈祷天尊众垂念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衮窍僧杰定巴当 依于三宝谛实力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匝僧忠么辛拉基 三根护法加持力</a:t>
                      </a:r>
                    </a:p>
                    <a:p>
                      <a:pPr algn="ctr"/>
                      <a:endParaRPr lang="zh-CN" altLang="en-US" sz="16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吞布托扬内德克 高贵福庆招于此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钦布切扬内德克 伟人福庆招于此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达布达扬内德克 兴旺福庆招于此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赞布赞扬内德克 威严福庆招于此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秀布秀扬内德克 富足福庆招于此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潘布潘扬内德克 隆盛福庆招于此</a:t>
                      </a:r>
                    </a:p>
                    <a:p>
                      <a:pPr algn="ctr"/>
                      <a:endParaRPr lang="zh-CN" altLang="en-US" sz="16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葵波葵扬内德克 智者福庆招于此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怎波怎扬内德克 尊贵福庆招于此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哲波哲扬内德克 成就福庆招于此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得沃得扬内德克 安乐福庆招于此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杰波杰扬内德克 幸福福庆招于此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让沃让扬内德克 贤善福庆招于此</a:t>
                      </a:r>
                    </a:p>
                    <a:p>
                      <a:pPr algn="ctr"/>
                      <a:endParaRPr lang="zh-CN" altLang="en-US" sz="1600" dirty="0"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华沃华扬内德克 英勇福庆招于此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贼波贼扬内德克 美貌福庆招于此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腾波腾扬内德克 谦和福庆招于此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效类南嘉夏扬克 尊胜诸方福庆招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三敦哲波夏扬克 心想事成福庆招</a:t>
                      </a:r>
                    </a:p>
                    <a:p>
                      <a:pPr algn="ctr"/>
                      <a:r>
                        <a:rPr lang="zh-CN" altLang="en-US" sz="16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TKaiti" panose="02010600040101010101" pitchFamily="2" charset="-122"/>
                          <a:ea typeface="STKaiti" panose="02010600040101010101" pitchFamily="2" charset="-122"/>
                        </a:rPr>
                        <a:t>多各培沃夏扬克 所欲增上福庆招</a:t>
                      </a:r>
                      <a:endParaRPr lang="en-CA" sz="16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TKaiti" panose="02010600040101010101" pitchFamily="2" charset="-122"/>
                        <a:ea typeface="STKaiti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才让纳美夏扬克 健康长寿福庆招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锕汤年札夏扬克 权势美誉福庆招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札西给灿夏扬克 吉祥善妙福庆招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热务栽内夏扬克 由从山顶福庆招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江促当内夏扬克 由从海底福庆招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效伊内内夏扬克 由从四方福庆招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拉扬阵银特赛特 天财如云密又密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勒扬江措美瑞瑞 龙财似海满盈盈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么扬么雅邓赛邓 人财天索摇又摇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涅玛银德杰勒勒 恰似日轮明灿灿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达瓦银德嘎</a:t>
                      </a:r>
                      <a:r>
                        <a:rPr lang="en-US" altLang="zh-CN" sz="1600" b="0" kern="1200" dirty="0" err="1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RaRa</a:t>
                      </a: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 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亦如月轮圆亮亮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嘎措银德蓝赛蓝 又如众星闪又闪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纳问银德特赛特 宛若云雾密又密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且龙银德德热热 犹如江河浪滔滔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章恰银德色勒勒 亦如细雨淅沥沥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克耶克耶扬克所 克耶克耶招福庆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喝耶喝耶扬迪所 喝耶喝耶聚福庆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喝拉喝丹扬恰所 喝拉喝丹集福庆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夏宜江措美瑞瑞 福如大海满盈盈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扬格么雅杰勒勒 福如天索转呼呼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华杰纳问特赛特 福似稠云密又密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夏德热拉玛诸拉 此福切莫逃山间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扬德果拉玛年协 此福勿泻于门外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华德沿德玛耶结 此福切莫散他方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Ra</a:t>
                      </a:r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瓦扬培秀基刚 园中增福六畜满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旺作扬培哲宜刚 库藏降福五谷丰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庆拉扬培么义刚 福庆临门人丁旺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究钦日杰江措杰 美味佳肴聚如海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扬钦诺杰热卧崩 福庆财宝堆如山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节钦固杰恰锦颇 恒常普降华衣雨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达德拉当华内向 天众胜德常相守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杰么旺作南跨年 幻化宝藏等虚空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匝美华较乌哲作 祈赐无尽福悉地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效究南葵塔特内 由从十方虚空际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夏当扬格究迪得 摄集福禄之精华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达当哲波登拉腾 融入我及所修依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么呢江灿银德丹 不衰坚固如胜幢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么协多杰达沃达 不坏恒常如金刚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门杰雍仲银德且 不变永恒如卐旋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涅达银德萨杰结 犹如日月愿普照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阵钦银德吉杰结 犹如大云愿增盛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tx1"/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追让银德培杰结 犹如妙果愿成熟</a:t>
                      </a:r>
                    </a:p>
                    <a:p>
                      <a:pPr algn="ctr"/>
                      <a:endParaRPr lang="zh-CN" altLang="en-US" sz="1600" b="0" kern="1200" dirty="0">
                        <a:solidFill>
                          <a:schemeClr val="tx1"/>
                        </a:solidFill>
                        <a:effectLst/>
                        <a:latin typeface="STKaiti" panose="02010600040101010101" pitchFamily="2" charset="-122"/>
                        <a:ea typeface="STKaiti" panose="02010600040101010101" pitchFamily="2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刚多彭森措巴宜 随心所欲悉满愿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夏当扬格乌哲吉 增上福庆之悉地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宜银诺沃华三向 犹如殊胜摩尼宝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得杰翁巴让波银 如意树及宝瓶藏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结三楞基哲巴宜 一切意愿任运成</a:t>
                      </a:r>
                    </a:p>
                    <a:p>
                      <a:pPr algn="ctr"/>
                      <a:r>
                        <a:rPr lang="zh-CN" altLang="en-US" sz="1600" b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STKaiti" panose="02010600040101010101" pitchFamily="2" charset="-122"/>
                          <a:ea typeface="STKaiti" panose="02010600040101010101" pitchFamily="2" charset="-122"/>
                          <a:cs typeface="+mn-cs"/>
                        </a:rPr>
                        <a:t>札西得拉当德作 吉祥如意今速赐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426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53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750</Words>
  <Application>Microsoft Office PowerPoint</Application>
  <PresentationFormat>宽屏</PresentationFormat>
  <Paragraphs>81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STKaiti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Zuokun</dc:creator>
  <cp:lastModifiedBy>Zhang Zuokun</cp:lastModifiedBy>
  <cp:revision>1</cp:revision>
  <dcterms:created xsi:type="dcterms:W3CDTF">2022-02-07T00:34:17Z</dcterms:created>
  <dcterms:modified xsi:type="dcterms:W3CDTF">2022-02-07T01:11:57Z</dcterms:modified>
</cp:coreProperties>
</file>