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60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1C0C-2505-4E06-8CEB-0B29B968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8EE83-7C8F-4902-9DCA-0C532863C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8FB8-1F9E-465D-BE7D-6F8E2C20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04E1-23CF-4DBF-989B-383BC3AD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D19B-7B60-4330-BC31-49C03D19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73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50C2-2F02-405B-A7C2-0C12E8FE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47923-403A-46D6-9407-3DCF811D3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1D08-9407-425D-8FD4-41F19627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1C062-05E9-4F52-B4B6-B1AE9797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4AFAD-C62C-40DC-8DE0-B7DC82EB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46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67D6A-00CF-41DE-86D2-64753B5E9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8DD43-6A14-42E2-898D-4B0345F9D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2F9E-BB8A-4275-AA51-599617A5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F0343-F1E0-4D8E-BBDC-4B828AC5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08590-DFE0-428D-A594-48C33E74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99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3418-0510-4C8A-A461-649EB7CA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0FE1-4915-422C-95EE-D96485917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4441A-4564-433D-B599-1B25619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23DA0-9A6B-43CB-AE7A-B76061C6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1F4E-13ED-4C9F-B2D4-CD69F67C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82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8204-2017-41CD-88E9-EFFA0BE9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558FE-0F4D-4F6A-A56A-EB3BD722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C01A-1E38-424D-92F9-879BC4D5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E11C3-57CD-4CC3-AE47-F71148FE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9CF7-78C5-4051-8A03-E4EF542F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13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D0D7-6D15-4C16-A664-7B17C92B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A359-9F64-4ED4-823F-6605D5956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67E5A-7655-4E7F-A66E-F0265DBA7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DFA00-DF2E-41A8-9701-68A36B51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7F67-5709-4403-B0BD-CE25CACA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2471B-D7DE-4D8D-AC6F-0416AC49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14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3523-9ECF-4096-9FF1-4D83BFED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A9BFF-FDB5-4028-9B4F-328FE11DF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CB134-5702-478C-8EF1-7B7C81BCD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30946-4BEA-476B-BF2A-D70DF8E4B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FA07C-68A2-40DA-8A49-827AED0FF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E84C7-E73E-4E3D-B807-316B7E88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2020-02-17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59075-3965-4C54-8422-C1FD010D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2D697-97CD-4351-831C-C5A73FDD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70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AC90-21FD-4DA9-8456-ECC9E2BC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644DF-CD6B-45EE-AF93-A6D167B9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2020-02-17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C31BC-8DC2-4809-BEE3-06096273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861DB-715F-46B0-88A8-DDA15C07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27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CD2A9-9E87-461E-9D8D-55B89870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2020-02-17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B24F2-0037-4B1B-B273-105D7035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37EB3-9581-44F6-B0B7-F2D0C7FC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28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0E60-3F5A-413E-A86D-6F7E0E3E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5355-1408-4ACC-8F33-8808B68A2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F1E54-21B2-4EC6-B035-CDCF77557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87498-6B0A-4296-8358-F470E992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CE2B-4337-4081-A211-71712502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718C1-5783-4B4B-8492-7749044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2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230F-3D79-41BD-B2EA-77D2338D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0E4B3-7ED1-4083-AD41-E5FCDAA30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C2B58-3982-4102-BFDC-9A5A136D7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31B7D-F9C8-4767-AC39-D0AC7799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EBFC4-8861-4800-B108-DFE60BB3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0BD91-7FFD-451F-910A-2E99BF35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96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ACC74-02D6-497C-B7D0-5A570E50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EC73-D859-44CA-935D-B3B5CCB0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0E61-4839-447B-AFE5-C4B335E94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A80DF-955A-4336-AEF3-2DB548B185AF}" type="datetimeFigureOut">
              <a:rPr lang="en-CA" smtClean="0"/>
              <a:t>2020-02-17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A908-E439-4E76-877A-986B56E3C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467E-AFC7-44E2-8240-0500C0C40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44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FF37-BC14-4DDC-BDB5-AD0C1027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寿命无常</a:t>
            </a:r>
            <a:br>
              <a:rPr lang="en-CA" altLang="zh-CN" dirty="0"/>
            </a:br>
            <a:r>
              <a:rPr lang="zh-CN" altLang="en-US" dirty="0"/>
              <a:t> </a:t>
            </a:r>
            <a:br>
              <a:rPr lang="en-CA" altLang="zh-CN" dirty="0"/>
            </a:br>
            <a:r>
              <a:rPr lang="zh-CN" altLang="en-US" dirty="0"/>
              <a:t>外器世界 内情众生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495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9AE1-E7B4-480C-A5BD-9954CFFA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寿命无常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95D9-EAA7-4102-A780-C4EA193CB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一切有为法（万事万物）都是无常</a:t>
            </a:r>
            <a:endParaRPr lang="en-CA" altLang="zh-CN" dirty="0"/>
          </a:p>
          <a:p>
            <a:r>
              <a:rPr lang="zh-CN" altLang="en-US" dirty="0"/>
              <a:t>很重要的基础修法</a:t>
            </a:r>
            <a:endParaRPr lang="en-CA" altLang="zh-CN" dirty="0"/>
          </a:p>
          <a:p>
            <a:pPr lvl="1"/>
            <a:r>
              <a:rPr lang="zh-CN" altLang="en-US" dirty="0"/>
              <a:t>解脱之因</a:t>
            </a:r>
            <a:endParaRPr lang="en-CA" altLang="zh-CN" dirty="0"/>
          </a:p>
          <a:p>
            <a:pPr lvl="1"/>
            <a:r>
              <a:rPr lang="zh-CN" altLang="en-US" dirty="0"/>
              <a:t>学习深奥的佛法必须打好基础</a:t>
            </a:r>
            <a:endParaRPr lang="en-CA" altLang="zh-CN" dirty="0"/>
          </a:p>
        </p:txBody>
      </p:sp>
    </p:spTree>
    <p:extLst>
      <p:ext uri="{BB962C8B-B14F-4D97-AF65-F5344CB8AC3E}">
        <p14:creationId xmlns:p14="http://schemas.microsoft.com/office/powerpoint/2010/main" val="310509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修习无常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/>
              <a:t>无常的理论知识都很清楚，但却无法成为修行的动力，因为没有修</a:t>
            </a:r>
            <a:endParaRPr lang="en-CA" altLang="zh-CN" sz="2600" dirty="0"/>
          </a:p>
          <a:p>
            <a:r>
              <a:rPr lang="zh-CN" altLang="en-US" sz="2600" dirty="0"/>
              <a:t>修行的动力</a:t>
            </a:r>
            <a:endParaRPr lang="en-CA" altLang="zh-CN" sz="2600" dirty="0"/>
          </a:p>
          <a:p>
            <a:pPr lvl="1"/>
            <a:r>
              <a:rPr lang="zh-CN" altLang="en-US" sz="2200" dirty="0"/>
              <a:t>认识到现在这个生命是来之不易的（修人身难得）</a:t>
            </a:r>
            <a:endParaRPr lang="en-CA" altLang="zh-CN" sz="2200" dirty="0"/>
          </a:p>
          <a:p>
            <a:pPr lvl="1"/>
            <a:r>
              <a:rPr lang="zh-CN" altLang="en-US" sz="2200" dirty="0"/>
              <a:t>不懂得珍惜，不赶紧修行的话，随时都有可能会发生很大的变化（修寿命无常）</a:t>
            </a:r>
            <a:endParaRPr lang="en-CA" altLang="zh-CN" sz="2200" dirty="0"/>
          </a:p>
          <a:p>
            <a:r>
              <a:rPr lang="zh-CN" altLang="en-US" sz="2600" dirty="0"/>
              <a:t>再次强调基础修法的重要性</a:t>
            </a:r>
            <a:endParaRPr lang="en-CA" altLang="zh-CN" sz="2600" dirty="0"/>
          </a:p>
        </p:txBody>
      </p:sp>
    </p:spTree>
    <p:extLst>
      <p:ext uri="{BB962C8B-B14F-4D97-AF65-F5344CB8AC3E}">
        <p14:creationId xmlns:p14="http://schemas.microsoft.com/office/powerpoint/2010/main" val="17648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推翻世俗的价值观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/>
              <a:t>我们知道自己会死，但觉得自己今天不会死。甚至到临终时，都还是这种想法</a:t>
            </a:r>
            <a:endParaRPr lang="en-CA" altLang="zh-CN" sz="2600" dirty="0"/>
          </a:p>
          <a:p>
            <a:r>
              <a:rPr lang="zh-CN" altLang="en-US" sz="2600" dirty="0"/>
              <a:t>这种不合逻辑的观念叫作常执（常住不灭的执着）</a:t>
            </a:r>
            <a:endParaRPr lang="en-CA" altLang="zh-CN" sz="2600" dirty="0"/>
          </a:p>
          <a:p>
            <a:pPr lvl="1"/>
            <a:r>
              <a:rPr lang="zh-CN" altLang="en-US" sz="2200" dirty="0"/>
              <a:t>这种执着导致了我们的懒惰，不想修行，一直都拖延，最后错过了所有修行的机会</a:t>
            </a:r>
            <a:endParaRPr lang="en-CA" altLang="zh-CN" sz="2200" dirty="0"/>
          </a:p>
          <a:p>
            <a:r>
              <a:rPr lang="zh-CN" altLang="en-US" sz="2600" dirty="0"/>
              <a:t>通过修人身难得和死亡无常可以解决这个问题</a:t>
            </a:r>
            <a:endParaRPr lang="en-CA" altLang="zh-CN" sz="2600" dirty="0"/>
          </a:p>
          <a:p>
            <a:pPr lvl="1"/>
            <a:r>
              <a:rPr lang="zh-CN" altLang="en-US" sz="2200" dirty="0"/>
              <a:t>这两个修法修得好的话，我们不会懒惰，会很精进</a:t>
            </a:r>
            <a:endParaRPr lang="en-CA" altLang="zh-CN" sz="2200" dirty="0"/>
          </a:p>
          <a:p>
            <a:pPr lvl="1"/>
            <a:r>
              <a:rPr lang="zh-CN" altLang="en-US" sz="2200" dirty="0"/>
              <a:t>如果没有明显的变化，要想办法重新修</a:t>
            </a:r>
            <a:endParaRPr lang="en-CA" altLang="zh-CN" sz="2200" dirty="0"/>
          </a:p>
          <a:p>
            <a:pPr lvl="1"/>
            <a:endParaRPr lang="en-CA" altLang="zh-CN" sz="2200" dirty="0"/>
          </a:p>
          <a:p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140309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C531-97FF-45D8-9497-CBA05CF3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寿命无常的修行方法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823D-EFF2-4A0A-9492-2DFAB5574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zh-CN" altLang="en-US" sz="2600" dirty="0"/>
              <a:t>根据普贤上师言教中所讲的七个不同方面去思维</a:t>
            </a:r>
            <a:endParaRPr lang="en-CA" altLang="zh-CN" sz="2600" dirty="0"/>
          </a:p>
        </p:txBody>
      </p:sp>
    </p:spTree>
    <p:extLst>
      <p:ext uri="{BB962C8B-B14F-4D97-AF65-F5344CB8AC3E}">
        <p14:creationId xmlns:p14="http://schemas.microsoft.com/office/powerpoint/2010/main" val="124327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0C58-918B-482D-91CF-F77DC291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外器世界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832EB-CF29-4466-B7BE-23CDA8508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200" dirty="0"/>
              <a:t>从宏观（外在世界</a:t>
            </a:r>
            <a:r>
              <a:rPr lang="en-US" altLang="zh-CN" sz="2200" dirty="0"/>
              <a:t>/</a:t>
            </a:r>
            <a:r>
              <a:rPr lang="zh-CN" altLang="en-US" sz="2200" dirty="0"/>
              <a:t>宇宙）去了解无常</a:t>
            </a:r>
            <a:endParaRPr lang="en-US" altLang="zh-CN" sz="2200" dirty="0"/>
          </a:p>
          <a:p>
            <a:r>
              <a:rPr lang="zh-CN" altLang="en-US" sz="2200" dirty="0"/>
              <a:t>用现代科学</a:t>
            </a:r>
            <a:r>
              <a:rPr lang="en-US" altLang="zh-CN" sz="2200" dirty="0"/>
              <a:t>/</a:t>
            </a:r>
            <a:r>
              <a:rPr lang="zh-CN" altLang="en-US" sz="2200" dirty="0"/>
              <a:t>天文学去思维宇宙的无常</a:t>
            </a:r>
            <a:endParaRPr lang="en-CA" altLang="zh-CN" sz="2200" dirty="0"/>
          </a:p>
          <a:p>
            <a:pPr lvl="1"/>
            <a:r>
              <a:rPr lang="zh-CN" altLang="en-US" sz="1800" dirty="0"/>
              <a:t>地球形成的过程</a:t>
            </a:r>
            <a:endParaRPr lang="en-CA" altLang="zh-CN" sz="1800" dirty="0"/>
          </a:p>
          <a:p>
            <a:r>
              <a:rPr lang="zh-CN" altLang="en-US" sz="2200" dirty="0"/>
              <a:t>用佛教的理论去思维宇宙的无常</a:t>
            </a:r>
            <a:endParaRPr lang="en-CA" altLang="zh-CN" sz="2200" dirty="0"/>
          </a:p>
          <a:p>
            <a:pPr lvl="1"/>
            <a:r>
              <a:rPr lang="zh-CN" altLang="en-US" sz="1800" dirty="0"/>
              <a:t>成：虚空中的能量</a:t>
            </a:r>
            <a:r>
              <a:rPr lang="en-US" altLang="zh-CN" sz="1800" dirty="0"/>
              <a:t>/</a:t>
            </a:r>
            <a:r>
              <a:rPr lang="zh-CN" altLang="en-US" sz="1800" dirty="0"/>
              <a:t>粒子在一定客观条件下变成了我们能看到的物质</a:t>
            </a:r>
            <a:r>
              <a:rPr lang="en-US" altLang="zh-CN" sz="1800" dirty="0"/>
              <a:t>/</a:t>
            </a:r>
            <a:r>
              <a:rPr lang="zh-CN" altLang="en-US" sz="1800" dirty="0"/>
              <a:t>天体</a:t>
            </a:r>
            <a:endParaRPr lang="en-CA" altLang="zh-CN" sz="1800" dirty="0"/>
          </a:p>
          <a:p>
            <a:pPr lvl="1"/>
            <a:r>
              <a:rPr lang="zh-CN" altLang="en-US" sz="1800" dirty="0"/>
              <a:t>住：形成物质后的这段时间</a:t>
            </a:r>
            <a:endParaRPr lang="en-CA" altLang="zh-CN" sz="1800" dirty="0"/>
          </a:p>
          <a:p>
            <a:pPr lvl="1"/>
            <a:r>
              <a:rPr lang="zh-CN" altLang="en-US" sz="1800" dirty="0"/>
              <a:t>坏：物质</a:t>
            </a:r>
            <a:r>
              <a:rPr lang="en-US" altLang="zh-CN" sz="1800" dirty="0"/>
              <a:t>/</a:t>
            </a:r>
            <a:r>
              <a:rPr lang="zh-CN" altLang="en-US" sz="1800" dirty="0"/>
              <a:t>天体会毁掉</a:t>
            </a:r>
            <a:endParaRPr lang="en-CA" altLang="zh-CN" sz="1800" dirty="0"/>
          </a:p>
          <a:p>
            <a:pPr lvl="1"/>
            <a:r>
              <a:rPr lang="zh-CN" altLang="en-US" sz="1800" dirty="0"/>
              <a:t>空：一片虚空，只有细微的能量</a:t>
            </a:r>
            <a:r>
              <a:rPr lang="en-US" altLang="zh-CN" sz="1800" dirty="0"/>
              <a:t>/</a:t>
            </a:r>
            <a:r>
              <a:rPr lang="zh-CN" altLang="en-US" sz="1800" dirty="0"/>
              <a:t>粒子</a:t>
            </a:r>
            <a:endParaRPr lang="en-US" altLang="zh-CN" sz="1800" dirty="0"/>
          </a:p>
          <a:p>
            <a:r>
              <a:rPr lang="zh-CN" altLang="en-US" sz="2200" dirty="0"/>
              <a:t>结论：太阳、地球等巨大的物质</a:t>
            </a:r>
            <a:r>
              <a:rPr lang="en-US" altLang="zh-CN" sz="2200" dirty="0"/>
              <a:t>/</a:t>
            </a:r>
            <a:r>
              <a:rPr lang="zh-CN" altLang="en-US" sz="2200" dirty="0"/>
              <a:t>天体都会毁灭和消失；相比之下，我们渺小的身体、生命怎么可能没有变化，怎么可能不变呢？用无常的修法来警告自己，每一天都有可能死亡。在生活中感受到无常，而不是停留在理论上，这样我们才能珍惜当下一切的修行机会</a:t>
            </a:r>
            <a:endParaRPr lang="en-CA" altLang="zh-CN" sz="2200" dirty="0"/>
          </a:p>
        </p:txBody>
      </p:sp>
    </p:spTree>
    <p:extLst>
      <p:ext uri="{BB962C8B-B14F-4D97-AF65-F5344CB8AC3E}">
        <p14:creationId xmlns:p14="http://schemas.microsoft.com/office/powerpoint/2010/main" val="45762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思考中需要注意的几个方面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dirty="0"/>
              <a:t>安住心：</a:t>
            </a:r>
            <a:endParaRPr lang="en-CA" altLang="zh-CN" sz="2200" dirty="0"/>
          </a:p>
          <a:p>
            <a:pPr lvl="1"/>
            <a:r>
              <a:rPr lang="zh-CN" altLang="en-US" sz="1800" dirty="0"/>
              <a:t>当深深体会到一切都是变化无常的时候，心就安住在觉悟变化无常的境界中（拒绝其他的念头，我们的心就有了目标）</a:t>
            </a:r>
            <a:endParaRPr lang="en-CA" altLang="zh-CN" sz="1800" dirty="0"/>
          </a:p>
          <a:p>
            <a:pPr lvl="1"/>
            <a:r>
              <a:rPr lang="zh-CN" altLang="en-US" sz="1800" dirty="0"/>
              <a:t>安住几分钟后，我们的心开始走神、散乱。要有充分的思想准备去面对这样的情况，坚持下去，一定会越来越好</a:t>
            </a:r>
            <a:endParaRPr lang="en-CA" altLang="zh-CN" sz="1800" dirty="0"/>
          </a:p>
          <a:p>
            <a:r>
              <a:rPr lang="zh-CN" altLang="en-US" sz="2200" dirty="0"/>
              <a:t>正知：</a:t>
            </a:r>
            <a:endParaRPr lang="en-CA" altLang="zh-CN" sz="2200" dirty="0"/>
          </a:p>
          <a:p>
            <a:pPr lvl="1"/>
            <a:r>
              <a:rPr lang="zh-CN" altLang="en-US" sz="1800" dirty="0"/>
              <a:t>禅定时，心要去监视自己的状态</a:t>
            </a:r>
            <a:r>
              <a:rPr lang="en-US" altLang="zh-CN" sz="1800" dirty="0"/>
              <a:t>/</a:t>
            </a:r>
            <a:r>
              <a:rPr lang="zh-CN" altLang="en-US" sz="1800" dirty="0"/>
              <a:t>心能感受到它自己在想什么（低层次的自知自明）</a:t>
            </a:r>
            <a:endParaRPr lang="en-CA" altLang="zh-CN" sz="1800" dirty="0"/>
          </a:p>
          <a:p>
            <a:pPr lvl="1"/>
            <a:r>
              <a:rPr lang="zh-CN" altLang="en-US" sz="1800" dirty="0"/>
              <a:t>有了正知，才能在发现心离开主题的时候采取措施</a:t>
            </a:r>
            <a:endParaRPr lang="en-CA" altLang="zh-CN" sz="2200" dirty="0"/>
          </a:p>
          <a:p>
            <a:r>
              <a:rPr lang="zh-CN" altLang="en-US" sz="2200" dirty="0"/>
              <a:t>正念：</a:t>
            </a:r>
            <a:endParaRPr lang="en-CA" altLang="zh-CN" sz="2200" dirty="0"/>
          </a:p>
          <a:p>
            <a:pPr lvl="1"/>
            <a:r>
              <a:rPr lang="zh-CN" altLang="en-US" sz="1800" dirty="0"/>
              <a:t>我的心安住于一个主题，这个目标一直在我的心中，没有把它忘掉</a:t>
            </a:r>
            <a:endParaRPr lang="en-CA" altLang="zh-CN" sz="1800" dirty="0"/>
          </a:p>
          <a:p>
            <a:endParaRPr lang="en-CA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87789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4FB5-8AB8-4317-871E-73D1F33E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内情众生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041A-0E73-4B54-9728-8A6E31FF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从人类和其他生命的变化去了解无常</a:t>
            </a:r>
            <a:endParaRPr lang="en-US" altLang="zh-CN" sz="2200" dirty="0"/>
          </a:p>
          <a:p>
            <a:r>
              <a:rPr lang="zh-CN" altLang="en-US" sz="2200" dirty="0"/>
              <a:t>用现代科学</a:t>
            </a:r>
            <a:r>
              <a:rPr lang="en-US" altLang="zh-CN" sz="2200" dirty="0"/>
              <a:t>/</a:t>
            </a:r>
            <a:r>
              <a:rPr lang="zh-CN" altLang="en-US" sz="2200" dirty="0"/>
              <a:t>进化论去思维生命的无常</a:t>
            </a:r>
            <a:endParaRPr lang="en-CA" altLang="zh-CN" sz="2200" dirty="0"/>
          </a:p>
          <a:p>
            <a:pPr lvl="1"/>
            <a:r>
              <a:rPr lang="zh-CN" altLang="en-US" sz="1800" dirty="0"/>
              <a:t>人类从海洋生物进化而来</a:t>
            </a:r>
            <a:endParaRPr lang="en-CA" altLang="zh-CN" sz="1800" dirty="0"/>
          </a:p>
          <a:p>
            <a:r>
              <a:rPr lang="zh-CN" altLang="en-US" sz="2200" dirty="0"/>
              <a:t>用佛教的理论去思维生命的无常</a:t>
            </a:r>
            <a:endParaRPr lang="en-CA" altLang="zh-CN" sz="2200" dirty="0"/>
          </a:p>
          <a:p>
            <a:pPr lvl="1"/>
            <a:r>
              <a:rPr lang="zh-CN" altLang="en-US" sz="1800" dirty="0"/>
              <a:t>人类一开始就存在于六道轮回之中</a:t>
            </a:r>
            <a:endParaRPr lang="en-CA" altLang="zh-CN" sz="1800" dirty="0"/>
          </a:p>
          <a:p>
            <a:pPr lvl="1"/>
            <a:r>
              <a:rPr lang="zh-CN" altLang="en-US" sz="1800" dirty="0"/>
              <a:t>人类一开始都有神通，但慢慢因为烦恼和贪欲的增长，神通消失，变成了今天的样子</a:t>
            </a:r>
            <a:endParaRPr lang="en-US" altLang="zh-CN" sz="1800" dirty="0"/>
          </a:p>
          <a:p>
            <a:r>
              <a:rPr lang="zh-CN" altLang="en-US" sz="2200" dirty="0"/>
              <a:t>结论：现在在地球上生存的</a:t>
            </a:r>
            <a:r>
              <a:rPr lang="en-US" altLang="zh-CN" sz="2200" dirty="0"/>
              <a:t>70</a:t>
            </a:r>
            <a:r>
              <a:rPr lang="zh-CN" altLang="en-US" sz="2200" dirty="0"/>
              <a:t>多亿人类，在</a:t>
            </a:r>
            <a:r>
              <a:rPr lang="en-US" altLang="zh-CN" sz="2200" dirty="0"/>
              <a:t>100</a:t>
            </a:r>
            <a:r>
              <a:rPr lang="zh-CN" altLang="en-US" sz="2200" dirty="0"/>
              <a:t>多年后都将全部死亡。我们是这</a:t>
            </a:r>
            <a:r>
              <a:rPr lang="en-US" altLang="zh-CN" sz="2200" dirty="0"/>
              <a:t>70</a:t>
            </a:r>
            <a:r>
              <a:rPr lang="zh-CN" altLang="en-US" sz="2200" dirty="0"/>
              <a:t>多亿人类中的一员，我们肯定会有面对死亡的那一天。用无常的修法来警告自己，每一天都有可能死亡。在生活中感受到无常，而不是停留在理论上，这样我们才能珍惜当下一切的修行机会</a:t>
            </a:r>
            <a:endParaRPr lang="en-CA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98517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1045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寿命无常   外器世界 内情众生</vt:lpstr>
      <vt:lpstr>寿命无常</vt:lpstr>
      <vt:lpstr>修习无常</vt:lpstr>
      <vt:lpstr>推翻世俗的价值观</vt:lpstr>
      <vt:lpstr>寿命无常的修行方法</vt:lpstr>
      <vt:lpstr>外器世界</vt:lpstr>
      <vt:lpstr>思考中需要注意的几个方面</vt:lpstr>
      <vt:lpstr>内情众生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佛教的物种起源说</dc:title>
  <dc:creator>che oscar</dc:creator>
  <cp:lastModifiedBy>che oscar</cp:lastModifiedBy>
  <cp:revision>82</cp:revision>
  <dcterms:created xsi:type="dcterms:W3CDTF">2019-09-09T22:11:19Z</dcterms:created>
  <dcterms:modified xsi:type="dcterms:W3CDTF">2020-02-18T02:01:56Z</dcterms:modified>
</cp:coreProperties>
</file>