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349" r:id="rId5"/>
    <p:sldId id="360" r:id="rId6"/>
    <p:sldId id="350" r:id="rId7"/>
    <p:sldId id="354" r:id="rId8"/>
    <p:sldId id="356" r:id="rId9"/>
    <p:sldId id="352" r:id="rId10"/>
    <p:sldId id="353" r:id="rId11"/>
    <p:sldId id="361" r:id="rId12"/>
    <p:sldId id="358" r:id="rId13"/>
    <p:sldId id="359" r:id="rId14"/>
    <p:sldId id="3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85E6B-B3A1-4A56-95EF-4C9FF73509C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D297A-A0A3-4192-93A8-26B09792B1D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49F42C-2DAE-424C-A4B8-3140182C3E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49F42C-2DAE-424C-A4B8-3140182C3E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600" kern="1200" dirty="0">
              <a:solidFill>
                <a:schemeClr val="tx1"/>
              </a:solidFill>
              <a:effectLst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49F42C-2DAE-424C-A4B8-3140182C3E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600" kern="1200" dirty="0">
              <a:solidFill>
                <a:schemeClr val="tx1"/>
              </a:solidFill>
              <a:effectLst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49F42C-2DAE-424C-A4B8-3140182C3E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600" kern="1200" dirty="0">
              <a:solidFill>
                <a:schemeClr val="tx1"/>
              </a:solidFill>
              <a:effectLst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49F42C-2DAE-424C-A4B8-3140182C3E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600" kern="1200" dirty="0">
              <a:solidFill>
                <a:schemeClr val="tx1"/>
              </a:solidFill>
              <a:effectLst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49F42C-2DAE-424C-A4B8-3140182C3E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600" kern="1200" dirty="0">
              <a:solidFill>
                <a:schemeClr val="tx1"/>
              </a:solidFill>
              <a:effectLst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49F42C-2DAE-424C-A4B8-3140182C3E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600" kern="1200" dirty="0">
              <a:solidFill>
                <a:schemeClr val="tx1"/>
              </a:solidFill>
              <a:effectLst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49F42C-2DAE-424C-A4B8-3140182C3E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>
            <a:spLocks noGrp="1"/>
          </p:cNvSpPr>
          <p:nvPr>
            <p:ph type="title"/>
          </p:nvPr>
        </p:nvSpPr>
        <p:spPr>
          <a:xfrm>
            <a:off x="4673600" y="1498602"/>
            <a:ext cx="7010400" cy="329882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673600" y="4927600"/>
            <a:ext cx="7010400" cy="1244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800"/>
            </a:lvl1pPr>
            <a:lvl2pPr marL="0" indent="0">
              <a:spcBef>
                <a:spcPts val="0"/>
              </a:spcBef>
              <a:buSzTx/>
              <a:buFontTx/>
              <a:buNone/>
              <a:defRPr sz="2800"/>
            </a:lvl2pPr>
            <a:lvl3pPr marL="0" indent="0">
              <a:spcBef>
                <a:spcPts val="0"/>
              </a:spcBef>
              <a:buSzTx/>
              <a:buFontTx/>
              <a:buNone/>
              <a:defRPr sz="2800"/>
            </a:lvl3pPr>
            <a:lvl4pPr marL="0" indent="0">
              <a:spcBef>
                <a:spcPts val="0"/>
              </a:spcBef>
              <a:buSzTx/>
              <a:buFontTx/>
              <a:buNone/>
              <a:defRPr sz="2800"/>
            </a:lvl4pPr>
            <a:lvl5pPr marL="0" indent="0">
              <a:spcBef>
                <a:spcPts val="0"/>
              </a:spcBef>
              <a:buSzTx/>
              <a:buFontTx/>
              <a:buNone/>
              <a:defRPr sz="28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4"/>
          </p:nvPr>
        </p:nvSpPr>
        <p:spPr>
          <a:xfrm>
            <a:off x="8432800" y="6056313"/>
            <a:ext cx="304800" cy="300038"/>
          </a:xfrm>
          <a:prstGeom prst="rect">
            <a:avLst/>
          </a:prstGeom>
          <a:ln w="12700">
            <a:miter lim="400000"/>
          </a:ln>
        </p:spPr>
        <p:txBody>
          <a:bodyPr wrap="none" lIns="60947" tIns="60947" rIns="60947" bIns="60947" anchor="b">
            <a:spAutoFit/>
          </a:bodyPr>
          <a:lstStyle/>
          <a:p>
            <a:pPr algn="r"/>
            <a:fld id="{9A0DB2DC-4C9A-4742-B13C-FB6460FD3503}" type="slidenum">
              <a:rPr lang="en-US" altLang="zh-CN" dirty="0"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</a:fld>
            <a:endParaRPr lang="en-US" altLang="zh-CN" dirty="0"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"/>
          <p:cNvSpPr txBox="1">
            <a:spLocks noGrp="1"/>
          </p:cNvSpPr>
          <p:nvPr>
            <p:ph type="sldNum" sz="quarter" idx="4"/>
          </p:nvPr>
        </p:nvSpPr>
        <p:spPr>
          <a:xfrm>
            <a:off x="10972800" y="6421438"/>
            <a:ext cx="304800" cy="300038"/>
          </a:xfrm>
          <a:prstGeom prst="rect">
            <a:avLst/>
          </a:prstGeom>
          <a:ln w="12700">
            <a:miter lim="400000"/>
          </a:ln>
        </p:spPr>
        <p:txBody>
          <a:bodyPr wrap="none" lIns="60947" tIns="60947" rIns="60947" bIns="60947" anchor="b">
            <a:spAutoFit/>
          </a:bodyPr>
          <a:lstStyle/>
          <a:p>
            <a:pPr algn="r"/>
            <a:fld id="{9A0DB2DC-4C9A-4742-B13C-FB6460FD3503}" type="slidenum">
              <a:rPr lang="en-US" altLang="zh-CN" dirty="0"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</a:fld>
            <a:endParaRPr lang="en-US" altLang="zh-CN" dirty="0"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>
            <a:spLocks noGrp="1"/>
          </p:cNvSpPr>
          <p:nvPr>
            <p:ph type="title"/>
          </p:nvPr>
        </p:nvSpPr>
        <p:spPr>
          <a:xfrm>
            <a:off x="4673600" y="1498602"/>
            <a:ext cx="7010400" cy="329882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673600" y="4927600"/>
            <a:ext cx="7010400" cy="1244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800"/>
            </a:lvl1pPr>
            <a:lvl2pPr marL="0" indent="0">
              <a:spcBef>
                <a:spcPts val="0"/>
              </a:spcBef>
              <a:buSzTx/>
              <a:buFontTx/>
              <a:buNone/>
              <a:defRPr sz="2800"/>
            </a:lvl2pPr>
            <a:lvl3pPr marL="0" indent="0">
              <a:spcBef>
                <a:spcPts val="0"/>
              </a:spcBef>
              <a:buSzTx/>
              <a:buFontTx/>
              <a:buNone/>
              <a:defRPr sz="2800"/>
            </a:lvl3pPr>
            <a:lvl4pPr marL="0" indent="0">
              <a:spcBef>
                <a:spcPts val="0"/>
              </a:spcBef>
              <a:buSzTx/>
              <a:buFontTx/>
              <a:buNone/>
              <a:defRPr sz="2800"/>
            </a:lvl4pPr>
            <a:lvl5pPr marL="0" indent="0">
              <a:spcBef>
                <a:spcPts val="0"/>
              </a:spcBef>
              <a:buSzTx/>
              <a:buFontTx/>
              <a:buNone/>
              <a:defRPr sz="28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4"/>
          </p:nvPr>
        </p:nvSpPr>
        <p:spPr>
          <a:xfrm>
            <a:off x="8432800" y="6056313"/>
            <a:ext cx="304800" cy="300038"/>
          </a:xfrm>
          <a:prstGeom prst="rect">
            <a:avLst/>
          </a:prstGeom>
          <a:ln w="12700">
            <a:miter lim="400000"/>
          </a:ln>
        </p:spPr>
        <p:txBody>
          <a:bodyPr wrap="none" lIns="60947" tIns="60947" rIns="60947" bIns="60947" anchor="b">
            <a:spAutoFit/>
          </a:bodyPr>
          <a:lstStyle/>
          <a:p>
            <a:pPr algn="r"/>
            <a:fld id="{9A0DB2DC-4C9A-4742-B13C-FB6460FD3503}" type="slidenum">
              <a:rPr lang="en-US" altLang="zh-CN" dirty="0"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</a:fld>
            <a:endParaRPr lang="en-US" altLang="zh-CN" dirty="0"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2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文本"/>
          <p:cNvSpPr txBox="1">
            <a:spLocks noGrp="1"/>
          </p:cNvSpPr>
          <p:nvPr>
            <p:ph type="title"/>
          </p:nvPr>
        </p:nvSpPr>
        <p:spPr>
          <a:xfrm>
            <a:off x="812800" y="4445000"/>
            <a:ext cx="7010400" cy="1930400"/>
          </a:xfrm>
          <a:prstGeom prst="rect">
            <a:avLst/>
          </a:prstGeom>
        </p:spPr>
        <p:txBody>
          <a:bodyPr anchor="t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12800" y="3124200"/>
            <a:ext cx="7010400" cy="12969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2800"/>
            </a:lvl1pPr>
            <a:lvl2pPr marL="0" indent="0">
              <a:spcBef>
                <a:spcPts val="0"/>
              </a:spcBef>
              <a:buSzTx/>
              <a:buFontTx/>
              <a:buNone/>
              <a:defRPr sz="2800"/>
            </a:lvl2pPr>
            <a:lvl3pPr marL="0" indent="0">
              <a:spcBef>
                <a:spcPts val="0"/>
              </a:spcBef>
              <a:buSzTx/>
              <a:buFontTx/>
              <a:buNone/>
              <a:defRPr sz="2800"/>
            </a:lvl3pPr>
            <a:lvl4pPr marL="0" indent="0">
              <a:spcBef>
                <a:spcPts val="0"/>
              </a:spcBef>
              <a:buSzTx/>
              <a:buFontTx/>
              <a:buNone/>
              <a:defRPr sz="2800"/>
            </a:lvl4pPr>
            <a:lvl5pPr marL="0" indent="0">
              <a:spcBef>
                <a:spcPts val="0"/>
              </a:spcBef>
              <a:buSzTx/>
              <a:buFontTx/>
              <a:buNone/>
              <a:defRPr sz="28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4"/>
          </p:nvPr>
        </p:nvSpPr>
        <p:spPr>
          <a:xfrm>
            <a:off x="8432800" y="6056313"/>
            <a:ext cx="304800" cy="300038"/>
          </a:xfrm>
          <a:prstGeom prst="rect">
            <a:avLst/>
          </a:prstGeom>
          <a:ln w="12700">
            <a:miter lim="400000"/>
          </a:ln>
        </p:spPr>
        <p:txBody>
          <a:bodyPr wrap="none" lIns="60947" tIns="60947" rIns="60947" bIns="60947" anchor="b">
            <a:spAutoFit/>
          </a:bodyPr>
          <a:lstStyle/>
          <a:p>
            <a:pPr algn="r"/>
            <a:fld id="{9A0DB2DC-4C9A-4742-B13C-FB6460FD3503}" type="slidenum">
              <a:rPr lang="en-US" altLang="zh-CN" dirty="0"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</a:fld>
            <a:endParaRPr lang="en-US" altLang="zh-CN" dirty="0"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文本"/>
          <p:cNvSpPr txBox="1"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121663" y="1608836"/>
            <a:ext cx="4974341" cy="51206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b="1"/>
            </a:lvl1pPr>
            <a:lvl2pPr marL="0" indent="0">
              <a:spcBef>
                <a:spcPts val="0"/>
              </a:spcBef>
              <a:buSzTx/>
              <a:buFontTx/>
              <a:buNone/>
              <a:defRPr b="1"/>
            </a:lvl2pPr>
            <a:lvl3pPr marL="0" indent="0">
              <a:spcBef>
                <a:spcPts val="0"/>
              </a:spcBef>
              <a:buSzTx/>
              <a:buFontTx/>
              <a:buNone/>
              <a:defRPr b="1"/>
            </a:lvl3pPr>
            <a:lvl4pPr marL="0" indent="0">
              <a:spcBef>
                <a:spcPts val="0"/>
              </a:spcBef>
              <a:buSzTx/>
              <a:buFontTx/>
              <a:buNone/>
              <a:defRPr b="1"/>
            </a:lvl4pPr>
            <a:lvl5pPr marL="0" indent="0">
              <a:spcBef>
                <a:spcPts val="0"/>
              </a:spcBef>
              <a:buSzTx/>
              <a:buFontTx/>
              <a:buNone/>
              <a:defRPr b="1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48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303264" y="1608836"/>
            <a:ext cx="4974338" cy="512066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文本"/>
          <p:cNvSpPr txBox="1"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7"/>
          <p:cNvSpPr/>
          <p:nvPr/>
        </p:nvSpPr>
        <p:spPr>
          <a:xfrm>
            <a:off x="3962400" y="0"/>
            <a:ext cx="7924800" cy="6858000"/>
          </a:xfrm>
          <a:prstGeom prst="rect">
            <a:avLst/>
          </a:prstGeom>
          <a:gradFill rotWithShape="0">
            <a:gsLst>
              <a:gs pos="0">
                <a:srgbClr val="FFFFFF">
                  <a:alpha val="54999"/>
                </a:srgbClr>
              </a:gs>
              <a:gs pos="100000">
                <a:srgbClr val="FFFFFF">
                  <a:alpha val="0"/>
                </a:srgbClr>
              </a:gs>
            </a:gsLst>
            <a:lin ang="18540000"/>
            <a:tileRect/>
          </a:gradFill>
          <a:ln w="12700">
            <a:noFill/>
          </a:ln>
        </p:spPr>
        <p:txBody>
          <a:bodyPr lIns="45718" tIns="45718" rIns="45718" bIns="45718" anchor="ctr"/>
          <a:lstStyle/>
          <a:p>
            <a:pPr lvl="0" algn="ctr"/>
            <a:endParaRPr lang="zh-CN" altLang="en-US" dirty="0">
              <a:solidFill>
                <a:srgbClr val="FFFFFF"/>
              </a:solidFill>
              <a:latin typeface="Century Gothic" panose="020B0502020202020204" pitchFamily="124" charset="0"/>
              <a:ea typeface="Century Gothic" panose="020B0502020202020204" pitchFamily="124" charset="0"/>
              <a:sym typeface="Century Gothic" panose="020B0502020202020204" pitchFamily="124" charset="0"/>
            </a:endParaRPr>
          </a:p>
        </p:txBody>
      </p:sp>
      <p:sp>
        <p:nvSpPr>
          <p:cNvPr id="165" name="标题文本"/>
          <p:cNvSpPr txBox="1">
            <a:spLocks noGrp="1"/>
          </p:cNvSpPr>
          <p:nvPr>
            <p:ph type="title"/>
          </p:nvPr>
        </p:nvSpPr>
        <p:spPr>
          <a:xfrm>
            <a:off x="304800" y="1701800"/>
            <a:ext cx="3352802" cy="2844800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66" name="正文级别 1…"/>
          <p:cNvSpPr txBox="1">
            <a:spLocks noGrp="1"/>
          </p:cNvSpPr>
          <p:nvPr>
            <p:ph type="body" idx="1"/>
          </p:nvPr>
        </p:nvSpPr>
        <p:spPr>
          <a:xfrm>
            <a:off x="4470401" y="482600"/>
            <a:ext cx="6807201" cy="5892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6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04796" y="4648200"/>
            <a:ext cx="3352808" cy="17272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" name="幻灯片编号"/>
          <p:cNvSpPr txBox="1">
            <a:spLocks noGrp="1"/>
          </p:cNvSpPr>
          <p:nvPr>
            <p:ph type="sldNum" sz="quarter" idx="4"/>
          </p:nvPr>
        </p:nvSpPr>
        <p:spPr>
          <a:xfrm>
            <a:off x="10972800" y="6421438"/>
            <a:ext cx="304800" cy="300038"/>
          </a:xfrm>
          <a:prstGeom prst="rect">
            <a:avLst/>
          </a:prstGeom>
          <a:ln w="12700">
            <a:miter lim="400000"/>
          </a:ln>
        </p:spPr>
        <p:txBody>
          <a:bodyPr wrap="none" lIns="60947" tIns="60947" rIns="60947" bIns="60947" anchor="b">
            <a:spAutoFit/>
          </a:bodyPr>
          <a:lstStyle/>
          <a:p>
            <a:pPr algn="r"/>
            <a:fld id="{9A0DB2DC-4C9A-4742-B13C-FB6460FD3503}" type="slidenum">
              <a:rPr lang="en-US" altLang="zh-CN" dirty="0"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</a:fld>
            <a:endParaRPr lang="en-US" altLang="zh-CN" dirty="0"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标题文本"/>
          <p:cNvSpPr txBox="1"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76" name="正文级别 1…"/>
          <p:cNvSpPr txBox="1">
            <a:spLocks noGrp="1"/>
          </p:cNvSpPr>
          <p:nvPr>
            <p:ph type="body" idx="1"/>
          </p:nvPr>
        </p:nvSpPr>
        <p:spPr>
          <a:xfrm>
            <a:off x="1117600" y="1701800"/>
            <a:ext cx="10160000" cy="4470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标题文本"/>
          <p:cNvSpPr txBox="1">
            <a:spLocks noGrp="1"/>
          </p:cNvSpPr>
          <p:nvPr>
            <p:ph type="title"/>
          </p:nvPr>
        </p:nvSpPr>
        <p:spPr>
          <a:xfrm>
            <a:off x="9855200" y="274639"/>
            <a:ext cx="1422400" cy="589756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5" name="正文级别 1…"/>
          <p:cNvSpPr txBox="1">
            <a:spLocks noGrp="1"/>
          </p:cNvSpPr>
          <p:nvPr>
            <p:ph type="body" idx="1"/>
          </p:nvPr>
        </p:nvSpPr>
        <p:spPr>
          <a:xfrm>
            <a:off x="1117600" y="274639"/>
            <a:ext cx="8534401" cy="58975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117600" y="1701800"/>
            <a:ext cx="4978400" cy="4470400"/>
          </a:xfrm>
          <a:prstGeom prst="rect">
            <a:avLst/>
          </a:prstGeom>
        </p:spPr>
        <p:txBody>
          <a:bodyPr/>
          <a:lstStyle>
            <a:lvl2pPr marL="864870" indent="-438150"/>
            <a:lvl3pPr marL="1394460" indent="-541655"/>
            <a:lvl4pPr marL="1821180" indent="-541655"/>
            <a:lvl5pPr marL="2146300" indent="-541655"/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"/>
          <p:cNvSpPr txBox="1">
            <a:spLocks noGrp="1"/>
          </p:cNvSpPr>
          <p:nvPr>
            <p:ph type="sldNum" sz="quarter" idx="4"/>
          </p:nvPr>
        </p:nvSpPr>
        <p:spPr>
          <a:xfrm>
            <a:off x="10972800" y="6421438"/>
            <a:ext cx="304800" cy="300038"/>
          </a:xfrm>
          <a:prstGeom prst="rect">
            <a:avLst/>
          </a:prstGeom>
          <a:ln w="12700">
            <a:miter lim="400000"/>
          </a:ln>
        </p:spPr>
        <p:txBody>
          <a:bodyPr wrap="none" lIns="60947" tIns="60947" rIns="60947" bIns="60947" anchor="b">
            <a:spAutoFit/>
          </a:bodyPr>
          <a:lstStyle/>
          <a:p>
            <a:pPr algn="r"/>
            <a:fld id="{9A0DB2DC-4C9A-4742-B13C-FB6460FD3503}" type="slidenum">
              <a:rPr lang="en-US" altLang="zh-CN" dirty="0"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</a:fld>
            <a:endParaRPr lang="en-US" altLang="zh-CN" dirty="0"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正文级别 1…"/>
          <p:cNvSpPr txBox="1">
            <a:spLocks noGrp="1"/>
          </p:cNvSpPr>
          <p:nvPr>
            <p:ph type="body" idx="1"/>
          </p:nvPr>
        </p:nvSpPr>
        <p:spPr>
          <a:xfrm>
            <a:off x="1117600" y="504965"/>
            <a:ext cx="10160000" cy="5667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972800" y="6421438"/>
            <a:ext cx="304800" cy="300038"/>
          </a:xfrm>
          <a:prstGeom prst="rect">
            <a:avLst/>
          </a:prstGeom>
          <a:ln w="12700">
            <a:miter lim="400000"/>
          </a:ln>
        </p:spPr>
        <p:txBody>
          <a:bodyPr wrap="none" lIns="60947" tIns="60947" rIns="60947" bIns="60947" anchor="b">
            <a:spAutoFit/>
          </a:bodyPr>
          <a:lstStyle/>
          <a:p>
            <a:pPr algn="r"/>
            <a:fld id="{9A0DB2DC-4C9A-4742-B13C-FB6460FD3503}" type="slidenum">
              <a:rPr lang="en-US" altLang="zh-CN" dirty="0"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</a:fld>
            <a:endParaRPr lang="en-US" altLang="zh-CN" dirty="0"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812800" y="4445000"/>
            <a:ext cx="7010400" cy="1930400"/>
          </a:xfrm>
          <a:prstGeom prst="rect">
            <a:avLst/>
          </a:prstGeom>
        </p:spPr>
        <p:txBody>
          <a:bodyPr anchor="t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12800" y="3124200"/>
            <a:ext cx="7010400" cy="12969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2800"/>
            </a:lvl1pPr>
            <a:lvl2pPr marL="0" indent="0">
              <a:spcBef>
                <a:spcPts val="0"/>
              </a:spcBef>
              <a:buSzTx/>
              <a:buFontTx/>
              <a:buNone/>
              <a:defRPr sz="2800"/>
            </a:lvl2pPr>
            <a:lvl3pPr marL="0" indent="0">
              <a:spcBef>
                <a:spcPts val="0"/>
              </a:spcBef>
              <a:buSzTx/>
              <a:buFontTx/>
              <a:buNone/>
              <a:defRPr sz="2800"/>
            </a:lvl3pPr>
            <a:lvl4pPr marL="0" indent="0">
              <a:spcBef>
                <a:spcPts val="0"/>
              </a:spcBef>
              <a:buSzTx/>
              <a:buFontTx/>
              <a:buNone/>
              <a:defRPr sz="2800"/>
            </a:lvl4pPr>
            <a:lvl5pPr marL="0" indent="0">
              <a:spcBef>
                <a:spcPts val="0"/>
              </a:spcBef>
              <a:buSzTx/>
              <a:buFontTx/>
              <a:buNone/>
              <a:defRPr sz="28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4"/>
          </p:nvPr>
        </p:nvSpPr>
        <p:spPr>
          <a:xfrm>
            <a:off x="8432800" y="6056313"/>
            <a:ext cx="304800" cy="300038"/>
          </a:xfrm>
          <a:prstGeom prst="rect">
            <a:avLst/>
          </a:prstGeom>
          <a:ln w="12700">
            <a:miter lim="400000"/>
          </a:ln>
        </p:spPr>
        <p:txBody>
          <a:bodyPr wrap="none" lIns="60947" tIns="60947" rIns="60947" bIns="60947" anchor="b">
            <a:spAutoFit/>
          </a:bodyPr>
          <a:lstStyle/>
          <a:p>
            <a:pPr algn="r"/>
            <a:fld id="{9A0DB2DC-4C9A-4742-B13C-FB6460FD3503}" type="slidenum">
              <a:rPr lang="en-US" altLang="zh-CN" dirty="0"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</a:fld>
            <a:endParaRPr lang="en-US" altLang="zh-CN" dirty="0"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121663" y="1608836"/>
            <a:ext cx="4974341" cy="51206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b="1"/>
            </a:lvl1pPr>
            <a:lvl2pPr marL="0" indent="0">
              <a:spcBef>
                <a:spcPts val="0"/>
              </a:spcBef>
              <a:buSzTx/>
              <a:buFontTx/>
              <a:buNone/>
              <a:defRPr b="1"/>
            </a:lvl2pPr>
            <a:lvl3pPr marL="0" indent="0">
              <a:spcBef>
                <a:spcPts val="0"/>
              </a:spcBef>
              <a:buSzTx/>
              <a:buFontTx/>
              <a:buNone/>
              <a:defRPr b="1"/>
            </a:lvl3pPr>
            <a:lvl4pPr marL="0" indent="0">
              <a:spcBef>
                <a:spcPts val="0"/>
              </a:spcBef>
              <a:buSzTx/>
              <a:buFontTx/>
              <a:buNone/>
              <a:defRPr b="1"/>
            </a:lvl4pPr>
            <a:lvl5pPr marL="0" indent="0">
              <a:spcBef>
                <a:spcPts val="0"/>
              </a:spcBef>
              <a:buSzTx/>
              <a:buFontTx/>
              <a:buNone/>
              <a:defRPr b="1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303264" y="1608836"/>
            <a:ext cx="4974338" cy="512066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 txBox="1"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117600" y="504965"/>
            <a:ext cx="10160000" cy="5667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7"/>
          <p:cNvSpPr/>
          <p:nvPr/>
        </p:nvSpPr>
        <p:spPr>
          <a:xfrm>
            <a:off x="3962400" y="0"/>
            <a:ext cx="7924800" cy="6858000"/>
          </a:xfrm>
          <a:prstGeom prst="rect">
            <a:avLst/>
          </a:prstGeom>
          <a:gradFill rotWithShape="0">
            <a:gsLst>
              <a:gs pos="0">
                <a:srgbClr val="FFFFFF">
                  <a:alpha val="54999"/>
                </a:srgbClr>
              </a:gs>
              <a:gs pos="100000">
                <a:srgbClr val="FFFFFF">
                  <a:alpha val="0"/>
                </a:srgbClr>
              </a:gs>
            </a:gsLst>
            <a:lin ang="18540000"/>
            <a:tileRect/>
          </a:gradFill>
          <a:ln w="12700">
            <a:noFill/>
          </a:ln>
        </p:spPr>
        <p:txBody>
          <a:bodyPr lIns="45718" tIns="45718" rIns="45718" bIns="45718" anchor="ctr"/>
          <a:lstStyle/>
          <a:p>
            <a:pPr lvl="0" algn="ctr"/>
            <a:endParaRPr lang="zh-CN" altLang="en-US" dirty="0">
              <a:solidFill>
                <a:srgbClr val="FFFFFF"/>
              </a:solidFill>
              <a:latin typeface="Century Gothic" panose="020B0502020202020204" pitchFamily="124" charset="0"/>
              <a:ea typeface="Century Gothic" panose="020B0502020202020204" pitchFamily="124" charset="0"/>
              <a:sym typeface="Century Gothic" panose="020B0502020202020204" pitchFamily="124" charset="0"/>
            </a:endParaRPr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304800" y="1701800"/>
            <a:ext cx="3352802" cy="2844800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7" name="正文级别 1…"/>
          <p:cNvSpPr txBox="1">
            <a:spLocks noGrp="1"/>
          </p:cNvSpPr>
          <p:nvPr>
            <p:ph type="body" idx="1"/>
          </p:nvPr>
        </p:nvSpPr>
        <p:spPr>
          <a:xfrm>
            <a:off x="4470401" y="482600"/>
            <a:ext cx="6807201" cy="5892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04796" y="4648200"/>
            <a:ext cx="3352808" cy="17272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" name="幻灯片编号"/>
          <p:cNvSpPr txBox="1">
            <a:spLocks noGrp="1"/>
          </p:cNvSpPr>
          <p:nvPr>
            <p:ph type="sldNum" sz="quarter" idx="4"/>
          </p:nvPr>
        </p:nvSpPr>
        <p:spPr>
          <a:xfrm>
            <a:off x="10972800" y="6421438"/>
            <a:ext cx="304800" cy="300038"/>
          </a:xfrm>
          <a:prstGeom prst="rect">
            <a:avLst/>
          </a:prstGeom>
          <a:ln w="12700">
            <a:miter lim="400000"/>
          </a:ln>
        </p:spPr>
        <p:txBody>
          <a:bodyPr wrap="none" lIns="60947" tIns="60947" rIns="60947" bIns="60947" anchor="b">
            <a:spAutoFit/>
          </a:bodyPr>
          <a:lstStyle/>
          <a:p>
            <a:pPr algn="r"/>
            <a:fld id="{9A0DB2DC-4C9A-4742-B13C-FB6460FD3503}" type="slidenum">
              <a:rPr lang="en-US" altLang="zh-CN" dirty="0"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</a:fld>
            <a:endParaRPr lang="en-US" altLang="zh-CN" dirty="0"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标题文本"/>
          <p:cNvSpPr txBox="1"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7" name="正文级别 1…"/>
          <p:cNvSpPr txBox="1">
            <a:spLocks noGrp="1"/>
          </p:cNvSpPr>
          <p:nvPr>
            <p:ph type="body" idx="1"/>
          </p:nvPr>
        </p:nvSpPr>
        <p:spPr>
          <a:xfrm>
            <a:off x="1117600" y="1701800"/>
            <a:ext cx="10160000" cy="4470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标题文本"/>
          <p:cNvSpPr txBox="1">
            <a:spLocks noGrp="1"/>
          </p:cNvSpPr>
          <p:nvPr>
            <p:ph type="title"/>
          </p:nvPr>
        </p:nvSpPr>
        <p:spPr>
          <a:xfrm>
            <a:off x="9855200" y="274639"/>
            <a:ext cx="1422400" cy="589756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6" name="正文级别 1…"/>
          <p:cNvSpPr txBox="1">
            <a:spLocks noGrp="1"/>
          </p:cNvSpPr>
          <p:nvPr>
            <p:ph type="body" idx="1"/>
          </p:nvPr>
        </p:nvSpPr>
        <p:spPr>
          <a:xfrm>
            <a:off x="1117600" y="274639"/>
            <a:ext cx="8534401" cy="58975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3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"/>
          <p:cNvSpPr/>
          <p:nvPr/>
        </p:nvSpPr>
        <p:spPr>
          <a:xfrm>
            <a:off x="304800" y="0"/>
            <a:ext cx="11582400" cy="6858000"/>
          </a:xfrm>
          <a:prstGeom prst="rect">
            <a:avLst/>
          </a:prstGeom>
          <a:gradFill rotWithShape="0">
            <a:gsLst>
              <a:gs pos="0">
                <a:srgbClr val="FFFFFF">
                  <a:alpha val="54999"/>
                </a:srgbClr>
              </a:gs>
              <a:gs pos="100000">
                <a:srgbClr val="FFFFFF">
                  <a:alpha val="0"/>
                </a:srgbClr>
              </a:gs>
            </a:gsLst>
            <a:lin ang="18540000"/>
            <a:tileRect/>
          </a:gradFill>
          <a:ln w="12700">
            <a:noFill/>
          </a:ln>
        </p:spPr>
        <p:txBody>
          <a:bodyPr lIns="45718" tIns="45718" rIns="45718" bIns="45718" anchor="ctr"/>
          <a:lstStyle/>
          <a:p>
            <a:pPr lvl="0" algn="ctr"/>
            <a:endParaRPr lang="zh-CN" altLang="en-US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  <p:sp>
        <p:nvSpPr>
          <p:cNvPr id="1027" name="标题文本"/>
          <p:cNvSpPr txBox="1">
            <a:spLocks noGrp="1"/>
          </p:cNvSpPr>
          <p:nvPr>
            <p:ph type="title"/>
          </p:nvPr>
        </p:nvSpPr>
        <p:spPr>
          <a:xfrm>
            <a:off x="1117600" y="76200"/>
            <a:ext cx="10160000" cy="1069975"/>
          </a:xfrm>
          <a:prstGeom prst="rect">
            <a:avLst/>
          </a:prstGeom>
          <a:noFill/>
          <a:ln w="12700">
            <a:noFill/>
          </a:ln>
        </p:spPr>
        <p:txBody>
          <a:bodyPr lIns="60947" tIns="60947" rIns="60947" bIns="60947" anchor="b"/>
          <a:lstStyle/>
          <a:p>
            <a:pPr lvl="0"/>
            <a:r>
              <a:rPr lang="zh-CN" altLang="en-US" dirty="0"/>
              <a:t>标题文本</a:t>
            </a:r>
            <a:endParaRPr lang="zh-CN" altLang="en-US" dirty="0"/>
          </a:p>
        </p:txBody>
      </p:sp>
      <p:sp>
        <p:nvSpPr>
          <p:cNvPr id="1028" name="正文级别 1…"/>
          <p:cNvSpPr txBox="1">
            <a:spLocks noGrp="1"/>
          </p:cNvSpPr>
          <p:nvPr>
            <p:ph type="body" idx="1"/>
          </p:nvPr>
        </p:nvSpPr>
        <p:spPr>
          <a:xfrm>
            <a:off x="1117600" y="1404938"/>
            <a:ext cx="10160000" cy="4767262"/>
          </a:xfrm>
          <a:prstGeom prst="rect">
            <a:avLst/>
          </a:prstGeom>
          <a:noFill/>
          <a:ln w="12700">
            <a:noFill/>
          </a:ln>
        </p:spPr>
        <p:txBody>
          <a:bodyPr lIns="60947" tIns="60947" rIns="60947" bIns="60947"/>
          <a:lstStyle/>
          <a:p>
            <a:pPr lvl="0"/>
            <a:r>
              <a:rPr lang="zh-CN" altLang="en-US" dirty="0"/>
              <a:t>正文级别</a:t>
            </a:r>
            <a:r>
              <a:rPr lang="en-US" altLang="zh-CN" dirty="0"/>
              <a:t> 1</a:t>
            </a:r>
            <a:endParaRPr lang="en-US" altLang="zh-CN" dirty="0"/>
          </a:p>
          <a:p>
            <a:pPr lvl="1"/>
            <a:r>
              <a:rPr lang="zh-CN" altLang="en-US" dirty="0"/>
              <a:t>正文级别</a:t>
            </a:r>
            <a:r>
              <a:rPr lang="en-US" altLang="zh-CN" dirty="0"/>
              <a:t> 2</a:t>
            </a:r>
            <a:endParaRPr lang="en-US" altLang="zh-CN" dirty="0"/>
          </a:p>
          <a:p>
            <a:pPr lvl="2"/>
            <a:r>
              <a:rPr lang="zh-CN" altLang="en-US" dirty="0"/>
              <a:t>正文级别</a:t>
            </a:r>
            <a:r>
              <a:rPr lang="en-US" altLang="zh-CN" dirty="0"/>
              <a:t> 3</a:t>
            </a:r>
            <a:endParaRPr lang="en-US" altLang="zh-CN" dirty="0"/>
          </a:p>
          <a:p>
            <a:pPr lvl="3"/>
            <a:r>
              <a:rPr lang="zh-CN" altLang="en-US" dirty="0"/>
              <a:t>正文级别</a:t>
            </a:r>
            <a:r>
              <a:rPr lang="en-US" altLang="zh-CN" dirty="0"/>
              <a:t> 4</a:t>
            </a:r>
            <a:endParaRPr lang="en-US" altLang="zh-CN" dirty="0"/>
          </a:p>
          <a:p>
            <a:pPr lvl="4"/>
            <a:r>
              <a:rPr lang="zh-CN" altLang="en-US" dirty="0"/>
              <a:t>正文级别</a:t>
            </a:r>
            <a:r>
              <a:rPr lang="en-US" altLang="zh-CN" dirty="0"/>
              <a:t> 5</a:t>
            </a:r>
            <a:endParaRPr lang="en-US" altLang="zh-CN" dirty="0"/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972800" y="6421438"/>
            <a:ext cx="304800" cy="300038"/>
          </a:xfrm>
          <a:prstGeom prst="rect">
            <a:avLst/>
          </a:prstGeom>
          <a:ln w="12700">
            <a:miter lim="400000"/>
          </a:ln>
        </p:spPr>
        <p:txBody>
          <a:bodyPr wrap="none" lIns="60947" tIns="60947" rIns="60947" bIns="60947" anchor="b">
            <a:spAutoFit/>
          </a:bodyPr>
          <a:lstStyle>
            <a:lvl1pPr algn="r">
              <a:defRPr sz="1200">
                <a:solidFill>
                  <a:srgbClr val="808080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hf sldNum="0" hdr="0" ftr="0" dt="0"/>
  <p:txStyles>
    <p:titleStyle>
      <a:lvl1pPr marL="0" marR="0" indent="0" algn="l" defTabSz="1217295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1pPr>
      <a:lvl2pPr marL="0" marR="0" indent="0" algn="l" defTabSz="1217295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2pPr>
      <a:lvl3pPr marL="0" marR="0" indent="0" algn="l" defTabSz="1217295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3pPr>
      <a:lvl4pPr marL="0" marR="0" indent="0" algn="l" defTabSz="1217295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4pPr>
      <a:lvl5pPr marL="0" marR="0" indent="0" algn="l" defTabSz="1217295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5pPr>
      <a:lvl6pPr marL="0" marR="0" indent="0" algn="l" defTabSz="1217295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6pPr>
      <a:lvl7pPr marL="0" marR="0" indent="0" algn="l" defTabSz="1217295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7pPr>
      <a:lvl8pPr marL="0" marR="0" indent="0" algn="l" defTabSz="1217295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8pPr>
      <a:lvl9pPr marL="0" marR="0" indent="0" algn="l" defTabSz="1217295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9pPr>
    </p:titleStyle>
    <p:bodyStyle>
      <a:lvl1pPr marL="304800" marR="0" indent="-304800" algn="l" defTabSz="1217295" rtl="0" latinLnBrk="0">
        <a:lnSpc>
          <a:spcPct val="95000"/>
        </a:lnSpc>
        <a:spcBef>
          <a:spcPts val="18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1pPr>
      <a:lvl2pPr marL="791845" marR="0" indent="-365125" algn="l" defTabSz="1217295" rtl="0" latinLnBrk="0">
        <a:lnSpc>
          <a:spcPct val="95000"/>
        </a:lnSpc>
        <a:spcBef>
          <a:spcPts val="1800"/>
        </a:spcBef>
        <a:spcAft>
          <a:spcPts val="0"/>
        </a:spcAft>
        <a:buClrTx/>
        <a:buSzPct val="100000"/>
        <a:buFont typeface="Arial" panose="020B0604020202020204"/>
        <a:buChar char="–"/>
        <a:defRPr sz="2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2pPr>
      <a:lvl3pPr marL="1258570" marR="0" indent="-406400" algn="l" defTabSz="1217295" rtl="0" latinLnBrk="0">
        <a:lnSpc>
          <a:spcPct val="95000"/>
        </a:lnSpc>
        <a:spcBef>
          <a:spcPts val="1800"/>
        </a:spcBef>
        <a:spcAft>
          <a:spcPts val="0"/>
        </a:spcAft>
        <a:buClrTx/>
        <a:buSzPct val="100000"/>
        <a:buFont typeface="Arial" panose="020B0604020202020204"/>
        <a:buChar char="–"/>
        <a:defRPr sz="2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3pPr>
      <a:lvl4pPr marL="1685925" marR="0" indent="-406400" algn="l" defTabSz="1217295" rtl="0" latinLnBrk="0">
        <a:lnSpc>
          <a:spcPct val="95000"/>
        </a:lnSpc>
        <a:spcBef>
          <a:spcPts val="1800"/>
        </a:spcBef>
        <a:spcAft>
          <a:spcPts val="0"/>
        </a:spcAft>
        <a:buClrTx/>
        <a:buSzPct val="100000"/>
        <a:buFont typeface="Arial" panose="020B0604020202020204"/>
        <a:buChar char="–"/>
        <a:defRPr sz="2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4pPr>
      <a:lvl5pPr marL="2111375" marR="0" indent="-406400" algn="l" defTabSz="1217295" rtl="0" latinLnBrk="0">
        <a:lnSpc>
          <a:spcPct val="95000"/>
        </a:lnSpc>
        <a:spcBef>
          <a:spcPts val="1800"/>
        </a:spcBef>
        <a:spcAft>
          <a:spcPts val="0"/>
        </a:spcAft>
        <a:buClrTx/>
        <a:buSzPct val="100000"/>
        <a:buFont typeface="Arial" panose="020B0604020202020204"/>
        <a:buChar char="–"/>
        <a:defRPr sz="2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5pPr>
      <a:lvl6pPr marL="2539365" marR="0" indent="-406400" algn="l" defTabSz="1217295" rtl="0" latinLnBrk="0">
        <a:lnSpc>
          <a:spcPct val="95000"/>
        </a:lnSpc>
        <a:spcBef>
          <a:spcPts val="1800"/>
        </a:spcBef>
        <a:spcAft>
          <a:spcPts val="0"/>
        </a:spcAft>
        <a:buClrTx/>
        <a:buSzPct val="90000"/>
        <a:buFont typeface="Arial" panose="020B0604020202020204"/>
        <a:buChar char="–"/>
        <a:defRPr sz="2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6pPr>
      <a:lvl7pPr marL="2966085" marR="0" indent="-406400" algn="l" defTabSz="1217295" rtl="0" latinLnBrk="0">
        <a:lnSpc>
          <a:spcPct val="95000"/>
        </a:lnSpc>
        <a:spcBef>
          <a:spcPts val="1800"/>
        </a:spcBef>
        <a:spcAft>
          <a:spcPts val="0"/>
        </a:spcAft>
        <a:buClrTx/>
        <a:buSzPct val="90000"/>
        <a:buFont typeface="Arial" panose="020B0604020202020204"/>
        <a:buChar char="–"/>
        <a:defRPr sz="2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7pPr>
      <a:lvl8pPr marL="3392805" marR="0" indent="-406400" algn="l" defTabSz="1217295" rtl="0" latinLnBrk="0">
        <a:lnSpc>
          <a:spcPct val="95000"/>
        </a:lnSpc>
        <a:spcBef>
          <a:spcPts val="1800"/>
        </a:spcBef>
        <a:spcAft>
          <a:spcPts val="0"/>
        </a:spcAft>
        <a:buClrTx/>
        <a:buSzPct val="90000"/>
        <a:buFont typeface="Arial" panose="020B0604020202020204"/>
        <a:buChar char="–"/>
        <a:defRPr sz="2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8pPr>
      <a:lvl9pPr marL="3880485" marR="0" indent="-406400" algn="l" defTabSz="1217295" rtl="0" latinLnBrk="0">
        <a:lnSpc>
          <a:spcPct val="95000"/>
        </a:lnSpc>
        <a:spcBef>
          <a:spcPts val="1800"/>
        </a:spcBef>
        <a:spcAft>
          <a:spcPts val="0"/>
        </a:spcAft>
        <a:buClrTx/>
        <a:buSzPct val="90000"/>
        <a:buFont typeface="Arial" panose="020B0604020202020204"/>
        <a:buChar char="–"/>
        <a:defRPr sz="2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3"/>
          <p:cNvSpPr>
            <a:spLocks noGrp="1"/>
          </p:cNvSpPr>
          <p:nvPr>
            <p:ph type="title"/>
          </p:nvPr>
        </p:nvSpPr>
        <p:spPr>
          <a:xfrm>
            <a:off x="3865563" y="1762125"/>
            <a:ext cx="7675562" cy="1438275"/>
          </a:xfrm>
        </p:spPr>
        <p:txBody>
          <a:bodyPr vert="horz" wrap="square" lIns="60947" tIns="60947" rIns="60947" bIns="60947" anchor="ctr"/>
          <a:lstStyle/>
          <a:p>
            <a:pPr algn="ctr"/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因果不虚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 – 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粗恶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语</a:t>
            </a:r>
            <a:br>
              <a:rPr lang="zh-CN" altLang="en-US" dirty="0">
                <a:latin typeface="DengXian" panose="02010600030101010101" charset="-122"/>
                <a:ea typeface="DengXian" panose="02010600030101010101" charset="-122"/>
                <a:cs typeface="DengXian" panose="02010600030101010101" charset="-122"/>
              </a:rPr>
            </a:br>
            <a:endParaRPr lang="zh-CN" altLang="en-US" spc="0" baseline="0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683" y="662610"/>
            <a:ext cx="11460247" cy="62188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000000"/>
                </a:solidFill>
                <a:latin typeface="-apple-system-font"/>
              </a:rPr>
              <a:t>二、检查罪业</a:t>
            </a:r>
            <a:endParaRPr lang="zh-CN" altLang="en-US" sz="2800" dirty="0">
              <a:solidFill>
                <a:srgbClr val="666666"/>
              </a:solidFill>
              <a:latin typeface="-apple-system-font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1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）对上师、三宝、尊长、父母、平交、卑幼说粗恶语；</a:t>
            </a:r>
            <a:endParaRPr lang="zh-CN" altLang="en-US" dirty="0">
              <a:solidFill>
                <a:srgbClr val="666666"/>
              </a:solidFill>
              <a:latin typeface="-apple-system-font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2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）出损德之言；</a:t>
            </a:r>
            <a:endParaRPr lang="zh-CN" altLang="en-US" dirty="0">
              <a:solidFill>
                <a:srgbClr val="666666"/>
              </a:solidFill>
              <a:latin typeface="-apple-system-font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3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）扬人之恶，揭露别人的过失；</a:t>
            </a:r>
            <a:endParaRPr lang="zh-CN" altLang="en-US" dirty="0">
              <a:solidFill>
                <a:srgbClr val="666666"/>
              </a:solidFill>
              <a:latin typeface="-apple-system-font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4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）取人外号，给别人取一些外号；</a:t>
            </a:r>
            <a:endParaRPr lang="zh-CN" altLang="en-US" dirty="0">
              <a:solidFill>
                <a:srgbClr val="666666"/>
              </a:solidFill>
              <a:latin typeface="-apple-system-font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5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）刻意搜求先贤之短，对古代先贤揭露他们的过失；</a:t>
            </a:r>
            <a:endParaRPr lang="zh-CN" altLang="en-US" dirty="0">
              <a:solidFill>
                <a:srgbClr val="666666"/>
              </a:solidFill>
              <a:latin typeface="-apple-system-font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6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）辩论生嗔而恶口，指在辩论时跑题，相互指责，破口大骂</a:t>
            </a:r>
            <a:endParaRPr lang="zh-CN" altLang="en-US" dirty="0">
              <a:solidFill>
                <a:srgbClr val="666666"/>
              </a:solidFill>
              <a:latin typeface="-apple-system-font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7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）指责佛像、佛塔。</a:t>
            </a:r>
            <a:endParaRPr lang="zh-CN" altLang="en-US" dirty="0">
              <a:solidFill>
                <a:srgbClr val="666666"/>
              </a:solidFill>
              <a:latin typeface="-apple-system-font"/>
            </a:endParaRPr>
          </a:p>
          <a:p>
            <a:pPr marL="0" indent="0">
              <a:buNone/>
            </a:pPr>
            <a:endParaRPr lang="zh-CN" altLang="zh-CN" sz="32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683" y="662610"/>
            <a:ext cx="11460247" cy="62188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0000"/>
                </a:solidFill>
                <a:latin typeface="-apple-system-font"/>
              </a:rPr>
              <a:t>三、诚心发露</a:t>
            </a:r>
            <a:endParaRPr lang="zh-CN" altLang="en-US" b="1" dirty="0">
              <a:solidFill>
                <a:srgbClr val="000000"/>
              </a:solidFill>
              <a:latin typeface="-apple-system-fon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666666"/>
                </a:solidFill>
                <a:latin typeface="-apple-system-font"/>
              </a:rPr>
              <a:t>回忆自己往昔所造的这些罪业，在上师、金刚萨埵为主的上师三宝面前诚心地发露，检查自己以前有没有造过粗恶语的罪业。</a:t>
            </a:r>
            <a:endParaRPr lang="zh-CN" altLang="en-US" sz="2000" dirty="0">
              <a:solidFill>
                <a:srgbClr val="666666"/>
              </a:solidFill>
              <a:latin typeface="-apple-system-fon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666666"/>
                </a:solidFill>
                <a:latin typeface="-apple-system-font"/>
              </a:rPr>
              <a:t>观想金刚萨埵时一边忏悔一边发露，就好像把毒药吐出来一般，以四种对治力来忏悔。</a:t>
            </a:r>
            <a:endParaRPr lang="zh-CN" altLang="en-US" sz="2000" dirty="0">
              <a:solidFill>
                <a:srgbClr val="666666"/>
              </a:solidFill>
              <a:latin typeface="-apple-system-font"/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000000"/>
                </a:solidFill>
                <a:latin typeface="-apple-system-font"/>
              </a:rPr>
              <a:t>立誓防护</a:t>
            </a:r>
            <a:endParaRPr lang="zh-CN" altLang="en-US" b="1" dirty="0">
              <a:solidFill>
                <a:srgbClr val="000000"/>
              </a:solidFill>
              <a:latin typeface="-apple-system-fon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666666"/>
                </a:solidFill>
                <a:latin typeface="-apple-system-font"/>
              </a:rPr>
              <a:t>心中清晰的观想并发愿：今后决不说粗恶语，不对上师、三宝、父母、尊长说粗恶语，不对道友、同事、卑幼说粗恶语，下至旁生也不说粗恶语，纵遇命难不舍此誓言，并且发愿对一切有情都说悦耳之语。</a:t>
            </a:r>
            <a:endParaRPr lang="zh-CN" altLang="en-US" sz="2000" dirty="0">
              <a:solidFill>
                <a:srgbClr val="666666"/>
              </a:solidFill>
              <a:latin typeface="-apple-system-fon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666666"/>
                </a:solidFill>
                <a:latin typeface="-apple-system-font"/>
              </a:rPr>
              <a:t>心中清晰的观想，并发愿，今后绝不说斗讼语、竞诤语、无关语、嬉笑、游乐、爱欲等语，也不说世间玩、沉、盗贼等论，不阅读、也不念诵能引发贪嗔的外道论典，纵遇命难，也不舍誓言，并发愿以正念摄持，说具有意义的语言。</a:t>
            </a:r>
            <a:endParaRPr lang="zh-CN" altLang="en-US" sz="2000" dirty="0">
              <a:solidFill>
                <a:srgbClr val="666666"/>
              </a:solidFill>
              <a:latin typeface="-apple-system-font"/>
            </a:endParaRPr>
          </a:p>
          <a:p>
            <a:pPr marL="0" indent="0">
              <a:buNone/>
            </a:pPr>
            <a:endParaRPr lang="zh-CN" altLang="zh-CN" sz="32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kern="1200" dirty="0">
                <a:solidFill>
                  <a:prstClr val="black"/>
                </a:solidFill>
              </a:rPr>
              <a:t>应该如何理解</a:t>
            </a:r>
            <a:r>
              <a:rPr lang="zh-CN" altLang="zh-CN" kern="1200" dirty="0">
                <a:solidFill>
                  <a:prstClr val="black"/>
                </a:solidFill>
              </a:rPr>
              <a:t>《大宝积经》云：“不求他过失，亦不举人罪，离麤（通“粗”）语悭吝，是人当解脱。”若能不指责他人的过失，也不举发别人的罪过，远离粗语和悭吝，这种人就会得到解脱。</a:t>
            </a:r>
            <a:endParaRPr lang="en-US" altLang="zh-CN" kern="12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</a:rPr>
              <a:t>索达吉堪布说的：</a:t>
            </a:r>
            <a:r>
              <a:rPr lang="zh-CN" altLang="zh-CN" sz="2000" dirty="0">
                <a:solidFill>
                  <a:schemeClr val="tx1"/>
                </a:solidFill>
              </a:rPr>
              <a:t>只要相续中有慈悲心、利他心，所发出的声音肯定对众生直接或间接有利。即使你用粗语在呵斥他人，实际上也能利益不少人，把他相续中的恶劣种子烧尽无余，再也不容易复发以前的恶习。因此，无论我们说什么话，内在的悲心非常重要。</a:t>
            </a:r>
            <a:r>
              <a:rPr lang="zh-CN" altLang="en-US" sz="2000" dirty="0">
                <a:solidFill>
                  <a:schemeClr val="tx1"/>
                </a:solidFill>
              </a:rPr>
              <a:t>这与大宝积经上的教言矛盾吗？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</a:rPr>
              <a:t>分享忏悔自己的恶语罪业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</a:rPr>
              <a:t>百业经的很多故事，犯了恶业后，马上忏悔， 仍然有几百世的恶报，那么，如何能让恶业在这一世忏悔清净？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</a:rPr>
              <a:t>我们听说过诅咒灵验的故事，按照因故不虚的道理，诅咒应该回报到诅咒人自己身上，那为什么会灵验呢？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4855" y="457200"/>
            <a:ext cx="11437075" cy="64242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/>
              <a:t>什么是粗语：也叫恶语。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zh-CN" dirty="0"/>
              <a:t>对于相貌丑陋的人公开宣扬他们的缺点。例如，对那些有生理缺陷的盲人、聋人等，当面称呼瞎子、聋子。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凡是指责对方的过失或者口出不逊的语言都属于恶语。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尽管不是粗恶语，但是通过温和的方式使对方心不愉快，这种语言也包括在粗恶语当中。特别是在上师、善知识、高僧大德们面前说乱七八糟的刺耳话罪过更大。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圆满恶语不善业的条件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对镜：能听懂你的话的人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动机：贪嗔痴任一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行动：语言，文字，当面，书信，电话，互联网。。。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结果：对方听见了，听懂了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683" y="689113"/>
            <a:ext cx="11460247" cy="61923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/>
              <a:t>恶语的观修</a:t>
            </a:r>
            <a:endParaRPr lang="en-US" altLang="zh-CN" sz="36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前行：皈依、发心。 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正行：</a:t>
            </a:r>
            <a:endParaRPr lang="en-US" altLang="zh-CN" dirty="0"/>
          </a:p>
          <a:p>
            <a:r>
              <a:rPr lang="zh-CN" altLang="zh-CN" kern="1200" dirty="0">
                <a:solidFill>
                  <a:schemeClr val="tx1"/>
                </a:solidFill>
              </a:rPr>
              <a:t>以粗语而感，经常遭到别人攻击、挖苦，所闻之语皆不悦耳，许多语言成为互相争论之因；</a:t>
            </a:r>
            <a:endParaRPr lang="zh-CN" altLang="zh-CN" kern="1200" dirty="0">
              <a:solidFill>
                <a:schemeClr val="tx1"/>
              </a:solidFill>
            </a:endParaRPr>
          </a:p>
          <a:p>
            <a:r>
              <a:rPr lang="en-US" altLang="zh-CN" kern="1200" dirty="0">
                <a:solidFill>
                  <a:schemeClr val="tx1"/>
                </a:solidFill>
              </a:rPr>
              <a:t> </a:t>
            </a:r>
            <a:r>
              <a:rPr lang="zh-CN" altLang="zh-CN" kern="1200" dirty="0">
                <a:solidFill>
                  <a:schemeClr val="tx1"/>
                </a:solidFill>
              </a:rPr>
              <a:t>若造此等恶业，则必定堕入恶趣感受痛苦，即使从中解脱转为人身，也会招致诸多不悦意。因此，我必须断除语言的四种不善业。</a:t>
            </a:r>
            <a:endParaRPr lang="en-US" altLang="zh-CN" kern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zh-CN" kern="1200" dirty="0">
                <a:solidFill>
                  <a:schemeClr val="tx1"/>
                </a:solidFill>
              </a:rPr>
              <a:t>后行：回向善根。</a:t>
            </a:r>
            <a:r>
              <a:rPr lang="zh-CN" altLang="zh-CN" dirty="0"/>
              <a:t> </a:t>
            </a:r>
            <a:endParaRPr kumimoji="1" lang="zh-CN" altLang="en-US" dirty="0"/>
          </a:p>
          <a:p>
            <a:endParaRPr lang="zh-CN" altLang="zh-CN" kern="1200" dirty="0">
              <a:solidFill>
                <a:schemeClr val="tx1"/>
              </a:solidFill>
            </a:endParaRPr>
          </a:p>
          <a:p>
            <a:endParaRPr lang="zh-CN" altLang="zh-CN" sz="36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683" y="662610"/>
            <a:ext cx="11460247" cy="62188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000000"/>
                </a:solidFill>
                <a:latin typeface="-apple-system-font"/>
              </a:rPr>
              <a:t>一、思维过患</a:t>
            </a:r>
            <a:endParaRPr lang="zh-CN" altLang="en-US" sz="2800" dirty="0">
              <a:solidFill>
                <a:srgbClr val="666666"/>
              </a:solidFill>
              <a:latin typeface="-apple-system-font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666666"/>
                </a:solidFill>
                <a:latin typeface="-apple-system-font"/>
              </a:rPr>
              <a:t>1</a:t>
            </a:r>
            <a:r>
              <a:rPr lang="zh-CN" altLang="en-US" sz="2800" dirty="0">
                <a:solidFill>
                  <a:srgbClr val="666666"/>
                </a:solidFill>
                <a:latin typeface="-apple-system-font"/>
              </a:rPr>
              <a:t>、</a:t>
            </a:r>
            <a:r>
              <a:rPr lang="zh-CN" altLang="en-US" sz="2800" b="1" dirty="0">
                <a:solidFill>
                  <a:srgbClr val="666666"/>
                </a:solidFill>
                <a:latin typeface="-apple-system-font"/>
              </a:rPr>
              <a:t>思维粗恶语的过患</a:t>
            </a:r>
            <a:endParaRPr lang="zh-CN" altLang="en-US" sz="2800" dirty="0">
              <a:solidFill>
                <a:srgbClr val="666666"/>
              </a:solidFill>
              <a:latin typeface="-apple-system-fon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(1)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异熟果：分别堕入三恶趣中，虽得人身，也是不闻一句悦耳之语，经常听到骂人的、刺耳的语言，这也是自己造恶语的果报。</a:t>
            </a:r>
            <a:endParaRPr lang="zh-CN" altLang="en-US" dirty="0">
              <a:solidFill>
                <a:srgbClr val="666666"/>
              </a:solidFill>
              <a:latin typeface="-apple-system-fon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(2)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同行等流果：恒时心情烦躁，遭受众人的欺辱，经常担惊受怕，犹如野兽，心不自在；常常遇到恶友，并且转生之地，也是非常恶劣的环境；生生世世口出恶言。</a:t>
            </a:r>
            <a:endParaRPr lang="zh-CN" altLang="en-US" dirty="0">
              <a:solidFill>
                <a:srgbClr val="666666"/>
              </a:solidFill>
              <a:latin typeface="-apple-system-fon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特别是指责佛像、佛塔，必受果报。比如指责三宝上师，有的今生就会受果报。无论取何种恶名，都要感受五百次这样的等流果，若对比丘沙弥等严厉的对境、上师三宝起恶名，其异熟果将堕入地狱。</a:t>
            </a:r>
            <a:endParaRPr lang="zh-CN" altLang="en-US" dirty="0">
              <a:solidFill>
                <a:srgbClr val="666666"/>
              </a:solidFill>
              <a:latin typeface="-apple-system-font"/>
            </a:endParaRPr>
          </a:p>
          <a:p>
            <a:endParaRPr lang="zh-CN" altLang="zh-CN" sz="32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683" y="662610"/>
            <a:ext cx="11460247" cy="621888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如</a:t>
            </a: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《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因缘品</a:t>
            </a: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》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云：“天生一出言，便说恶语者，犹如利斧头，将砍断自己。”邬金莲师也说：“恶人之语如毒树，触于何处断一节。”经中云：“为恶语垢所制服，无论何者无安乐，犹如狮蛇极凶残，恶语之人无善趣。”</a:t>
            </a:r>
            <a:endParaRPr lang="zh-CN" altLang="en-US" dirty="0">
              <a:solidFill>
                <a:srgbClr val="666666"/>
              </a:solidFill>
              <a:latin typeface="-apple-system-fon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《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报恩经</a:t>
            </a: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》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中说：“炽热诸铁轮，恒旋头顶上，其苦非难忍，倘若说恶语，果报更难忍，永莫说恶语。炽热诸铁轮，恒旋头顶上，其苦非难忍，倘若说恶语，果报更难忍，于圣者莫说恶。”</a:t>
            </a:r>
            <a:endParaRPr lang="zh-CN" altLang="en-US" dirty="0">
              <a:solidFill>
                <a:srgbClr val="666666"/>
              </a:solidFill>
              <a:latin typeface="-apple-system-fon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这些都说明粗恶语的果报非常可怕，并且这些语言，我们在生活当中很容易造，甚至开玩笑骂别人，这都是恶语。</a:t>
            </a:r>
            <a:endParaRPr lang="zh-CN" altLang="en-US" dirty="0">
              <a:solidFill>
                <a:srgbClr val="666666"/>
              </a:solidFill>
              <a:latin typeface="-apple-system-font"/>
            </a:endParaRPr>
          </a:p>
          <a:p>
            <a:pPr marL="0" indent="0">
              <a:buNone/>
            </a:pPr>
            <a:endParaRPr lang="zh-CN" altLang="zh-CN" sz="32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709" y="76200"/>
            <a:ext cx="15343791" cy="1069975"/>
          </a:xfrm>
        </p:spPr>
        <p:txBody>
          <a:bodyPr/>
          <a:lstStyle/>
          <a:p>
            <a:r>
              <a:rPr lang="zh-CN" altLang="en-US" sz="4000" kern="1200" dirty="0">
                <a:solidFill>
                  <a:schemeClr val="tx1"/>
                </a:solidFill>
                <a:sym typeface="+mn-ea"/>
              </a:rPr>
              <a:t>百业经</a:t>
            </a:r>
            <a:r>
              <a:rPr lang="zh-CN" altLang="zh-CN" sz="4000" kern="1200" dirty="0">
                <a:solidFill>
                  <a:schemeClr val="tx1"/>
                </a:solidFill>
              </a:rPr>
              <a:t>：</a:t>
            </a:r>
            <a:r>
              <a:rPr lang="zh-CN" altLang="zh-CN" sz="4000" dirty="0"/>
              <a:t>一句恶语，让她五百世生为母狗</a:t>
            </a:r>
            <a:endParaRPr lang="zh-CN" altLang="en-US" sz="40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683" y="1235710"/>
            <a:ext cx="11460247" cy="564578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kern="1200" dirty="0">
                <a:solidFill>
                  <a:schemeClr val="tx1"/>
                </a:solidFill>
              </a:rPr>
              <a:t>《华严经》云：“恶口之罪……若生人中，得二种果报：一者常闻恶音；二者所可言说恒有诤讼。”</a:t>
            </a:r>
            <a:endParaRPr lang="en-US" altLang="zh-CN" kern="12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kern="1200" dirty="0">
                <a:solidFill>
                  <a:srgbClr val="374D81"/>
                </a:solidFill>
              </a:rPr>
              <a:t>对于相貌丑陋的人公开宣扬他们的缺点</a:t>
            </a:r>
            <a:r>
              <a:rPr lang="en-US" altLang="zh-CN" kern="1200" dirty="0">
                <a:solidFill>
                  <a:srgbClr val="374D81"/>
                </a:solidFill>
              </a:rPr>
              <a:t> </a:t>
            </a:r>
            <a:r>
              <a:rPr lang="zh-CN" altLang="en-US" kern="1200" dirty="0">
                <a:solidFill>
                  <a:srgbClr val="374D81"/>
                </a:solidFill>
              </a:rPr>
              <a:t>，</a:t>
            </a:r>
            <a:r>
              <a:rPr lang="zh-CN" altLang="zh-CN" kern="1200" dirty="0">
                <a:solidFill>
                  <a:srgbClr val="374D81"/>
                </a:solidFill>
              </a:rPr>
              <a:t>根据他人身体的缺陷起绰号等。表面上看来，似乎是一种说话艺术，但实际上，这种语言的过失相当大</a:t>
            </a:r>
            <a:r>
              <a:rPr lang="en-US" altLang="zh-CN" kern="1200" dirty="0">
                <a:solidFill>
                  <a:srgbClr val="374D81"/>
                </a:solidFill>
              </a:rPr>
              <a:t>     ---</a:t>
            </a:r>
            <a:r>
              <a:rPr lang="zh-CN" altLang="en-US" kern="1200" dirty="0">
                <a:solidFill>
                  <a:srgbClr val="374D81"/>
                </a:solidFill>
              </a:rPr>
              <a:t>索达吉堪布</a:t>
            </a:r>
            <a:endParaRPr lang="en-US" altLang="zh-CN" kern="1200" dirty="0">
              <a:solidFill>
                <a:srgbClr val="374D81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zh-CN" kern="1200" dirty="0">
                <a:solidFill>
                  <a:srgbClr val="374D81"/>
                </a:solidFill>
              </a:rPr>
              <a:t>《贤愚经》中蜜胜比丘的公案</a:t>
            </a:r>
            <a:r>
              <a:rPr lang="zh-CN" altLang="en-US" kern="1200" dirty="0">
                <a:solidFill>
                  <a:srgbClr val="374D81"/>
                </a:solidFill>
              </a:rPr>
              <a:t>：</a:t>
            </a:r>
            <a:endParaRPr lang="en-US" altLang="zh-CN" kern="1200" dirty="0">
              <a:solidFill>
                <a:srgbClr val="374D81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zh-CN" sz="1600" kern="1200" dirty="0">
                <a:solidFill>
                  <a:prstClr val="black"/>
                </a:solidFill>
                <a:cs typeface="Helvetica"/>
              </a:rPr>
              <a:t>《贤愚经》中有则蜜胜比丘的公案，就说明了恶语的可怕果报。在佛陀时代，有个蜜胜比丘很快证得了阿罗汉果位。众比丘问佛陀他前世的因缘。原来是佛陀有一次去化缘时，路上遇到一只猴子，它供养佛陀蜂蜜，佛陀接受后它特别欢喜，然后就蹦蹦跳跳，不小心跳到一个大坑里摔死了。猴子死后转生为人，就是现在的蜜胜比丘。比丘们又问：“他前世为什么是猴子呢？”佛陀告诉大家：“过去迦叶佛住世时，他曾是一个年轻比丘，有次看见一位阿罗汉跳跃着过河，就讥讽他的姿势像猴子，以此恶语的罪业，他在五百世中转生为猴子。”</a:t>
            </a:r>
            <a:endParaRPr lang="en-US" altLang="zh-CN" kern="1200" dirty="0">
              <a:solidFill>
                <a:srgbClr val="374D8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kern="12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683" y="967409"/>
            <a:ext cx="11460247" cy="591408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zh-CN" kern="1200" dirty="0">
                <a:solidFill>
                  <a:schemeClr val="tx1"/>
                </a:solidFill>
              </a:rPr>
              <a:t>恶语虽然只是语言上的业，但却能直接影响我们的身体，并损害我们的方方方面。</a:t>
            </a:r>
            <a:endParaRPr lang="en-US" altLang="zh-CN" kern="12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zh-CN" altLang="zh-CN" sz="1600" kern="1200" dirty="0">
                <a:solidFill>
                  <a:prstClr val="black"/>
                </a:solidFill>
                <a:cs typeface="Helvetica"/>
              </a:rPr>
              <a:t>萨迦班智达也讲过：“伤害他人之恶语，即使怨敌亦勿说，否则如同谷回声，立即自受报复也。”凡能伤害他人的恶劣言语，即使对怨敌也不要说，否则，就算你让他一时哑口无言、无地自容，但你所骂他的那些话，就如同空谷的回声一样，最终会成熟在自己身上。</a:t>
            </a:r>
            <a:endParaRPr lang="zh-CN" altLang="zh-CN" sz="3200" dirty="0"/>
          </a:p>
          <a:p>
            <a:pPr marL="0" lvl="0" indent="0">
              <a:buNone/>
            </a:pPr>
            <a:r>
              <a:rPr lang="zh-CN" altLang="zh-CN" kern="1200" dirty="0">
                <a:solidFill>
                  <a:prstClr val="black"/>
                </a:solidFill>
                <a:cs typeface="Helvetica"/>
              </a:rPr>
              <a:t>《正法念处经》云：“恶口破慈心，智者能舍离，常乐说软语，则生于天上。”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altLang="zh-CN" kern="12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kern="1200" dirty="0">
                <a:solidFill>
                  <a:schemeClr val="tx1"/>
                </a:solidFill>
              </a:rPr>
              <a:t>只要让别人不高兴的话，我们全部要断除。</a:t>
            </a:r>
            <a:endParaRPr lang="en-US" altLang="zh-CN" kern="12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600" kern="1200" dirty="0">
                <a:solidFill>
                  <a:prstClr val="black"/>
                </a:solidFill>
                <a:cs typeface="+mn-cs"/>
              </a:rPr>
              <a:t>《大宝积经》云：“不求他过失，亦不举人罪，离麤（通“粗”）语悭吝，是人当解脱。”若能不指责他人的过失，也不举发别人的罪过，远离粗语和悭吝，这种人就会得到解脱。</a:t>
            </a:r>
            <a:endParaRPr lang="en-US" altLang="zh-CN" kern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1069975"/>
          </a:xfrm>
        </p:spPr>
        <p:txBody>
          <a:bodyPr/>
          <a:lstStyle/>
          <a:p>
            <a:r>
              <a:rPr lang="zh-CN" altLang="en-US" dirty="0"/>
              <a:t>索达吉堪布开示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1404938"/>
            <a:ext cx="10160000" cy="47672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600" dirty="0"/>
              <a:t>如果你想学习表达方式，《君规教言论</a:t>
            </a:r>
            <a:r>
              <a:rPr lang="en-US" altLang="zh-CN" sz="1600" dirty="0"/>
              <a:t>?</a:t>
            </a:r>
            <a:r>
              <a:rPr lang="zh-CN" altLang="zh-CN" sz="1600" dirty="0"/>
              <a:t>观察语言》、《华严经》、《法华经》中讲了很多，但归纳而言，只要相续中有慈悲心、利他心，所发出的声音肯定对众生直接或间接有利。即使你用粗语在呵斥他人，实际上也能利益不少人，把他相续中的恶劣种子烧尽无余，再也不容易复发以前的恶习。因此，无论我们说什么话，内在的悲心非常重要。</a:t>
            </a:r>
            <a:endParaRPr lang="en-US" altLang="zh-CN" sz="1600" dirty="0"/>
          </a:p>
          <a:p>
            <a:pPr lvl="0">
              <a:lnSpc>
                <a:spcPct val="150000"/>
              </a:lnSpc>
            </a:pPr>
            <a:r>
              <a:rPr lang="zh-CN" altLang="zh-CN" sz="1600" dirty="0"/>
              <a:t>值得注意的是，尤其在上师、高僧大德等严厉对境面前，千万不能说些乱七八糟的刺耳语。否则，上师若因此而显现不高兴，甚至示现圆寂，舍弃利益众生、弘扬佛法的伟大事业，那你会有极大的罪过。</a:t>
            </a:r>
            <a:endParaRPr lang="zh-CN" altLang="zh-CN" sz="1600" dirty="0"/>
          </a:p>
          <a:p>
            <a:pPr lvl="0">
              <a:lnSpc>
                <a:spcPct val="150000"/>
              </a:lnSpc>
            </a:pPr>
            <a:r>
              <a:rPr lang="zh-CN" altLang="zh-CN" sz="1600" dirty="0"/>
              <a:t>因此，不管在谁面前，说话都应该要注意。现在的社会上，人们的语言好像没办法控制，只要有机会，就一直夸夸其谈，这不是很好。我们说话要用正知正念来观察，该说的要说，不该说的就不要说。有些人在开会商量时，一句话也没有，自始至终在静坐，这样就不好；而有些人在没有必要时，一个劲地说个不停，讲很多无关话题，这样也不好。其实，人与人之间基本都靠语言来沟通，因此，懂得说话的分寸很重要。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书架">
  <a:themeElements>
    <a:clrScheme name="书架">
      <a:dk1>
        <a:srgbClr val="81714A"/>
      </a:dk1>
      <a:lt1>
        <a:srgbClr val="374D81"/>
      </a:lt1>
      <a:dk2>
        <a:srgbClr val="A7A7A7"/>
      </a:dk2>
      <a:lt2>
        <a:srgbClr val="535353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00FF"/>
      </a:hlink>
      <a:folHlink>
        <a:srgbClr val="FF00FF"/>
      </a:folHlink>
    </a:clrScheme>
    <a:fontScheme name="书架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书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1714A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374D81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374D81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2688</Words>
  <Application>WPS Presentation</Application>
  <PresentationFormat>Widescreen</PresentationFormat>
  <Paragraphs>86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Helvetica</vt:lpstr>
      <vt:lpstr>Microsoft YaHei</vt:lpstr>
      <vt:lpstr>Arial</vt:lpstr>
      <vt:lpstr>Century Gothic</vt:lpstr>
      <vt:lpstr>DengXian</vt:lpstr>
      <vt:lpstr>-apple-system-font</vt:lpstr>
      <vt:lpstr>Segoe Print</vt:lpstr>
      <vt:lpstr>Arial Unicode MS</vt:lpstr>
      <vt:lpstr>Calibri</vt:lpstr>
      <vt:lpstr>书架</vt:lpstr>
      <vt:lpstr>因果不虚 – 粗恶语 </vt:lpstr>
      <vt:lpstr>PowerPoint 演示文稿</vt:lpstr>
      <vt:lpstr>圆满恶语不善业的条件</vt:lpstr>
      <vt:lpstr>PowerPoint 演示文稿</vt:lpstr>
      <vt:lpstr>PowerPoint 演示文稿</vt:lpstr>
      <vt:lpstr>PowerPoint 演示文稿</vt:lpstr>
      <vt:lpstr>百业经：一句恶语，让她五百世生为母狗</vt:lpstr>
      <vt:lpstr>PowerPoint 演示文稿</vt:lpstr>
      <vt:lpstr>索达吉堪布开示</vt:lpstr>
      <vt:lpstr>PowerPoint 演示文稿</vt:lpstr>
      <vt:lpstr>PowerPoint 演示文稿</vt:lpstr>
      <vt:lpstr>思考题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因果不虚 – 粗恶语</dc:title>
  <dc:creator>Sarah Wang</dc:creator>
  <cp:lastModifiedBy>Sarah</cp:lastModifiedBy>
  <cp:revision>10</cp:revision>
  <dcterms:created xsi:type="dcterms:W3CDTF">2020-03-03T18:33:00Z</dcterms:created>
  <dcterms:modified xsi:type="dcterms:W3CDTF">2020-03-03T20:31:29Z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1033-11.2.0.9169</vt:lpwstr>
  </property>
</Properties>
</file>