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73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6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7290-E3AE-4BEE-B5A2-7D0E9FC3620F}" type="datetimeFigureOut">
              <a:rPr lang="zh-CN" altLang="en-US" smtClean="0"/>
              <a:pPr/>
              <a:t>2022/1/17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佛教的世界观和人生观</a:t>
            </a:r>
            <a:br>
              <a:rPr lang="en-US" altLang="zh-CN" sz="6000" b="1" dirty="0"/>
            </a:br>
            <a:r>
              <a:rPr lang="en-US" altLang="zh-CN" sz="3100" b="1" dirty="0"/>
              <a:t>---《</a:t>
            </a:r>
            <a:r>
              <a:rPr lang="zh-CN" altLang="en-US" sz="3100" b="1" dirty="0"/>
              <a:t>佛说稻杆经</a:t>
            </a:r>
            <a:r>
              <a:rPr lang="en-US" altLang="zh-CN" sz="3100" b="1" dirty="0"/>
              <a:t>》</a:t>
            </a:r>
            <a:r>
              <a:rPr lang="zh-CN" altLang="en-US" sz="3100" b="1" dirty="0"/>
              <a:t>视频（十）上</a:t>
            </a:r>
            <a:br>
              <a:rPr lang="en-US" altLang="zh-CN" sz="3100" b="1" dirty="0"/>
            </a:br>
            <a:r>
              <a:rPr lang="en-US" altLang="zh-CN" sz="3100" b="1" dirty="0"/>
              <a:t>2022-01-17</a:t>
            </a:r>
            <a:br>
              <a:rPr lang="en-US" altLang="zh-CN" sz="3100" b="1" dirty="0"/>
            </a:br>
            <a:endParaRPr lang="zh-CN" altLang="en-US" sz="3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12976"/>
            <a:ext cx="2304256" cy="2088232"/>
          </a:xfrm>
        </p:spPr>
      </p:pic>
    </p:spTree>
    <p:extLst>
      <p:ext uri="{BB962C8B-B14F-4D97-AF65-F5344CB8AC3E}">
        <p14:creationId xmlns:p14="http://schemas.microsoft.com/office/powerpoint/2010/main" val="253209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ea typeface="华文楷体" pitchFamily="2" charset="-122"/>
              </a:rPr>
              <a:t>    前言：顶礼上师三宝，感恩上师慈悲开示。师兄们大家晚上好、上午好。首先请大家发菩提心，我们为了度化一切众生发誓成佛，为了成佛，我们今天来入理如法的共修，今天共修的内容是</a:t>
            </a:r>
            <a:r>
              <a:rPr lang="en-US" altLang="zh-CN" sz="1600" dirty="0">
                <a:ea typeface="华文楷体" pitchFamily="2" charset="-122"/>
              </a:rPr>
              <a:t>《</a:t>
            </a:r>
            <a:r>
              <a:rPr lang="zh-CN" altLang="en-US" sz="1600" dirty="0">
                <a:ea typeface="华文楷体" pitchFamily="2" charset="-122"/>
              </a:rPr>
              <a:t>佛说稻杆经</a:t>
            </a:r>
            <a:r>
              <a:rPr lang="en-US" altLang="zh-CN" sz="1600" dirty="0">
                <a:ea typeface="华文楷体" pitchFamily="2" charset="-122"/>
              </a:rPr>
              <a:t>》</a:t>
            </a:r>
            <a:r>
              <a:rPr lang="zh-CN" altLang="en-US" sz="1600" dirty="0">
                <a:ea typeface="华文楷体" pitchFamily="2" charset="-122"/>
              </a:rPr>
              <a:t>上师开示视频</a:t>
            </a:r>
            <a:r>
              <a:rPr lang="en-US" altLang="zh-CN" sz="1600" dirty="0">
                <a:ea typeface="华文楷体" pitchFamily="2" charset="-122"/>
              </a:rPr>
              <a:t>10</a:t>
            </a:r>
            <a:r>
              <a:rPr lang="zh-CN" altLang="en-US" sz="1600" dirty="0">
                <a:ea typeface="华文楷体" pitchFamily="2" charset="-122"/>
              </a:rPr>
              <a:t>的上半部分。下面由我为大家串讲，不对的地方，师兄们指正。</a:t>
            </a:r>
            <a:endParaRPr lang="en-US" altLang="zh-CN" sz="1500" dirty="0"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sz="1600" dirty="0"/>
              <a:t>《</a:t>
            </a:r>
            <a:r>
              <a:rPr lang="zh-CN" altLang="en-US" sz="1600" dirty="0"/>
              <a:t>佛说稻秆经</a:t>
            </a:r>
            <a:r>
              <a:rPr lang="en-US" altLang="zh-CN" sz="1600" dirty="0"/>
              <a:t>》</a:t>
            </a:r>
            <a:r>
              <a:rPr lang="zh-CN" altLang="en-US" sz="1600" dirty="0"/>
              <a:t>宣讲的方法，就像海浪一样一轮一轮的。先讲一个稍微略一点的十二缘起法，再讲稍微广一点的讲十二缘起法，再接着又讲缘起之间相互的因果关系。</a:t>
            </a:r>
            <a:endParaRPr lang="en-US" altLang="zh-CN" sz="1500" dirty="0"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本段视频开示的内容：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１、再一次深入的分析什么是无明？</a:t>
            </a:r>
            <a:endParaRPr lang="en-US" altLang="zh-CN" sz="1800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２、无明、行、识、名色的因果关系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endParaRPr lang="en-US" altLang="zh-CN" sz="1500" dirty="0">
              <a:ea typeface="华文楷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Autofit/>
          </a:bodyPr>
          <a:lstStyle/>
          <a:p>
            <a:pPr lvl="0"/>
            <a:r>
              <a:rPr lang="zh-CN" altLang="en-US" sz="2400" b="1" dirty="0"/>
              <a:t>一、复习之前关于“无明”的内容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439248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经文：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何者是无明。于此六界。起于一想．一合想．常想．坚牢想．不坏想．安乐想．众生．命．生者．养育．士夫．人．儒童．作者．我．我所想等。及余种种无知。此是无明。</a:t>
            </a:r>
            <a:r>
              <a:rPr lang="en-US" sz="2000" dirty="0"/>
              <a:t>(</a:t>
            </a:r>
            <a:r>
              <a:rPr lang="zh-CN" altLang="en-US" sz="2000" dirty="0"/>
              <a:t>视频</a:t>
            </a:r>
            <a:r>
              <a:rPr lang="en-US" sz="2000" dirty="0"/>
              <a:t>7)</a:t>
            </a:r>
            <a:endParaRPr lang="zh-CN" altLang="en-US" sz="2000" dirty="0"/>
          </a:p>
          <a:p>
            <a:r>
              <a:rPr lang="zh-CN" altLang="en-US" sz="2000" dirty="0"/>
              <a:t>无明就是对这个世界的执着。两种：一是把世界当着真实不虚的；二是把自己以及其他人、生命当着真实不虚的看待；</a:t>
            </a:r>
          </a:p>
          <a:p>
            <a:r>
              <a:rPr lang="zh-CN" altLang="en-US" sz="2000" dirty="0"/>
              <a:t>无明</a:t>
            </a:r>
            <a:r>
              <a:rPr lang="en-US" altLang="zh-CN" sz="2000" dirty="0"/>
              <a:t>——</a:t>
            </a:r>
            <a:r>
              <a:rPr lang="zh-CN" altLang="en-US" sz="2000" dirty="0"/>
              <a:t>轮回的原动力；</a:t>
            </a:r>
            <a:endParaRPr lang="en-US" altLang="zh-CN" sz="2000" dirty="0"/>
          </a:p>
          <a:p>
            <a:r>
              <a:rPr lang="zh-CN" altLang="en-US" sz="2000" dirty="0"/>
              <a:t>断除无明需要证悟空性。</a:t>
            </a:r>
            <a:endParaRPr lang="en-US" altLang="zh-CN" sz="2000" dirty="0"/>
          </a:p>
          <a:p>
            <a:r>
              <a:rPr lang="zh-CN" altLang="en-US" sz="2000" dirty="0"/>
              <a:t>无明的源头是虚空（佛性、光明、如来藏）</a:t>
            </a: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500066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二、闻思修才能断除无明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714356"/>
            <a:ext cx="8229600" cy="4643470"/>
          </a:xfrm>
        </p:spPr>
        <p:txBody>
          <a:bodyPr>
            <a:normAutofit/>
          </a:bodyPr>
          <a:lstStyle/>
          <a:p>
            <a:pPr fontAlgn="base"/>
            <a:r>
              <a:rPr lang="zh-CN" altLang="en-US" sz="2000" dirty="0"/>
              <a:t>无明：现实生活当中各种各样的无知、愚昧、愚蠢；迷信；从佛法空性胜义谛相对的无明。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无明就像风筝线，风筝飞得再高，风筝线还是要把它拉回来，最高点可理解为轮回的天界，包括色界、无色界。如果到了轮回的最高点，身体精神非常清净，几万年在禅定当中如如不动，最后还是要回来。因为无明没有断掉。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无明不是心的本质，是后天的产物，是可以断除的。就像衣服上的污垢不是衣服的本质，是可以洗掉的一样。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闻思修才能够断除无明。学佛就是学智慧，证悟智慧、证悟空性、证悟心的本性，才是学佛目标。如果我们能够找到好的方法，并用心去努力，获得智慧，就可以断除几百万年、几千万年一直到现在延续下来的无明。</a:t>
            </a:r>
            <a:endParaRPr lang="en-US" altLang="zh-CN" sz="2000" dirty="0"/>
          </a:p>
          <a:p>
            <a:pPr fontAlgn="base"/>
            <a:endParaRPr lang="en-US" altLang="zh-CN" sz="2000" dirty="0"/>
          </a:p>
          <a:p>
            <a:pPr fontAlgn="base"/>
            <a:endParaRPr lang="zh-CN" altLang="en-US" sz="2000" dirty="0"/>
          </a:p>
          <a:p>
            <a:pPr fontAlgn="base"/>
            <a:endParaRPr lang="en-US" altLang="zh-CN" sz="2000" dirty="0"/>
          </a:p>
          <a:p>
            <a:pPr fontAlgn="base"/>
            <a:endParaRPr lang="zh-CN" altLang="en-US" sz="2000" dirty="0"/>
          </a:p>
          <a:p>
            <a:pPr>
              <a:lnSpc>
                <a:spcPct val="170000"/>
              </a:lnSpc>
              <a:buNone/>
            </a:pPr>
            <a:endParaRPr lang="en-US" altLang="zh-CN" sz="2400" dirty="0"/>
          </a:p>
          <a:p>
            <a:pPr>
              <a:lnSpc>
                <a:spcPct val="170000"/>
              </a:lnSpc>
              <a:buNone/>
            </a:pPr>
            <a:endParaRPr lang="zh-CN" altLang="en-US" sz="2400" dirty="0"/>
          </a:p>
          <a:p>
            <a:pPr>
              <a:lnSpc>
                <a:spcPct val="170000"/>
              </a:lnSpc>
              <a:buNone/>
            </a:pPr>
            <a:endParaRPr lang="en-US" altLang="zh-CN" sz="2400" dirty="0"/>
          </a:p>
          <a:p>
            <a:pPr lvl="0"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 lvl="0">
              <a:lnSpc>
                <a:spcPct val="120000"/>
              </a:lnSpc>
            </a:pPr>
            <a:endParaRPr lang="zh-CN" altLang="en-US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614283"/>
            <a:ext cx="11521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64807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三、真性是什么？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536504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１、分层次理解心的本性。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fontAlgn="base"/>
            <a:r>
              <a:rPr lang="zh-CN" altLang="en-US" sz="1800" dirty="0"/>
              <a:t>小乘佛教一切有部、经部，他们对真性理解的层次不一样；大乘佛教唯识宗、中观、密法的大手印、大圆满，它们所理解的真性都有不同的层次。</a:t>
            </a:r>
          </a:p>
          <a:p>
            <a:pPr fontAlgn="base"/>
            <a:r>
              <a:rPr lang="zh-CN" altLang="en-US" sz="1800" dirty="0"/>
              <a:t>为什么要讲这么多不同层次的本性呢？不同的角度或者是不同的阶段所理解的相对的本性不同。就像我们的眼睛所看到的，从世俗的角度是真相。但是这个真相是相对的，它根本就没有看到显微镜下面所看到的真相。显微镜也有很多不一样的显微镜，功能不一样，结果就不一样。这些结果，从它自己的层面来讲，都可以说是本性和真相，但不是绝对的真相。</a:t>
            </a:r>
            <a:endParaRPr lang="en-US" altLang="zh-CN" sz="1800" dirty="0"/>
          </a:p>
          <a:p>
            <a:pPr fontAlgn="base"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２、绝对的真相只有一个：就是没有真相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fontAlgn="base"/>
            <a:r>
              <a:rPr lang="zh-CN" altLang="en-US" sz="1800" dirty="0"/>
              <a:t>只要我们的语言能够说出来的，意识可以思考的这些所谓的真相实际上都不是真相。超越了语言和思考范围的背后有一个未知的区域，我们从来没有进入到这个区域当中，要突破＼穿越很多东西以后，最后才可以达到这个境界，这个境界才是真相，但是这个真相是没有真相的真相。还没有达到这种境界之前的，这些所谓的真相，只能说从它自己的角度看是一种真相。</a:t>
            </a:r>
          </a:p>
          <a:p>
            <a:pPr fontAlgn="base"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３、真实的本性是什么呢？是我们心的本性。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fontAlgn="base"/>
            <a:r>
              <a:rPr lang="zh-CN" altLang="en-US" sz="1800" dirty="0"/>
              <a:t>为什么不说我们身体的本性呢？为什么不说外面世界的本性呢？佛教认为，外面的这一切实际上不需要去思考是真实或虚拟。因为它们都是我们内心的投影，只要明白了我们内心的本质，就了解了万法的本性。</a:t>
            </a:r>
          </a:p>
          <a:p>
            <a:pPr fontAlgn="base"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４、心的本性只有一个，就两个字：明和空。明就是光明，空就是空性，这是真性</a:t>
            </a:r>
            <a:r>
              <a:rPr lang="zh-CN" altLang="en-US" sz="1800" dirty="0"/>
              <a:t>。</a:t>
            </a:r>
          </a:p>
          <a:p>
            <a:pPr fontAlgn="base"/>
            <a:endParaRPr lang="zh-CN" altLang="en-US" sz="1800" dirty="0"/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37" y="5661248"/>
            <a:ext cx="115212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四、无明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不了真性，颠倒无知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zh-CN" altLang="en-US" dirty="0"/>
              <a:t>经文：</a:t>
            </a:r>
            <a:r>
              <a:rPr lang="en-US" altLang="en-US" dirty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复次，不了真性，颠倒无知，名为无明。</a:t>
            </a:r>
            <a:r>
              <a:rPr lang="en-US" altLang="en-US" dirty="0">
                <a:latin typeface="华文楷体" pitchFamily="2" charset="-122"/>
                <a:ea typeface="华文楷体" pitchFamily="2" charset="-122"/>
              </a:rPr>
              <a:t>”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dirty="0"/>
              <a:t>无明是什么呢？就是不了解心的本性。非常伟大且有贡献的科学家、哲学家，也不知道自己心的本性是什么。</a:t>
            </a:r>
          </a:p>
          <a:p>
            <a:pPr fontAlgn="base"/>
            <a:r>
              <a:rPr lang="zh-CN" altLang="en-US" dirty="0"/>
              <a:t>学佛的人最终追求什么呢？实际上在研究自己，把我们的五蕴作为一个试验品来试验。佛教育我们，首先要去了解自己是什么。外面各种各样的物质是什么不是很重要，明白自己的本性以后，外面的所有一下子就明白了。</a:t>
            </a:r>
          </a:p>
          <a:p>
            <a:pPr fontAlgn="base"/>
            <a:r>
              <a:rPr lang="zh-CN" altLang="en-US" dirty="0"/>
              <a:t>比如说闭关，就是把自己封闭起来，就是要研究我们心的本性。就像物理学家研究物质的时候用显微镜等这些仪器来研究，佛教徒研究意识本质的时候，用意识本身。我们的眼睛、五个感官看不见，五个感官的漏洞用各种各样的仪器来补上，最后也看不见心的本性，心的本性只有它自己才能够明白，所以这样闭关修行实际上是在研究自己心的本性。</a:t>
            </a:r>
          </a:p>
          <a:p>
            <a:pPr fontAlgn="base"/>
            <a:r>
              <a:rPr lang="zh-CN" altLang="en-US" dirty="0"/>
              <a:t>我们明白了心的本性以后，所有的问题解决了，所有的烦恼、生老病死的源头全部解决了，这就是智慧。</a:t>
            </a:r>
          </a:p>
          <a:p>
            <a:pPr fontAlgn="base"/>
            <a:r>
              <a:rPr lang="zh-CN" altLang="en-US" dirty="0"/>
              <a:t>智慧的对立、相反的是什么？就是无知，愚昧，就是无明。</a:t>
            </a:r>
            <a:endParaRPr lang="en-US" altLang="zh-CN" dirty="0"/>
          </a:p>
          <a:p>
            <a:pPr fontAlgn="base"/>
            <a:r>
              <a:rPr lang="zh-CN" altLang="en-US" dirty="0"/>
              <a:t>无明：就是不了真性，颠倒无知。它不了解万事万物真实的本性，不但不了解本性和本质，而且颠倒地把没有的东西当作有，不真实的东西当作真实，无常的东西当作永恒，痛苦的东西当作幸福或者快乐。它颠倒的这些想法全部都是无知、愚昧，无明的本性就是这样，所以我们必须要跟无明斗争，要断除无明，这个是最重要的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六、行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/>
            <a:r>
              <a:rPr lang="zh-CN" altLang="en-US" sz="3500" b="1" dirty="0"/>
              <a:t>经文原文是这样的</a:t>
            </a:r>
            <a:r>
              <a:rPr lang="zh-CN" altLang="en-US" sz="4000" b="1" dirty="0"/>
              <a:t>：</a:t>
            </a:r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如是有无明故，能成三行。所谓福行、罪行、不动行。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从于福行而生福行识者。此是无明缘行。从于罪行而生罪行识者。此则名为行缘识。从于不动行而生不动行识者。此则名为识缘名色。</a:t>
            </a:r>
            <a:endParaRPr lang="en-US" altLang="zh-CN" sz="4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3500" b="1" dirty="0"/>
              <a:t>修改后是这样</a:t>
            </a:r>
            <a:r>
              <a:rPr lang="zh-CN" altLang="en-US" sz="4000" b="1" dirty="0"/>
              <a:t>：</a:t>
            </a:r>
            <a:r>
              <a:rPr lang="zh-CN" altLang="en-US" sz="4000" dirty="0">
                <a:latin typeface="华文楷体" pitchFamily="2" charset="-122"/>
                <a:ea typeface="华文楷体" pitchFamily="2" charset="-122"/>
              </a:rPr>
              <a:t>如是有无明故，能成三行。所谓福行、罪行、不动行。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此是无明缘行。从于福行而生福行识者，从于罪行而生罪行识者，从于不动行而生不动行识者，此则名为行缘识。与识俱生</a:t>
            </a:r>
            <a:r>
              <a:rPr lang="en-US" altLang="zh-CN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sz="4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非色四蕴及色，此则名为识缘名色。</a:t>
            </a:r>
            <a:endParaRPr lang="en-US" altLang="zh-CN" sz="40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3500" dirty="0"/>
              <a:t>我们按照慈上师修改后的内容来讲。</a:t>
            </a:r>
          </a:p>
          <a:p>
            <a:pPr fontAlgn="base"/>
            <a:r>
              <a:rPr lang="zh-CN" altLang="en-US" sz="3500" dirty="0"/>
              <a:t>福行：行善。不偷不盗，布施、忍辱、持戒等等，这些都叫作福行。</a:t>
            </a:r>
            <a:endParaRPr lang="en-US" altLang="zh-CN" sz="3500" dirty="0"/>
          </a:p>
          <a:p>
            <a:pPr fontAlgn="base"/>
            <a:r>
              <a:rPr lang="zh-CN" altLang="en-US" sz="3500" dirty="0"/>
              <a:t>罪行：杀盗淫妄。</a:t>
            </a:r>
            <a:endParaRPr lang="en-US" altLang="zh-CN" sz="3500" dirty="0"/>
          </a:p>
          <a:p>
            <a:pPr fontAlgn="base"/>
            <a:r>
              <a:rPr lang="zh-CN" altLang="en-US" sz="3500" dirty="0"/>
              <a:t>不动行：四禅八定。</a:t>
            </a:r>
            <a:endParaRPr lang="en-US" altLang="zh-CN" sz="3500" dirty="0"/>
          </a:p>
          <a:p>
            <a:pPr fontAlgn="base"/>
            <a:r>
              <a:rPr lang="zh-CN" altLang="en-US" sz="3500" dirty="0"/>
              <a:t>小乘佛教的静处：没有人干扰、偏僻的地方，就像世外桃源，在这样的地方去打坐、禅定。</a:t>
            </a:r>
          </a:p>
          <a:p>
            <a:r>
              <a:rPr lang="zh-CN" altLang="en-US" sz="3500" dirty="0"/>
              <a:t>大乘佛教的静处：纽约时代广场－－菩萨的静处。城市、人非常多的地方就是大乘佛教的静处。大乘佛教的目的不是他个人的修行，是利益众生。最关键的一点：是否有自私自利的心。没有自私自利叫清净，没有自私，即便是最热闹的地方，也是静处。</a:t>
            </a:r>
            <a:endParaRPr lang="en-US" altLang="zh-CN" sz="3500" dirty="0"/>
          </a:p>
          <a:p>
            <a:r>
              <a:rPr lang="zh-CN" altLang="en-US" sz="3500" dirty="0"/>
              <a:t>因为有了无明，就会造罪行善，修四禅八定，所以就是从无明产生了行。</a:t>
            </a:r>
          </a:p>
          <a:p>
            <a:endParaRPr lang="en-US" altLang="zh-CN" sz="35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-92871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七　识、名色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华文楷体" pitchFamily="2" charset="-122"/>
                <a:ea typeface="华文楷体" pitchFamily="2" charset="-122"/>
              </a:rPr>
              <a:t>经文</a:t>
            </a:r>
            <a:r>
              <a:rPr lang="zh-CN" altLang="en-US" sz="1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：从于福行而生福行识者，从于罪行而生罪行识者，从于不动行而生不动行识者，此则名为行缘识。</a:t>
            </a:r>
            <a:endParaRPr lang="en-US" sz="18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800" dirty="0"/>
              <a:t>“从于福行”就是如果行善，就会产生行善的意识，投生到人间或天人。</a:t>
            </a:r>
            <a:endParaRPr lang="en-US" altLang="zh-CN" sz="1800" dirty="0"/>
          </a:p>
          <a:p>
            <a:pPr fontAlgn="base"/>
            <a:r>
              <a:rPr lang="en-US" sz="1800" dirty="0"/>
              <a:t>“</a:t>
            </a:r>
            <a:r>
              <a:rPr lang="zh-CN" altLang="en-US" sz="1800" dirty="0"/>
              <a:t>从于罪行</a:t>
            </a:r>
            <a:r>
              <a:rPr lang="en-US" sz="1800" dirty="0"/>
              <a:t>”</a:t>
            </a:r>
            <a:r>
              <a:rPr lang="zh-CN" altLang="en-US" sz="1800" dirty="0"/>
              <a:t>，如果是造罪，就产生造罪的罪行识，就投生到地狱饿鬼这样子的地方。</a:t>
            </a:r>
            <a:endParaRPr lang="en-US" altLang="zh-CN" sz="1800" dirty="0"/>
          </a:p>
          <a:p>
            <a:pPr fontAlgn="base"/>
            <a:r>
              <a:rPr lang="zh-CN" altLang="en-US" sz="1800" dirty="0"/>
              <a:t>如果造了不动行的话，就产生不动识，不动识就是色界和无色界的意识。</a:t>
            </a:r>
          </a:p>
          <a:p>
            <a:pPr fontAlgn="base"/>
            <a:r>
              <a:rPr lang="zh-CN" altLang="en-US" sz="18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与识俱生，非色四蕴及色，此则名为识缘名色。</a:t>
            </a:r>
            <a:endParaRPr lang="zh-CN" altLang="en-US" sz="18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800" dirty="0"/>
              <a:t>非色四蕴，受想行识四蕴，属于心法；胎形是色法。一个月的胎儿六根未具，也是有感受的。</a:t>
            </a:r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5" descr="src=http%3A%2F%2F5b0988e595225.cdn.sohucs.com%2Fq_70%2Cc_zoom%2Cw_640%2Fimages%2F20190923%2F09174482c5d24488a5487472c6851648.jpeg&amp;refer=http%3A%2F%2F5b0988e595225.cdn.sohuc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14686"/>
            <a:ext cx="5267325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讨论题：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１ 、什么无明？如何才能断除无明？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fontAlgn="base"/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２ 、什么是真性？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fontAlgn="base"/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３ 、“如是有无明故，能成三行”，是哪三行？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fontAlgn="base"/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４、为什么说前世的无明和行是今世的因？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fontAlgn="base"/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５ 、如何理解无明＼行＼识＼名色以及他们之间的关系？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fontAlgn="base"/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６ 、学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稻杆经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到现在，谈谈对十二缘起的理解？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2652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黑体</vt:lpstr>
      <vt:lpstr>宋体</vt:lpstr>
      <vt:lpstr>华文楷体</vt:lpstr>
      <vt:lpstr>Arial</vt:lpstr>
      <vt:lpstr>Calibri</vt:lpstr>
      <vt:lpstr>Office 主题​​</vt:lpstr>
      <vt:lpstr>佛教的世界观和人生观 ---《佛说稻杆经》视频（十）上 2022-01-17 </vt:lpstr>
      <vt:lpstr>PowerPoint Presentation</vt:lpstr>
      <vt:lpstr>一、复习之前关于“无明”的内容</vt:lpstr>
      <vt:lpstr>二、闻思修才能断除无明</vt:lpstr>
      <vt:lpstr>三、真性是什么？</vt:lpstr>
      <vt:lpstr>四、无明——不了真性，颠倒无知</vt:lpstr>
      <vt:lpstr>六、行</vt:lpstr>
      <vt:lpstr>七　识、名色</vt:lpstr>
      <vt:lpstr>讨论题：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入座与出座</dc:title>
  <dc:creator>user</dc:creator>
  <cp:lastModifiedBy>che oscar</cp:lastModifiedBy>
  <cp:revision>482</cp:revision>
  <dcterms:created xsi:type="dcterms:W3CDTF">2018-11-11T02:06:39Z</dcterms:created>
  <dcterms:modified xsi:type="dcterms:W3CDTF">2022-01-17T19:57:13Z</dcterms:modified>
</cp:coreProperties>
</file>