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8"/>
  </p:notesMasterIdLst>
  <p:handoutMasterIdLst>
    <p:handoutMasterId r:id="rId39"/>
  </p:handoutMasterIdLst>
  <p:sldIdLst>
    <p:sldId id="257" r:id="rId4"/>
    <p:sldId id="258" r:id="rId5"/>
    <p:sldId id="1819" r:id="rId6"/>
    <p:sldId id="1769" r:id="rId7"/>
    <p:sldId id="807" r:id="rId8"/>
    <p:sldId id="1818" r:id="rId9"/>
    <p:sldId id="1800" r:id="rId10"/>
    <p:sldId id="1801" r:id="rId11"/>
    <p:sldId id="1802" r:id="rId12"/>
    <p:sldId id="1803" r:id="rId13"/>
    <p:sldId id="1804" r:id="rId14"/>
    <p:sldId id="1806" r:id="rId15"/>
    <p:sldId id="1820" r:id="rId16"/>
    <p:sldId id="1807" r:id="rId17"/>
    <p:sldId id="1821" r:id="rId18"/>
    <p:sldId id="1822" r:id="rId19"/>
    <p:sldId id="1823" r:id="rId20"/>
    <p:sldId id="1824" r:id="rId21"/>
    <p:sldId id="1808" r:id="rId22"/>
    <p:sldId id="1825" r:id="rId23"/>
    <p:sldId id="1832" r:id="rId24"/>
    <p:sldId id="1826" r:id="rId25"/>
    <p:sldId id="1827" r:id="rId26"/>
    <p:sldId id="1809" r:id="rId27"/>
    <p:sldId id="1828" r:id="rId28"/>
    <p:sldId id="1811" r:id="rId29"/>
    <p:sldId id="1829" r:id="rId30"/>
    <p:sldId id="1830" r:id="rId31"/>
    <p:sldId id="1831" r:id="rId32"/>
    <p:sldId id="815" r:id="rId33"/>
    <p:sldId id="890" r:id="rId34"/>
    <p:sldId id="1709" r:id="rId35"/>
    <p:sldId id="1710" r:id="rId36"/>
    <p:sldId id="298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341F"/>
    <a:srgbClr val="AA3F26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0"/>
    <p:restoredTop sz="46247"/>
  </p:normalViewPr>
  <p:slideViewPr>
    <p:cSldViewPr snapToObjects="1" showGuides="1">
      <p:cViewPr varScale="1">
        <p:scale>
          <a:sx n="100" d="100"/>
          <a:sy n="100" d="100"/>
        </p:scale>
        <p:origin x="792" y="72"/>
      </p:cViewPr>
      <p:guideLst>
        <p:guide orient="horz" pos="2131"/>
        <p:guide pos="290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handoutMaster" Target="handoutMasters/handoutMaster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theme" Target="theme/theme1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presProps" Target="pres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2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644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3.png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/>
          <p:cNvPicPr>
            <a:picLocks noChangeAspect="1"/>
          </p:cNvPicPr>
          <p:nvPr/>
        </p:nvPicPr>
        <p:blipFill>
          <a:blip r:embed="rId13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4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/>
          <p:cNvPicPr>
            <a:picLocks noChangeAspect="1"/>
          </p:cNvPicPr>
          <p:nvPr/>
        </p:nvPicPr>
        <p:blipFill>
          <a:blip r:embed="rId13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4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2025/10/13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8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71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331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精勤灭嗔者，享乐今后世。</a:t>
            </a:r>
          </a:p>
        </p:txBody>
      </p:sp>
      <p:sp>
        <p:nvSpPr>
          <p:cNvPr id="1331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0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12775" y="1711325"/>
            <a:ext cx="7991475" cy="275844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闻思修行：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闻思修应循序渐进；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通过长期的闻思与修行相结合，才可以让自己的心态彻底调整；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摧毁嗔恨心同样也需要一个过程。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应断：听完法后仍会生嗔，就怀疑传法者或法本有问题，于是舍弃上师和法本，去寻找更快、更殊胜的大法，想马上获得圆满正等觉果位。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应取：凡事皆有规律，如违背，欲速则不达。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4341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强行我不欲，或挠吾所欲，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得此不乐食，嗔盛毁自己。</a:t>
            </a: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12775" y="1711325"/>
            <a:ext cx="7991475" cy="5092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他人强制性地非要我做我不喜欢的事情，或是阻挠我做想做的事情，遇到这些生长嗔恼的因缘后，嗔恨心便会盛发起来，毁灭自己和他人。</a:t>
            </a: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强行我不欲，或挠吾所欲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造嗔恨之因。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得此不乐食，嗔盛毁自己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所得之果。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生起嗔心的两大因缘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强行我不欲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，本来我不想做的事情，非要让我做。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挠吾所欲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，本来我希求的事情，他人却百般阻挠，不让我去做。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总结：这两种因会产生一种不快乐的心态，不快乐的心态犹如食物一样，能养育嗔恨心的敌人，使嗔恨心的能力大大增强，就能毁灭今生来世的所有善根。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638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强行我不欲，或挠吾所欲，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得此不乐食，嗔盛毁自己。</a:t>
            </a:r>
          </a:p>
        </p:txBody>
      </p:sp>
      <p:sp>
        <p:nvSpPr>
          <p:cNvPr id="1639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6393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不乐是嗔心的粮食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人与人冲突，是因观点不一致。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种种因缘让彼此产生不快乐，进而生起嗔恨心，毁坏自他一切善根。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嗔恨心源于执著。如果没有特别执着，随顺他人，也不一定有嗔恨心。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应：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时常审视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自己的心态。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若：发现有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不快乐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的情绪产生。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觉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：说明嗔恨心马上要爆发了。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行：此时必须要提高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警惕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⑤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断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：发生不快之事。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0485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强行我不欲，或挠吾所欲，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得此不乐食，嗔盛毁自己。</a:t>
            </a:r>
          </a:p>
        </p:txBody>
      </p:sp>
      <p:sp>
        <p:nvSpPr>
          <p:cNvPr id="2048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12775" y="1711325"/>
            <a:ext cx="7991475" cy="209169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《天鼓经》：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分别念的薪所生之嗔恨火，最终焚毁自他一切，导致一切祸害。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</a:p>
          <a:p>
            <a:pPr eaLnBrk="1" latinLnBrk="1" hangingPunct="1">
              <a:lnSpc>
                <a:spcPts val="2600"/>
              </a:lnSpc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麦彭仁波切：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嗔心生起之时，如果观察它的来处，默然静坐片刻，怒火会自然熄灭。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741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因此，理所应当尽力断绝自己的这个嗔恨敌人的不悦意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食物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。原因是，这位怨敌除了如此加害我以外再没有其余的事情了。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第一层：故当尽断除，嗔敌诸粮食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应断除产生嗔恨的因缘。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第二层：此敌唯害我，更无他余事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为什么需要断除的原因。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比喻意义：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比喻：欲灭敌人，先断粮草；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意义：摧毁嗔敌，断其食物。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741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断除什么食物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？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相续中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不快乐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的心态。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这种心态是产生嗔恨心的唯一因，是营养它、壮大它的食粮，因此，当不快乐的心态产生时，我们要尽量去对治它。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如何在生活中去修行？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无论遇何事，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不以分别念进行取舍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，如此行持，嗔恨不能生；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若遇嗔境，应以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沙门四法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对待：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他人殴打，我不嗔打；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他人辱骂，我不还骂；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他人嗔恨，我不生嗔；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他人寻机挑衅，我不寻过反争。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如此行持的好处：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不快乐之心不会产生；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相续中清净喜乐不受损害。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741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嗔敌危害大。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从时间、连续、程度、无常等角度分析。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在八万四千的烦恼魔军中，嗔恨心是威力最大、势力最强的暴君。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作为一个修行人，若不断嗔，修行无义。举例有些人闻思很多年，但与人交往中，动不动就发脾气，这样修行，意义不大。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遣疑：嗔心和痴心没有，但贪心特别重。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因不同根基因缘，众生的烦恼也各不相同。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不论怎样的烦恼，《入行论》都有对治的方法。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741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教诫：明明有烦恼，不要把自己包装成没有烦恼的证悟者。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凡夫没有必要抬高自己，把自己吹成证悟者、瑜伽士，用佛法装点自己。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格言：不净粪撒在空中，最后还是落在自己身上，同样，依止没有道德的人，到头来还是自己遭殃。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不净粪的本性就是不干净的。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比喻：把它装饰在珍宝上、伞盖上，或装饰在服饰上，不但无法成为真正的庄严，反而把全身都染污了。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意义：相续具足烦恼的人，再怎么吹嘘或包装，也无法变成真正的庄严。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同样，依止没有道德的人，到头来还是自己遭殃。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741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故当尽断除，嗔敌诸粮食，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此敌唯害我，更无他余事。</a:t>
            </a: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劝诫摒弃伪装，依靠殊胜的教言，对治贪嗔痴。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第一世敦珠法王说：讲佛法的人很多，实际修持的人很少，即使实际修持的人很多，但能真正调伏烦恼的人很少。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故：一定要依靠大乘殊胜的教言，对治自相续中的贪嗔痴烦恼。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如何实修？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所谓的修行，就是不断串习法义，调伏自相续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总结对治目标：根除嗔恨心。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《入行论大疏》：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即使有人砍断我的头，我也不能产生不快乐的心态，反而应对他生大悲心。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843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542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无论遇到任何逆境，都不要扰乱欢喜的心境，因为忧愁苦恼不但于事无补，反而会使人失坏许多善根。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第一层：遭遇任何事，莫扰欢喜心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怎么断？正说：（要欢喜）。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第二层：忧恼不济事，反失诸善行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反说：苦恼忧愁失毁善行。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在修行的旅途中，任何人都不可能一帆风顺，或多或少都会遇到挫折坎坷，千万不能扰乱自己的欢喜心。无论遇到怎样的不顺，心都应该如如不动，永远不要失去这份快乐。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有了修行的境界，在行住坐卧当中，即使遇到一些不快乐，也知道轮回中的事情不一定永远都是这样，心中的痛苦当下就能释然。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</a:p>
          <a:p>
            <a:pPr lvl="0" algn="l" eaLnBrk="1" hangingPunct="1"/>
            <a:r>
              <a:rPr lang="zh-CN" altLang="zh-CN" sz="1800" b="1" dirty="0"/>
              <a:t>顶礼文殊智慧勇士</a:t>
            </a:r>
          </a:p>
          <a:p>
            <a:pPr lvl="0" algn="l" eaLnBrk="1" hangingPunct="1"/>
            <a:r>
              <a:rPr lang="zh-CN" altLang="zh-CN" sz="1800" b="1" dirty="0"/>
              <a:t>顶礼传承大恩上师</a:t>
            </a:r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2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843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教证及公案：原因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不执着。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佛陀在《月灯经》中云：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若遇安乐境，不应起贪欲。若遇痛苦境，亦不生厌烦。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”——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遭遇兴衰，皆不贪执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《宝积经》：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若心得自在，诸法亦自在。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贝诺扎纳：被流放，处于可怕的环境中，始终处于一种快乐的心态中。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米拉日巴：山洞修行，无吃无穿，朝拜者见，觉其凄惨，尊者随口吟唱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八种修行快乐之歌。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世间人情有可原：没学佛的世间人，从小环境就是贪执己方，嗔斥他方。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修行人失去庄严：长期闻思大乘佛法，理应明白其中道理，再有如此行为，实不应理。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我们遇到不欢喜的事情时，自心不要起烦恼，更不应该生嗔恨心，否则今生来世的一切善根都会摧毁无余。因此，修行人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保持欢喜心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非常重要。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843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修行窍诀：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境界不到时，可经常观想，串习的方法：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我遇到最痛苦的时候，怎么办？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我最执著的父母、亲人死了，怎么办？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如果今天有人拿刀在我身上砍，我怎么样对待？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结果：串习多了，即便有一天真正遇到痛苦的真实对境，也就不一定非常痛苦了。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观如梦如幻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梦中再繁华衰败，现实中也不会生贪恋痛苦，能坦然安住。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843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反说：举例说明串习不够的结果。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案例：出家人死了，其家人痛哭流涕，世界崩溃，抱尸不放，哭到昏厥。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对比：杀牦牛时，为何不哭？口头上说一切众生皆为我父母，实际运用时，却又很大差别。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教诫：对于如此哭喊忧恼贪执的行为。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世间人：情有可原。没有学过佛、不懂空性和大乘教义，从小的环境就是贪执己方，嗔斥他方的环境。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修行人：失去庄严实不应理。长期闻思大乘佛法，理应明白其中道理。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843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遭遇任何事，莫扰欢喜心，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忧恼不济事，反失诸善行。</a:t>
            </a: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正说：只要坚持实修，嗔心并不顽固难改。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原因：快乐和痛苦完全建立在心的执著上。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快乐到底是建立在物质上，还是在心上？如果建立在外境上：上师以自己去拉萨时的经历为例，对比痛苦的老板和快乐的乞丐。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为什么一无所有的乞丐却睡得香，很快乐；有钱的老板却没有好梦呢？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结论：追求物质来满足自己，让自己快乐，这是根本不现实的。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切莫偏堕：物质并不是一点关系都没有，任何事情不能堕两边。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8.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修行中，始终要处于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快乐状态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切莫执著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通过老修行人的永远快乐和凡夫人的心烦意乱对比，开示快乐和自己的心态密不可分。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心情快乐窍诀：不快乐时，经常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祈祷上师三宝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！对事情不要特别执著。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9461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若事尚可改，云何不欢喜，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若已不济事，忧恼有何益？</a:t>
            </a:r>
          </a:p>
        </p:txBody>
      </p:sp>
      <p:sp>
        <p:nvSpPr>
          <p:cNvPr id="1946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9465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假设事情尚有可扭转的余地，那么还有什么不高兴的呢？倘若已经不可救药，那忧愁苦恼又有什么用呢？根本无有任何利益，因此闷闷不乐实不合理。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第一层：若事尚可改，云何不欢喜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理证正说。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第二层：若已不济事，忧恼有何益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理证反说。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如何理解颂词。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减少：人与人之间的摩擦、误解；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增多：彼此之间互相包容、理解；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如此则不会导致各种恶果，乃至人命；因为：人与人之间的冲突，源自语言上的矛盾，或为了一点小事。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窍诀：亏损失败自取受，利益胜利奉献他。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9461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若事尚可改，云何不欢喜，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若已不济事，忧恼有何益？</a:t>
            </a:r>
          </a:p>
        </p:txBody>
      </p:sp>
      <p:sp>
        <p:nvSpPr>
          <p:cNvPr id="1946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9465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教诫。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人与人之间应充满和谐友好，避免冲突纷争；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切莫偏堕：上师批评弟子，可以开许。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大德的教言说：弟子因为烦恼而犯错，上师知道以后，如果没有制止，而听之任之，弟子可能还会重蹈覆辙。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大乘佛教中允许：为了防止这种恶行蔓延，上师显现上可以严厉呵斥弟子。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为了自私自利的目的，以自相的贪嗔之心而引发的冲突，应越少越好！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堪布根霍在讲义中说道：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我们做事情失败了，如果尚有扭转的余地，就像青稞撒在地上，还可以拾起来一样，那不必要为此失去欢喜心；如果像打烂了的碗一样无法补救，再嗔恨也没有任何意义。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150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不欲我与友，历苦遭轻蔑，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闻受粗鄙语，于敌则相反。</a:t>
            </a: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我不乐意自己和亲友遭受痛苦，为他人轻蔑，听受当面的粗恶语与背后毁谤的卑鄙言词，但是对于敌人却刚好相反。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en-US" altLang="zh-CN" sz="1800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第一层：不欲我与友，历苦遭轻蔑，闻受粗鄙语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于我和我所。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第二层：于敌则相反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于敌。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嗔恨心的因缘。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行我不欲。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挠吾所欲。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150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不欲我与友，历苦遭轻蔑，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闻受粗鄙语，于敌则相反。</a:t>
            </a: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542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不欲境有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种：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自己不乐意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的对境有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让我痛苦。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遭受轻毁。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当面说恶语。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背后说毁谤的鄙语。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种发生在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我的亲友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身上。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而对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我的怨敌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则与此相反。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让他快乐。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获得尊敬。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听闻爱语。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听闻敬语。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总：这以上共有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12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种，各自又分过去、现在、未来三种，这样共有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150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不欲我与友，历苦遭轻蔑，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闻受粗鄙语，于敌则相反。</a:t>
            </a: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所欲境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自己希求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的对境有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让我快乐。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获得尊敬。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听闻爱语。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听闻敬语。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希望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我的亲人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得到这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我的敌人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，愿意：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让他痛苦。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遭人轻毁。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听受毁谤。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听受恶语。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总：这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12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种各分过去、现在、未来三种，共有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种所欲境。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150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不欲我与友，历苦遭轻蔑，</a:t>
            </a:r>
            <a:endParaRPr lang="en-US" altLang="zh-CN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闻受粗鄙语，于敌则相反。</a:t>
            </a: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17583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以上共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72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种生嗔境。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要么是依靠我，要么是依靠我的亲友，要么是依靠我的敌人。表面上看比较容易，但详细分析，也有一点点复杂，一定要搞清楚。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251075"/>
            <a:ext cx="2592387" cy="319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1988820"/>
            <a:ext cx="316865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</a:p>
          <a:p>
            <a:pPr marL="0" lvl="0" indent="0" algn="l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</a:p>
          <a:p>
            <a:pPr marL="0" lvl="0" indent="0" algn="l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</a:p>
          <a:p>
            <a:pPr marL="0" lvl="0" indent="0" algn="l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2867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187599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嗔恨心的因是什么？它依靠什么因缘而产生？怎样才能遣除？请以发生在你身上的事情具体分析。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妙心随缘</a:t>
            </a: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1324565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快乐和痛苦到底建立在什么上面？你平时是怎样追求快乐的？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行人</a:t>
            </a: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322082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3.有些人办事情失败了，就对别人发脾气，这种做法合理吗？为什么？@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云栖</a:t>
            </a:r>
            <a:endParaRPr lang="en-US" altLang="zh-CN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748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TextBox 16"/>
          <p:cNvSpPr/>
          <p:nvPr/>
        </p:nvSpPr>
        <p:spPr>
          <a:xfrm>
            <a:off x="857250" y="2060575"/>
            <a:ext cx="6902450" cy="1322082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4.生嗔的对境分为哪72种？请在现实生活中一一对应。@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心灯</a:t>
            </a:r>
            <a:endParaRPr lang="en-US" altLang="zh-CN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50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1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</a:p>
        </p:txBody>
      </p:sp>
      <p:sp>
        <p:nvSpPr>
          <p:cNvPr id="3175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lstStyle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71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340"/>
            <a:ext cx="896556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8197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本课总义归摄</a:t>
            </a: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348038" y="1635125"/>
            <a:ext cx="4537075" cy="3138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本课宣讲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当修安忍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安忍之功德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，既然安忍有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享乐今后世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的功德，故应当修安忍。接着宣讲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修持方法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，分为略说和广说。略说包括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思维所断因之过患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理当遣除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，分析生嗔恨心的因是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挠吾所欲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，如不及时对治，终将毁坏自己的善根，故理当遣除增上嗔恨的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不乐食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。进而宣讲了广说中的第一部分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总说嗔恨对境之分类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，概括宣说了哪些对境令我们生嗔恨心，了知后就能知道如何对治嗔恨。</a:t>
            </a:r>
          </a:p>
        </p:txBody>
      </p:sp>
      <p:pic>
        <p:nvPicPr>
          <p:cNvPr id="820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63700"/>
            <a:ext cx="1919288" cy="2878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1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9221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本课总义归摄</a:t>
            </a:r>
          </a:p>
        </p:txBody>
      </p:sp>
      <p:sp>
        <p:nvSpPr>
          <p:cNvPr id="922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矩形 10"/>
          <p:cNvSpPr/>
          <p:nvPr/>
        </p:nvSpPr>
        <p:spPr>
          <a:xfrm>
            <a:off x="465138" y="1163638"/>
            <a:ext cx="6194425" cy="4799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本课用了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组颂词来宣说：</a:t>
            </a:r>
            <a:endParaRPr lang="en-US" altLang="zh-CN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努力修持安忍，灭除嗔恨，能享受来世今生的殊胜功德。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非要让我做本来我不想做的事情，或百般阻挠我所希求之事，得到这两种不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悦意的食物，嗔心的能力就会大大增强，足以毁灭自己。</a:t>
            </a:r>
            <a:endParaRPr lang="en-US" altLang="zh-CN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了知增上嗔恨心的两大不乐食后，为了防止嗔心继续壮大，应想方设法去断除它的粮食，因为嗔恨敌没有别的事，唯一就是要害我。</a:t>
            </a:r>
            <a:endParaRPr lang="en-US" altLang="zh-CN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4.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我们遭遇任何事不要挠乱欢喜心，以平常心去处理事情，切莫给嗔恨心增长的机会，因为忧恼并无用处，反而将失坏善行。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5.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进一步说明怎样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莫扰欢喜心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、不起烦恼心：假设事情尚有可扭转的余地，那么还有什么不高兴的呢？倘若已经不可救药，那忧愁苦恼又有什么用呢？根本无有任何利益，因此闷闷不乐实不合理。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6.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嗔恨心的因缘之一，就是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。不欲的对境有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种，欲的对境有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36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种，这样共有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72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种。</a:t>
            </a:r>
          </a:p>
        </p:txBody>
      </p:sp>
      <p:pic>
        <p:nvPicPr>
          <p:cNvPr id="922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988" y="1700213"/>
            <a:ext cx="1920875" cy="2878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0245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精勤灭嗔者，享乐今后世。</a:t>
            </a: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42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如果精进勤奋地灭除嗔恨，那么此人无论今生还是他世都会享受快乐。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为什么说修安忍让今生来世都快乐？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体会：先不依靠经论的教证，我们仅通过自己的体会也可以了解。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观察：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观察依据：真正依靠安忍品的教言观察。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观察对象：方方面面观察嗔恨的本体、因缘、果等。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观察结论：发现嗔恨本体了不可得。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果：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从而彻底根除相续中的嗔恨心。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此人即生中会非常快乐，即使感受世间上如兵器砍割等最大的痛苦，也不会生起丝毫嗔恨。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今生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，不管遇到什么样的对境、逆缘，都能游刃有余、非常快乐。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来世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，如大乘经典中所讲，感得相貌庄严、转生善趣，富圆满、才华出众。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总结：故修安忍可以让今生来世都快乐。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1269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精勤灭嗔者，享乐今后世。</a:t>
            </a:r>
          </a:p>
        </p:txBody>
      </p:sp>
      <p:sp>
        <p:nvSpPr>
          <p:cNvPr id="1127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2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12775" y="1608138"/>
            <a:ext cx="7991475" cy="50927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以公案开示，真正修安忍，遇到什么逆境都能坦然面对。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公案：罗睺罗、舍利子化缘途中遇到流氓，被打后不怀嗔心，不做反抗，默默洗去血迹，包扎伤口。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嗔恨心不是无法毁灭的，摧毁嗔恨，需修安忍。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教证：毁嗔恨、修安忍的功德。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《妙臂请问经》：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修安忍者，以少功力及微小苦，能圆满波罗蜜多。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《菩萨地论》：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精进修持安忍者，即生中不离快乐，死时成群结队的天人也会降临，在鼓乐声中迎接他前往善趣。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 </a:t>
            </a: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知易行难，如何做到修安忍呢？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闻思本论，虽然凡夫不可能没有一点嗔心，但如果通过本论加持，自己慈悲越加增上，嗔恨越加减少。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对比：</a:t>
            </a: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闻思前：嗔心如寒冬腊月的狂风般凛冽。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闻思后：嗔心犹如春天的微风，虽然在吹，力量应该有所减少。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0" t="0" r="0" b="0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71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</a:p>
        </p:txBody>
      </p:sp>
      <p:pic>
        <p:nvPicPr>
          <p:cNvPr id="12293" name="直接连接符 59"/>
          <p:cNvPicPr/>
          <p:nvPr/>
        </p:nvPicPr>
        <p:blipFill>
          <a:blip r:embed="rId2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精勤灭嗔者，享乐今后世。</a:t>
            </a:r>
          </a:p>
        </p:txBody>
      </p:sp>
      <p:sp>
        <p:nvSpPr>
          <p:cNvPr id="1229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6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</a:p>
        </p:txBody>
      </p:sp>
      <p:sp>
        <p:nvSpPr>
          <p:cNvPr id="12297" name="矩形 2"/>
          <p:cNvSpPr/>
          <p:nvPr/>
        </p:nvSpPr>
        <p:spPr>
          <a:xfrm>
            <a:off x="612775" y="1625600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长期依止上师，保持耐心，日积月累，持之以恒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比喻、对比：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严重慢性病人。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希望在很快的时间内，服一两付药就马上痊愈。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想转变自相续的修行人：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有些人今天认识一个了不起的上师，就希望烦恼马上断掉，全部消于法界，然后当下顿悟。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好比：病入膏肓的人，只在医院里坐六个小时，就想让身体马上恢复。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实际规律：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看病：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治疗慢性病，需要依止医生五六年；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通过医生对症下药，病情才会有所好转；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最后即使没有恢复，也能保证不再复发或者危及生命。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4907</Words>
  <Application>Microsoft Office PowerPoint</Application>
  <PresentationFormat>On-screen Show (4:3)</PresentationFormat>
  <Paragraphs>435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8_A000120150318A04PWBG</vt:lpstr>
      <vt:lpstr>10_A000120150324A07PWBG</vt:lpstr>
      <vt:lpstr>1_A000120150324A07PWBG</vt:lpstr>
      <vt:lpstr>入行论71课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回      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入行论71课</dc:title>
  <dc:creator/>
  <cp:lastModifiedBy>Unknown User</cp:lastModifiedBy>
  <cp:revision>5</cp:revision>
  <dcterms:created xsi:type="dcterms:W3CDTF">2015-10-10T17:40:00Z</dcterms:created>
  <dcterms:modified xsi:type="dcterms:W3CDTF">2025-10-13T14:06:42Z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2EF721A125404A3AA9AFA4DA48E00AC2_13</vt:lpwstr>
  </property>
</Properties>
</file>