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2" r:id="rId4"/>
    <p:sldId id="264" r:id="rId5"/>
    <p:sldId id="263" r:id="rId6"/>
    <p:sldId id="270" r:id="rId7"/>
    <p:sldId id="268" r:id="rId8"/>
    <p:sldId id="265" r:id="rId9"/>
    <p:sldId id="266" r:id="rId10"/>
    <p:sldId id="267" r:id="rId11"/>
    <p:sldId id="269" r:id="rId12"/>
    <p:sldId id="271" r:id="rId13"/>
    <p:sldId id="275" r:id="rId14"/>
    <p:sldId id="276" r:id="rId15"/>
    <p:sldId id="277" r:id="rId16"/>
    <p:sldId id="27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30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A04E-FDF2-D44A-88FB-8A846813F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662" y="1354667"/>
            <a:ext cx="8655464" cy="2421464"/>
          </a:xfrm>
        </p:spPr>
        <p:txBody>
          <a:bodyPr>
            <a:noAutofit/>
          </a:bodyPr>
          <a:lstStyle/>
          <a:p>
            <a:r>
              <a:rPr lang="en-US" sz="88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en-US" sz="8800" dirty="0" err="1">
                <a:latin typeface="KaiTi" panose="02010609060101010101" pitchFamily="49" charset="-122"/>
                <a:ea typeface="KaiTi" panose="02010609060101010101" pitchFamily="49" charset="-122"/>
              </a:rPr>
              <a:t>佛說稻桿經</a:t>
            </a:r>
            <a:r>
              <a:rPr lang="en-US" sz="88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93982-F227-944E-87FB-FB33DFE3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1252" y="3908654"/>
            <a:ext cx="7542282" cy="172352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視頻</a:t>
            </a:r>
            <a:r>
              <a:rPr lang="en-US" altLang="zh-TW" sz="4000" dirty="0">
                <a:latin typeface="KaiTi" panose="02010609060101010101" pitchFamily="49" charset="-122"/>
                <a:ea typeface="KaiTi" panose="02010609060101010101" pitchFamily="49" charset="-122"/>
              </a:rPr>
              <a:t>5-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endParaRPr lang="en-CA" altLang="zh-TW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緣起修法</a:t>
            </a:r>
            <a:endParaRPr lang="en-US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20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3: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如幻如夢，只是現象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36" y="920290"/>
            <a:ext cx="9304683" cy="4727714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深入去思考，思考到很到位時，自然就感覺到我現在看到的、聽到的一切都是一個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現象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而已。除了這個現象，我如果要去找它的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本質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，它實質性的東西是不存在。在微觀世界裡去尋找時，最終什麼答案都沒有得到，反而得到了一個不生，無生。充分說明我感官看到的是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錯覺、幻覺，只是一個現象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而已。有一深刻的體會，在這個很深刻的體會當中停下來，感受一下這個世界，知道是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如夢如幻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的這種感覺。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948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3: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如幻如夢，只是現象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673086"/>
            <a:ext cx="9543222" cy="3511827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安住：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深深體會所看到所聽到的一切，都是一個沒有任何實質性的現象，僅僅是一個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現象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。會得到一個強大的體會，有了這樣的體會，不要再繼續思考，思考的目的已經達到了，就在這當中安住。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72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3: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如幻如夢，只是現象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673086"/>
            <a:ext cx="9079395" cy="475421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6.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小結：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通過不生不滅（實修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），最後又得到了另一個結論，我們看到的，聽到的，實際上是無生無滅，但我們看到的有生有滅，只能說它是一個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現象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，沒有實質性東西的現象，就像海市蜃樓，就像魔術師變出來的東西，就像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夢中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的東西。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之前我們在理論上學過了，但是沒有體會到，從來都沒有體會到，現在通過理論反覆去思考，深入地去思考，這時它不僅僅是一個知識，這時就變成了一種體會、感覺，深深體會到一切都是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如幻如夢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46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CN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对治内心的痛苦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673086"/>
            <a:ext cx="9079395" cy="47542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当内心当中产生恶念、焦虑、忧郁、难过的时候，首先找一个地方静下来，了解现在的难受是一种果，它是因缘当中产生的。</a:t>
            </a:r>
            <a:endParaRPr lang="en-CA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2. 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如果是家庭原因导致了现在的伤感，在现实生活中这是很正常的。但再进一步去观察家庭不和睦这个因怎么样导致伤感这个果的时候，我们会发现这两者之间没有关系；所谓的关系是我们自己认为有因果关系。（观察的方法是实修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和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所讲的方法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—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要把伤感和我分开，站在另为一个角度去看它，而不是把它当作内心的一部分，深入观察的时候就会发现，它只是一个现象）</a:t>
            </a:r>
            <a:endParaRPr lang="en-CA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3. 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深深的体会到无因无缘、不来不去、无生无灭的时候，就安住在这个感觉当中，伤感难过很快就会消失。难过的感受也就成为了一个如幻如梦的感受。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009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CN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对治身体的痛苦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673086"/>
            <a:ext cx="9079395" cy="175591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实修</a:t>
            </a:r>
            <a:r>
              <a:rPr lang="en-US" altLang="zh-CN" sz="2600" dirty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zh-CN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的方法也可以用于对治生病带来的痛苦，但只能用到一些不太严重的病。因为肉体上的痛苦比内心的还要真实一些，当它比较强大的时候，用这个方法去解决是比较难。</a:t>
            </a:r>
            <a:endParaRPr lang="en-CA" altLang="zh-CN" sz="2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7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CN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6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让痛苦成为善的因缘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673086"/>
            <a:ext cx="9079395" cy="47542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当内心很难受的时候，要注意到这个难受就是一个因或者一个缘；它第二个瞬间的时候就会导致某一种果。这个果就有两种可能：一个是善，一个是恶。</a:t>
            </a:r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2. 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如果将难过转化成对某一个人的抱怨和仇恨，那么就得到了一个罪恶的果。如果用难过去修自他相换、修慈悲心的话，那么就得到了一个善的果。所以我们要关注我们的情绪和感受是往哪个方向发展。</a:t>
            </a:r>
            <a:endParaRPr lang="en-CA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3. 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当感受到痛苦的时候，大部分人不去寻找自己的原因，而是立即就去抱怨别人。但在这个时候，我们要相信因果，接受这个痛苦。痛苦有很多因缘，近因远因都会有。自己造的业，不能抱怨和仇恨其他人。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212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思维方式的总结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673087"/>
            <a:ext cx="9079395" cy="357842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胜义谛：空性</a:t>
            </a:r>
            <a:r>
              <a:rPr lang="en-US" altLang="zh-CN" sz="2600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CN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不生不灭</a:t>
            </a:r>
            <a:endParaRPr lang="en-CA" altLang="zh-CN" sz="2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世俗谛：因果不虚 如幻如梦</a:t>
            </a:r>
            <a:endParaRPr lang="en-CA" altLang="zh-CN" sz="2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六个思维方式（三个观察外在，三个观察内在）反复思考对我们的见解非常有帮助。更重要的是，当我们生起烦恼的时候，千万不要让它变成仇恨和抱怨；尽量让它成为一个善的因缘。这是我们学习了因缘法以后要多注意的地方。</a:t>
            </a:r>
            <a:endParaRPr lang="en-CA" altLang="zh-CN" sz="2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18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7C5E-1E78-A94B-9D68-E6929D5F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問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題討論：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E428E-751C-6A4A-BA25-253E4EEF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如何用实修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的方法对治内心的痛苦？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自己经历过什么痛苦可以用到实修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或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的方法对治？</a:t>
            </a:r>
            <a:endParaRPr lang="en-CA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.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打疫苗时产生的痛苦（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CA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针扎到手时的痛苦</a:t>
            </a:r>
            <a:r>
              <a:rPr lang="en-CA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; b.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打完疫苗后不良反应的痛苦）如何用实修的方法对治？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711E-2582-534E-BBE3-77B774EE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世俗諦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1F01-8C93-E941-9927-6A564ACA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9412356" cy="39506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世俗諦（世俗諦當中深信因果）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首先通過因緣的五個規律：不常、不斷、不移、小因生大果、與彼相似去思考，然後對因緣，對因果產生信心，深信不疑。思考時可以舉很多很多的例子，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更重要是後面兩個：小因生大果、與彼相似。</a:t>
            </a:r>
            <a:endParaRPr lang="en-CA" altLang="zh-TW" sz="2200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78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711E-2582-534E-BBE3-77B774EE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世俗諦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1F01-8C93-E941-9927-6A564ACA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14" y="1337733"/>
            <a:ext cx="9647443" cy="54208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CA" altLang="zh-TW" sz="2200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小因生大果</a:t>
            </a:r>
            <a:r>
              <a:rPr lang="zh-TW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們靜下心來去思考，就我們所了解的、所看到的、所聽到的、所知道的這些當中，有什麼樣的小因產生什麼樣的大果。有情眾生、植物等。思考後，堅定不移的相信小因生大果。這就是自然規律，我們不需要去懷疑，沒有任何疑問，是我們看到的是我們自己知道的，最後相信很小的因可以產生很大的果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6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與彼相似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因和果是相似的，什麼樣的因就會有什麼樣的果。有情眾生：雞生雞、狗生狗等等。因和果永遠都不會錯亂，按照大自然的規律來發展，永遠都不會錯亂。最後相信：有什麼樣的因，就會有什麼樣的果。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7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711E-2582-534E-BBE3-77B774EE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9391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世俗諦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1F01-8C93-E941-9927-6A564ACA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31" y="827524"/>
            <a:ext cx="9372599" cy="530087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小結：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善有善報，惡有惡的果報。善惡因果永遠都不會錯亂的。很小的善或很小的惡會有很大的果報。從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世俗諦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或從我們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感觀層面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去觀察，最後深信不疑。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6.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安住：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最後特別特別有感受，非常相信，做好事有好報，做壞事有壞報，對這個因果特別相信，有這種信任有這種感覺，這時候就停下來不思考，就在深信不疑的信心當中停留安住，安住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～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分鐘，當信心逐漸消失時，然後又去思考，反覆地思考。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673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8D04-9503-0D4A-873C-EC5783A4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2: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空性的修法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E5A9-05C6-264C-A4CB-7C885EFC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65273"/>
            <a:ext cx="9478616" cy="37153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推理的方式：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因不觀察的情況下可以產生果，但深入去了解時，因和果不管是同時或前後，都沒辦法產生果。通過這個思維方式去思考，反覆地去思考，通過思考就有一個很強大的感受、體會。體會因是沒辧法產生果，果再怎樣觀察再怎樣想都是沒辦法從因直接地產生，這就叫做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無生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無生無滅，不生不滅，無來無生。</a:t>
            </a:r>
            <a:r>
              <a:rPr lang="en-CA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8D04-9503-0D4A-873C-EC5783A4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2: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空性的修法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E5A9-05C6-264C-A4CB-7C885EFC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9147312" cy="3556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深深體會到，稻芽沒有從稻種中產生，稻種從來都沒有產生過稻芽。有很深刻的體會後，就在這個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無生無來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當中停留下來。萬事萬物這樣觀察的時候都是不生，既然是不生，那就是不滅。安住在體會中。反覆觀察。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500" b="1" dirty="0">
                <a:latin typeface="KaiTi" panose="02010609060101010101" pitchFamily="49" charset="-122"/>
                <a:ea typeface="KaiTi" panose="02010609060101010101" pitchFamily="49" charset="-122"/>
              </a:rPr>
              <a:t>小結：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深深體會到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不生不滅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0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3: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如幻如夢，只是現象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749287"/>
            <a:ext cx="9306338" cy="40286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思考方式：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基礎思考方法就是上一個思維方法，因怎麼樣產生果，先後還是同時？還是怎樣產生？得到從來沒有產生果的結論。這個結論後還有一個：雖然這個裡面沒有找到一個理由，但從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感觀層面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那就是有生有滅，看到的這個有生有滅，去觀察時，那這個有生有滅實際上就是不生不滅。這裡面找不到怎麼樣誕生、怎麼樣毀滅都找不到。我們看到的有生有滅，是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唯現象、唯緣起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，也就是佛經裡說的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如幻如夢。</a:t>
            </a:r>
            <a:endParaRPr lang="en-CA" altLang="zh-TW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92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3: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如幻如夢，只是現象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8" y="1315278"/>
            <a:ext cx="9173816" cy="42274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CA" altLang="zh-TW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海市蜃樓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：我們看到的建築物、很多人，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沒有實質性的東西，只是我們自己感官層面上出現了這個現象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，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這個現象沒有實質性的東西，就像海市蜃樓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我們的視覺裡面明明有建築物，是光的反射，這個城市實際上在一個很遠很遠的地方，但是因為光的反射，在空中就出現了一個城市，但這個城市只能看得見，但是摸不著，這個也不存在，這也叫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唯現象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，現象而己，這叫作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如幻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C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0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3: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如幻如夢，只是現象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749286"/>
            <a:ext cx="9266582" cy="451899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如夢：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就像我們做夢的時候，夢中的一切都是跟我們現實生活當中的這些東西一樣一模一樣，尤其是我們不知道自己在做夢的時候，我們在夢裡看到的跟現實生活中感覺到的東西，沒有辦法辨別真與假，只是我們醒過來了以後才能夠知道哪個是真的，哪個是假的。做夢時我們沒辧法知道它是假的。做夢人的感官面前的光、聲音等等，顯得特別真實，現實生活也是這樣，沒有什麼更加真實的東西，不是真實的，它是個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現象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而己，這叫作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如夢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，如幻如夢。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185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290</TotalTime>
  <Words>2821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KaiTi</vt:lpstr>
      <vt:lpstr>Arial</vt:lpstr>
      <vt:lpstr>Calibri</vt:lpstr>
      <vt:lpstr>Calibri Light</vt:lpstr>
      <vt:lpstr>Celestial</vt:lpstr>
      <vt:lpstr>《佛說稻桿經》</vt:lpstr>
      <vt:lpstr>實修-1: 世俗諦</vt:lpstr>
      <vt:lpstr>實修-1: 世俗諦</vt:lpstr>
      <vt:lpstr>實修-1: 世俗諦</vt:lpstr>
      <vt:lpstr>實修-2: 空性的修法</vt:lpstr>
      <vt:lpstr>實修-2: 空性的修法</vt:lpstr>
      <vt:lpstr>實修-3: 如幻如夢，只是現象</vt:lpstr>
      <vt:lpstr>實修-3: 如幻如夢，只是現象</vt:lpstr>
      <vt:lpstr>實修-3: 如幻如夢，只是現象</vt:lpstr>
      <vt:lpstr>實修-3: 如幻如夢，只是現象</vt:lpstr>
      <vt:lpstr>實修-3: 如幻如夢，只是現象</vt:lpstr>
      <vt:lpstr>實修-3: 如幻如夢，只是現象</vt:lpstr>
      <vt:lpstr>實修-4: 对治内心的痛苦</vt:lpstr>
      <vt:lpstr>實修-5: 对治身体的痛苦</vt:lpstr>
      <vt:lpstr>實修-6: 让痛苦成为善的因缘</vt:lpstr>
      <vt:lpstr>思维方式的总结</vt:lpstr>
      <vt:lpstr>問題討論：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《佛說稻桿經》</dc:title>
  <dc:creator>Vicky Huang</dc:creator>
  <cp:lastModifiedBy>che oscar</cp:lastModifiedBy>
  <cp:revision>41</cp:revision>
  <dcterms:created xsi:type="dcterms:W3CDTF">2021-04-10T22:43:28Z</dcterms:created>
  <dcterms:modified xsi:type="dcterms:W3CDTF">2021-04-19T11:53:02Z</dcterms:modified>
</cp:coreProperties>
</file>