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668" r:id="rId4"/>
    <p:sldId id="727" r:id="rId5"/>
    <p:sldId id="726" r:id="rId6"/>
    <p:sldId id="722" r:id="rId7"/>
    <p:sldId id="725" r:id="rId8"/>
    <p:sldId id="737" r:id="rId9"/>
    <p:sldId id="724" r:id="rId10"/>
    <p:sldId id="738" r:id="rId11"/>
    <p:sldId id="723" r:id="rId12"/>
    <p:sldId id="736" r:id="rId13"/>
    <p:sldId id="735" r:id="rId14"/>
    <p:sldId id="739" r:id="rId15"/>
    <p:sldId id="683" r:id="rId16"/>
    <p:sldId id="4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810"/>
    <a:srgbClr val="B80000"/>
    <a:srgbClr val="DFD3D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5" y="89"/>
      </p:cViewPr>
      <p:guideLst>
        <p:guide orient="horz" pos="2162"/>
        <p:guide pos="3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8151E9-77C4-4BA1-B740-2D8FECBBD92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DEABA3C-462C-44E3-9686-CDCBDAEA0BF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70F95-DBBB-48E0-8C31-C810E54301B3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41056-4346-417A-B889-7BDC2F6A6D8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17600" y="504967"/>
            <a:ext cx="10160000" cy="5667233"/>
          </a:xfrm>
        </p:spPr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0B941-A118-43F9-A352-0978928551CF}" type="datetimeFigureOut">
              <a:rPr lang="en-US" altLang="en-US"/>
            </a:fld>
            <a:endParaRPr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FBE6-1BCC-4922-ABB6-3859A814F6DD}" type="slidenum">
              <a:rPr altLang="en-US"/>
            </a:fld>
            <a:endParaRPr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CC4565-7035-4C74-B2D6-55640F8F4FB5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639C2-9267-4C89-BC93-968383DC1E1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05F22-2F3B-4AAB-972B-F9796369D554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6D5BD-B5A4-4CAB-8328-A83CC0DAD17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31E7-BB05-409F-A063-74C07E4614A9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08951-7AA5-4EFF-8BFD-D3416B64C75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2B45CB-0A81-4EAC-88CA-FAE6D9C99BB0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C1691-2D27-4988-9DD1-B47A40BA677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AE9A36-0EED-4E68-AFBF-73E70322F645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E325F-8EF0-4847-BF07-A04627870C2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04E64C-BCF7-4D72-B0B0-ED1E78B48D61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98733-42B1-4C7A-8526-084C81C440E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76D845-B716-413E-930E-4AFB875A7377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9AFE7-232E-4801-8C05-3C47E62443A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>
    <p:fad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94" name="Freeform: Shape 163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5" name="标题 3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zh-CN" altLang="en-US" sz="4800" b="1" dirty="0"/>
            </a:br>
            <a:endParaRPr lang="en-US" altLang="en-US" sz="48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505" y="4777380"/>
            <a:ext cx="10260990" cy="12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kumimoji="1" lang="zh-CN" altLang="en-US" sz="24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温哥华</a:t>
            </a:r>
            <a:r>
              <a:rPr kumimoji="1" lang="zh-CN" altLang="en-US" sz="2400" b="0" i="0" kern="1200" cap="all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慧</a:t>
            </a:r>
            <a:r>
              <a:rPr kumimoji="1" lang="zh-CN" alt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灯禅修</a:t>
            </a:r>
            <a:r>
              <a:rPr kumimoji="1" lang="en-US" altLang="zh-CN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2020</a:t>
            </a:r>
            <a:endParaRPr kumimoji="1" lang="en-US" altLang="zh-CN" sz="2400" b="0" i="0" kern="12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kumimoji="1" lang="zh-CN" alt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皈依一</a:t>
            </a:r>
            <a:endParaRPr kumimoji="1" lang="zh-CN" altLang="en-US" sz="2400" b="0" i="0" kern="12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2870" y="683895"/>
            <a:ext cx="11791315" cy="6075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盲目的相信就是迷信，（分两种）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如果遇到了可靠人，结果是好的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（对境是三宝，很虔诚的相信也是可以的）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如果遇到不可靠的人，结果会非常的不好，会上当受骗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迷信是有风险的。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我们学佛最好要智信，要通过智慧去观察。这样对我们自己的信心的成长有帮助。（观察方法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因明逻辑的观察）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消除邪念的方法：（两种）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我们从小听到了对佛法及其他宗教的负面消息，所以深入闻思很重要。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其他的干扰：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莲花生大师的修法，（心咒）会让我们的路会比较顺利。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13665" y="535305"/>
            <a:ext cx="11780520" cy="6223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皈依依赖的条件（四种信心）我们作为一个修行人来说，这一生当中我们必须要做的是，首先最最最，最基本的是对三宝的这种信任、信心。如果我们对三宝半信半疑，那么就没有办法修行，修行也没有动力，所以这个必须要看清楚，必须要说清楚，到底有没有，到底可不可以相信，这个必须要观察，非常的重要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信心又分为四种：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一是清净信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：仅仅是因为看到听到上师三宝，没有别的，然后一下子世俗的所有不清净的东西、心里的所有烦恼全部消失了，心里特别激动，特别开心，就是特别有这个亲切感，有一种温暖，这叫作清净信。莲花生大师说过这个信心就像是小孩子看到母亲一样，除了这种信任以外还有一种情感。（创巴仁波切与弟子的故事）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二是欲乐信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：认为佛法很殊胜、对诸佛菩萨高僧大德善法的羡慕，下定决心我一定要去这么做，这个想法就是一个追逐的心，我也想去这样做，相信他们做的是对的！叫作欲乐信。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三是胜解信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：胜解的意思就是坚定不移地，特别特别地相信。如：对四圣谛完全相信正确无误！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四是不退转信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：一辈子不退转，就是遇到任何的问题，遇到任何的事情这个信心是不退转的。绝对的不退转是一地菩萨以上。（我们反复通过闻思修获得的信心相对来是也是不容易退转的）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03835" y="622300"/>
            <a:ext cx="11897995" cy="6102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修行是没有快捷的路，我们的根基不允许我们走快捷的路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首先我们要好好问自己观察自己的信心怎么样？如果还是半信半疑，先不谈出离心，菩提心，大圆满先去建立对佛法信心，这是最最最重要，特别特别的重要！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信心的重要性</a:t>
            </a:r>
            <a:endParaRPr altLang="en-US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这四个信心非常重要，所以我们要学佛的话，首先要考虑这些最基础的，最基本的这些东西做好了没有，这些条件我们具不具备，如果还不具备的话，那就是先去把这些条件，就是在这些问题上下功夫，还不要忙去修更高的法。 所以先去建立对佛法的信心，这是最最最重要了，特别的特别的重要。然后我们对三宝的信心，然后还有就是对我们，尤其是像大圆满，最后的时候我们对大圆满的法，然后就是对上师，对法的这种信心，这个时候这四个信心都必须要有。有了这些信心，然后就是可以比较轻松地可以得到一些像开悟之类的成就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92405" y="758190"/>
            <a:ext cx="11701780" cy="600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开悟是必须要靠上师三宝的加持，然后加持要靠什么？靠我们的信心。这三个是因果关系，开悟要靠加持，那加持就是要靠我们自己的信心。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修行最后的时候，要证悟的时候，这些深奥的东西不可说。那么这个时候，言语不能表达，当我们走到这个阶段的时候，就是要靠信心和加持。主要是靠加持和我们的之前的忏悔，还有积累的福报，这个时候要靠这些，把我们推到一个新阶段，把我们推到证悟境界当中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闻思文字是可以消除错误的观点，不对的一部分否定以后，实相是没有语言可以表述的，这个时候正确的到底是什么呢？语言说不出来，只能说光明，空性。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这个时候需要几个力量，自己的积累福报的力量（金刚萨埵和供曼茶罗，上师的加持（上师瑜伽）都是建立在信心的基础上。最后证悟到时候再闻再听都没有办法证悟，讲的人也没有办法讲出来，我们听什么呢？这个时候就靠加持和信心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先是必须有这样的一个信心，有了这个信心以后然后我们进一步修皈依的法。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9405938" y="1903413"/>
            <a:ext cx="2786062" cy="981075"/>
          </a:xfrm>
        </p:spPr>
        <p:txBody>
          <a:bodyPr/>
          <a:lstStyle/>
          <a:p>
            <a:r>
              <a:rPr lang="zh-CN" altLang="en-US" dirty="0"/>
              <a:t>思考讨论</a:t>
            </a:r>
            <a:endParaRPr lang="zh-CN" altLang="en-US" dirty="0"/>
          </a:p>
        </p:txBody>
      </p:sp>
      <p:pic>
        <p:nvPicPr>
          <p:cNvPr id="3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9299612" y="3865563"/>
            <a:ext cx="3128962" cy="299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6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8702565" y="5099050"/>
            <a:ext cx="1838325" cy="17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147955" y="160020"/>
            <a:ext cx="11940540" cy="6697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1. 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什么是皈依？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2.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皈依的重要性？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3.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详谈信心！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。为什么信心那么重要？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5.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如何建立不易退转的信心？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。分享一下您对上师三宝信心的那一个时刻，来增加我们彼此对上师三宝的信心！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016000" y="1357744"/>
            <a:ext cx="10160000" cy="2660073"/>
          </a:xfrm>
          <a:prstGeom prst="rect">
            <a:avLst/>
          </a:prstGeom>
        </p:spPr>
        <p:txBody>
          <a:bodyPr anchor="ctr"/>
          <a:lstStyle>
            <a:lvl1pPr lvl="0" algn="l" defTabSz="1218565">
              <a:lnSpc>
                <a:spcPct val="85000"/>
              </a:lnSpc>
              <a:spcBef>
                <a:spcPct val="0"/>
              </a:spcBef>
              <a:buNone/>
              <a:defRPr lang="zh-CN" sz="44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spcAft>
                <a:spcPts val="0"/>
              </a:spcAft>
            </a:pPr>
            <a:r>
              <a:rPr sz="4800" dirty="0">
                <a:solidFill>
                  <a:schemeClr val="bg2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本次共修圆满！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ctr">
              <a:spcAft>
                <a:spcPts val="0"/>
              </a:spcAft>
            </a:pPr>
            <a:endParaRPr lang="en-US" sz="4800" dirty="0">
              <a:solidFill>
                <a:schemeClr val="bg2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ctr">
              <a:spcAft>
                <a:spcPts val="0"/>
              </a:spcAft>
            </a:pPr>
            <a:r>
              <a:rPr sz="4800" dirty="0">
                <a:solidFill>
                  <a:schemeClr val="bg2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感恩随喜大家！</a:t>
            </a:r>
            <a:endParaRPr sz="4800" dirty="0">
              <a:solidFill>
                <a:schemeClr val="bg2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51202" name="图片 8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0" y="5622925"/>
            <a:ext cx="1735137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3" name="图片 14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1735137" y="5622925"/>
            <a:ext cx="1733550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4" name="图片 15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3468687" y="5622925"/>
            <a:ext cx="1735138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5" name="图片 16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5203825" y="5603875"/>
            <a:ext cx="1733550" cy="12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6" name="图片 17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6937375" y="5613400"/>
            <a:ext cx="1735137" cy="12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7" name="图片 18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8672512" y="5603875"/>
            <a:ext cx="1733550" cy="12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8" name="图片 19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10406062" y="5613400"/>
            <a:ext cx="1735138" cy="123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复习）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14935" y="667385"/>
            <a:ext cx="11779250" cy="60915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一、金刚上师（一）、为什么要择师：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为了众生的事业，才是正确的路，也才是我们要走的菩提之路。这样的路怎么走，我们需要个具格的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人引导 ，才能顺利地走上菩提道。放下自己的事，是无始我们从未做过、想过，甚至边做梦都很少梦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到的，而利益自己，是我们生生世世习惯了的。今天佛要求我们把无始以来一直做惯的放下，去接受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一个从未想到的事物，该有多难！这肯定要有善知识给予帮助才能办到。所以选择金刚上师和善知识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特别重要。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二）、如何择师：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1.做大乘上师的条件 第一、有无造作的菩提心；第二、精通显密教理，特别 精通我们所需要的、正式修法上的智慧。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2.做金刚上师的条件第一，三戒（别解脱戒、菩萨戒、密乘戒）一定要清净。第二要广闻佛法。第三要有大悲心。第四要精通显密仪轨。第五要有文证悟。第六要懂得四摄法。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3.做小乘上师的条件 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   第一要戒律清净。第二要精通戒律。第三要非常关照他的学法弟子。第四要精通显密仪轨。第五要有文证悟。第六要懂得四摄法。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二、灌顶：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1.是否得到灌顶要考虑的三个因素 第一、灌顶的人是否具备金刚上师的条件；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第二、受灌顶者是否有接受灌顶的资格；第三、金刚上师灌顶的方法是否正确。做大乘上师的条件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2.什么是灌顶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灌顶就是授密乘戒，受灌顶就是受密乘戒，去受灌顶前要看自己能否做到戒律的要求，如果目前能够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做到就去接受灌顶，如果做不到就不能去受，否则灌顶后会犯戒。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3.灌顶所要具备的条件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只有具备了六种因缘-----二因四缘，才能够得到灌顶。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二因：相应因。指人体的气脉明点，六根具足之人都有。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俱有因。指灌顶用的法器，如宝瓶、佛像、甘露等。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四缘 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因缘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。修密乘的金刚弟子所要具备的条件。对密乘有坚定不移的信心，且在灌顶的现场，能够听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到金刚上师讲的话、念的仪轨，需要观想的能够观想。</a:t>
            </a:r>
            <a:r>
              <a:rPr lang="en-US" altLang="zh-CN" sz="1800" b="1" dirty="0">
                <a:solidFill>
                  <a:srgbClr val="FF0000"/>
                </a:solidFill>
              </a:rPr>
              <a:t>增上缘。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这是金刚上师要具备的。</a:t>
            </a:r>
            <a:r>
              <a:rPr lang="en-US" altLang="zh-CN" sz="1800" b="1" dirty="0">
                <a:solidFill>
                  <a:srgbClr val="FF0000"/>
                </a:solidFill>
              </a:rPr>
              <a:t>所缘缘。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金刚上师也是标准的金刚上师，我们自己也有信心，且所用法器也很圆满，是加持过的但是还需要具备一个缘。灌顶中，上师会让我们做很多观想，如果不观想这些，就不具备所缘缘。</a:t>
            </a:r>
            <a:r>
              <a:rPr lang="en-US" altLang="zh-CN" sz="1800" b="1" dirty="0">
                <a:solidFill>
                  <a:srgbClr val="FF0000"/>
                </a:solidFill>
              </a:rPr>
              <a:t>无间缘。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指灌顶的次第不能颠倒。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上面的二因四缘其中缺少哪一个都得不到灌顶。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灌顶后还有一个重要的事就是护持密乘戒。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88900" y="758190"/>
            <a:ext cx="12179935" cy="600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没有菩提心的任何一个善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从大乘佛教来讲什么都不是。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没有菩提心的基础，在大乘佛法来讲，他根本不属于大乘佛的法，根本也谈不上积累福报。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所以我们一定要发菩提心。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接下来讲五加行。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三个前行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大圆满有三个前行：一是共同前行，即四前行，也叫四加行；二是不共的前行，即五加行；三是特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殊前行，修大圆满正行之前有一个特殊的前行，这个前行离大圆满的正行已经是非常接近了。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这三个前行若有一个没有做好就难以证悟。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每一个修法都要扎实到位！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每一个加行修的扎实到位就容易证悟。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没有修加行的佛教徒他们的皈依只是为了生活和工作。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皈依的必要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皈依的核心就是投靠，就是投靠和投奔。因为观察轮回的痛苦，思考了因果不虚，通过这些思维，我们就发现了轮回是非常的痛苦，虽然不否定有一些暂时的幸福和快乐，但不多，整体上讲轮回是痛苦的。然后轮回是痛苦，那我们怎么样从这个轮回当中走出去，这个靠我们自己的力量是没有办法的。靠我们自己的力量，我要走出去，是根本是没有办法。然后不靠我们的力量，那靠谁？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投靠佛法僧。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皈依最重要的是什么？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</a:rPr>
              <a:t>对三宝的信心！坚定不移的信心！非常重要。</a:t>
            </a:r>
            <a:endParaRPr lang="en-US" altLang="zh-CN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皈依的定义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皈依就是皈投、投奔、投靠佛法僧三宝。从世俗世间的角度来讲，要投靠某一个人，要投奔某一个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人，那这样子的话，前提的条件是绝对地相信这个人，才可以投奔、投靠，否则的话就是没有用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的。同样的，我们皈依三宝，也是投靠三宝，皈投三宝，投奔三宝，那它的前提的条件，也就是我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们坚定不移地相信三宝，相信三宝才可以做标准的投靠和投奔。如果我们还没有得到对三宝的这种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信任、信心，那这样子的话怎么投靠，没有办法投靠，连对三宝的信任都还没有建立起来，那这样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子的话怎么去投靠呢？没办法投靠的。这样子的投靠是自欺欺人，没有任何意义。所以我们这个皈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依的前提的条件，就是绝对地，或者坚定不移地相信佛法僧，这是最最最基本的条件。没有这个信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任，那就是没办法皈依，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所以信心非常重要。</a:t>
            </a:r>
            <a:r>
              <a:rPr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（信心来自于闻思修，最上等等信心来自于自己修行的体悟）</a:t>
            </a:r>
            <a:endParaRPr altLang="en-US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79375" y="757555"/>
            <a:ext cx="11814810" cy="6001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信心的建立：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信心就是来自于闻思修。最好的，最坚定不移的，最上等的信心，就是来自于修行。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en-US" sz="18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我们按照佛的</a:t>
            </a:r>
            <a:r>
              <a:rPr altLang="en-US" sz="1800" dirty="0">
                <a:solidFill>
                  <a:schemeClr val="tx1">
                    <a:lumMod val="75000"/>
                  </a:schemeClr>
                </a:solidFill>
              </a:rPr>
              <a:t>教导去打坐修行的时候，我们亲自体悟到佛讲的这些内容，亲身体会到这些境界的时候，就得到一个坚定不移的信心，然后这种信心在一般的情况下非常不容易动摇。另外来自于闻和思，从闻所得的信心和从思所得的信心，也是可以的，但是没有修所得的信心那么稳定。闻所得的，就是我们听到了佛法僧。佛是遍知，佛是知道怎么样解脱，然后佛不会欺骗人等等，我们听到了这些以后，就相信了。但是如果我们听到另外一个，不同的声音的话，那有可能这个时候会产生动摇。然后思——思考，就是比闻所得的信心更加好一点，更加的不容易动摇，但是如果我们遇到了另外的一个思考方式，那这样的话也会有动摇的。因为我们是初学者，所以就任何一个东西（比如皈依、出离心、菩提心），目前还不是很标准，不够标准的原因，就是因为我们是初学者。因为初学者的任何一个东西，都不是很标准的，闻思修等等都还没有达到一个很高的境界。但是没有问题，我们就是从现在这个基础上，一直都往这个方面去努力学习、修行，这样子的话，那我们是可以得到坚定不移的信心，这是没有问题的。另外，信心又分迷信和智信。盲目的相信是迷信；通过闻思的观察而相信是智信，比如学习因明。</a:t>
            </a:r>
            <a:endParaRPr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{E78282D7-940F-AC49-B79A-35D544BCFEDB}tf10001062</Template>
  <TotalTime>0</TotalTime>
  <Words>3867</Words>
  <Application>WPS Presentation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Symbol</vt:lpstr>
      <vt:lpstr>Arial</vt:lpstr>
      <vt:lpstr>DengXian</vt:lpstr>
      <vt:lpstr>Microsoft YaHei</vt:lpstr>
      <vt:lpstr>Century Gothic</vt:lpstr>
      <vt:lpstr>Century Gothic</vt:lpstr>
      <vt:lpstr>华文琥珀</vt:lpstr>
      <vt:lpstr>Arial Unicode MS</vt:lpstr>
      <vt:lpstr>Calibri</vt:lpstr>
      <vt:lpstr>离子</vt:lpstr>
      <vt:lpstr> </vt:lpstr>
      <vt:lpstr>慧灯禅修课 (复习）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思考讨论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YESHI</dc:creator>
  <cp:lastModifiedBy>Ling</cp:lastModifiedBy>
  <cp:revision>747</cp:revision>
  <dcterms:created xsi:type="dcterms:W3CDTF">2016-10-06T03:52:00Z</dcterms:created>
  <dcterms:modified xsi:type="dcterms:W3CDTF">2024-01-16T00:20:18Z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1033-12.2.0.13412</vt:lpwstr>
  </property>
  <property fmtid="{D5CDD505-2E9C-101B-9397-08002B2CF9AE}" pid="3" name="ICV">
    <vt:lpwstr>D68AABB1FAAD4E2F9FE9EACB305ABDEC_13</vt:lpwstr>
  </property>
</Properties>
</file>