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290C-537F-C44E-AA5D-79C5594F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0" y="2955236"/>
            <a:ext cx="5877004" cy="274232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十善業</a:t>
            </a:r>
            <a:b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不妄語  說諦實語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6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FC70-3E45-D748-B966-CFBFF42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三、果報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A4BE-E61C-9E49-AB43-A2EBC014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653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異熟果：</a:t>
            </a:r>
            <a:br>
              <a:rPr lang="en-CA" altLang="zh-TW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十善業的異熟果，轉生在相應的三善趣中。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行持下品善业会转生于人间，行持中品善业会转生于欲界天，在行持善业的基础上如修四禅八定，会转生于色界、无色界。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色界无色界：善业加四禅八定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欲界天：中品的善业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人间：下品的善业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8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FC70-3E45-D748-B966-CFBFF42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三、果報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A4BE-E61C-9E49-AB43-A2EBC014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606562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等流果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同行等流果：生生世世喜欢行善，并且善举蒸蒸日上。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感受等流果：不受诽谤、受到众人称赞爱戴。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0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FC70-3E45-D748-B966-CFBFF421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三、果報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9A4BE-E61C-9E49-AB43-A2EBC014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606562"/>
          </a:xfrm>
        </p:spPr>
        <p:txBody>
          <a:bodyPr>
            <a:normAutofit/>
          </a:bodyPr>
          <a:lstStyle/>
          <a:p>
            <a:pPr fontAlgn="base"/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增上果：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成熟在外境上，与前面十不善业的果报恰恰相反，具足圆满的功德。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士用果：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所做的任何善业都会突飞猛进地增长，福德接连不断涌现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86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AFEE-00F4-BF4B-9AC0-80DD843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034" y="543013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佛为娑伽罗龙王所说大乘经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讲记中所述之断除妄语的功德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38B5-7A6D-7B40-8FE8-E4DD46B8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130" y="2052116"/>
            <a:ext cx="8468140" cy="45209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龙主，士夫补特伽罗，远离妄语，获得天上人间八种善法。云何为八？所谓： 佛告诉龙王，作为补特伽罗，如果远离了妄语，就会获得天上、人间的八种善法。是哪八种呢？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）得口处清净，常如青莲华香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一、前世远离妄语的人，今生他的口中就会一直有像青莲花一样好闻的香气。他不用吃口香糖，自然而然就会具有。与之相反，如果以前经常说妄语，口里就会自然具有一股难闻的臭气。有些人可能是不刷牙引起的，但有些人却是天生口里具有这样不好的气味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AFEE-00F4-BF4B-9AC0-80DD843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52976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佛为娑伽罗龙王所说大乘经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讲记中所述之断除妄语的功德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38B5-7A6D-7B40-8FE8-E4DD46B8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2" y="1879838"/>
            <a:ext cx="8640418" cy="480588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又得世间一切正见</a:t>
            </a:r>
            <a:endParaRPr lang="en-CA" sz="2400" b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第二、会获得世间正见，因此，他的语言会完全得到大家信任，具有一种公信力。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）得天上人间一切爱乐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第三、无论是人还是天人，都会非常敬爱、信任他，并且会经常保护他。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u="sng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400" u="sng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TW" altLang="en-US" sz="2400" u="sng" dirty="0">
                <a:latin typeface="KaiTi" panose="02010609060101010101" pitchFamily="49" charset="-122"/>
                <a:ea typeface="KaiTi" panose="02010609060101010101" pitchFamily="49" charset="-122"/>
              </a:rPr>
              <a:t>）得身、口、意清净，化彼一切有情，令住三业清净之行</a:t>
            </a:r>
            <a:endParaRPr lang="en-CA" sz="24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第四、他的身口意会非常清净。由于自己清净的缘故，他所教化众生的身口意也会变得非常清净。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51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AFEE-00F4-BF4B-9AC0-80DD843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52976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佛为娑伽罗龙王所说大乘经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讲记中所述之断除妄语的功德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38B5-7A6D-7B40-8FE8-E4DD46B8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242" y="1879838"/>
            <a:ext cx="8640418" cy="4805884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）得清净已，咸皆欢喜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第五、由于他的身口意获得了清净，大家都为此非常欢喜。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）得真实语，言必诚信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第六、他会获得一种真实语，说的任何话都非常真实，受到了大家的信任。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(7) 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得过人辩，所出言辞，咸有方便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第七、他会具有过人的辩才，并且所说的任何言辞都具有善巧方便。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r>
              <a:rPr lang="en-CA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(8) 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于天上人间，离诸过失</a:t>
            </a:r>
            <a:endParaRPr lang="en-CA" sz="2400" b="1" i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第八、会远离天上人间的一切过患，智慧能够胜伏一切。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396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AFEE-00F4-BF4B-9AC0-80DD843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286" y="52976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佛为娑伽罗龙王所说大乘经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讲记中所述之断除妄语的功德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38B5-7A6D-7B40-8FE8-E4DD46B8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538" y="2158134"/>
            <a:ext cx="8194486" cy="4448401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龙主，士夫补特伽罗，远离妄语，获得如是天上人间八种善法。而彼善根，获得口业清净，诚实正行，当得无上正等正觉。 佛告诉龙王，补特伽罗如果远离了妄语，就会获得这样人天八种善法。这种善根会使自己的口业得以清净，获得诚实正行，如果以此善根回向菩提，就会获得无上正等正觉的果位。 这里的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诚实正行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，藏文译本中是获得真实语的意思。是说，他会获得佛陀真实语的功德，永远也不会说妄语。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 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0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72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CCA8-B74D-C144-9358-31037057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四、觀修思路</a:t>
            </a:r>
            <a:br>
              <a:rPr lang="en-CA" sz="55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FBCB-F448-BF45-B7B7-7D6552B7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132940" cy="3997828"/>
          </a:xfrm>
        </p:spPr>
        <p:txBody>
          <a:bodyPr/>
          <a:lstStyle/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三个思维方式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）思维什么是一般的十善，什么是殊胜的十善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）再思考善的果报，四种果报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）消归自心</a:t>
            </a: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两个结论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坚定不移的相信善有善报 因果关系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观察自己过去或现在有没有去做这个善业，不能忽略任何一个机会，做的不够就要努力，做的不错就要好好回向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CFF-5596-B444-8718-3C8CA88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53" y="477079"/>
            <a:ext cx="8534400" cy="1355198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五、公案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b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谛实语的不可思议殊胜之力</a:t>
            </a:r>
            <a:br>
              <a:rPr lang="zh-TW" altLang="en-US" b="1" dirty="0"/>
            </a:b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E5A-5A1B-464A-8621-90B11BAE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2052115"/>
            <a:ext cx="8304017" cy="4600475"/>
          </a:xfrm>
        </p:spPr>
        <p:txBody>
          <a:bodyPr/>
          <a:lstStyle/>
          <a:p>
            <a:pPr fontAlgn="base"/>
            <a:r>
              <a:rPr lang="en-US" altLang="zh-TW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杂宝藏经</a:t>
            </a:r>
            <a:r>
              <a:rPr lang="en-US" altLang="zh-TW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中记载了迦叶尊者依谛实语力止世尊血的公案</a:t>
            </a:r>
          </a:p>
          <a:p>
            <a:pPr fontAlgn="base"/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杂宝藏经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记载了迦叶尊者依谛实语力止世尊血的公案。一次，如来的脚被一根木刺刺伤，血流不止，医生施药无法止血，很多阿罗汉从香山取来妙药也无法止血。后来，十力迦叶来到世尊面前说谛实语：“如果佛陀您对一切众生有平等心，对罗睺罗和提婆达多等心无别，愿您的脚马上止血。”话音刚落，血就止了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9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CFF-5596-B444-8718-3C8CA88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五、公案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E5A-5A1B-464A-8621-90B11BAE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2052115"/>
            <a:ext cx="8304017" cy="4600475"/>
          </a:xfrm>
        </p:spPr>
        <p:txBody>
          <a:bodyPr/>
          <a:lstStyle/>
          <a:p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如果我的菩提心生起来，则以此谛实语请你速退</a:t>
            </a: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另外据洛桑成列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确吉坚赞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菩提心的功德利益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一文所载：西藏过去曾经发生过一次水灾，雅鲁藏布江的江水泛滥，洪水甚至快要淹到了拉萨。许多僧人念经修法，但一连几天都没有效果，洪水继续上涨。这时，正在闭关的杰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·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蒙朗贝瓦走了出来，写了一张纸条贴在石头上，洪水立刻就消退了。人们认为他可能懂得一种厉害的咒术，或者拥有很大的神通。结果打开纸条一看，上面就写着这样一句话：“如果我的菩提心生起来，则以此谛实语请你速退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!”</a:t>
            </a:r>
            <a:endParaRPr lang="zh-TW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0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8B0-A16A-9249-A4AE-F6050095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031D-AA38-204D-BA68-F7C41CD5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494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一、沒有造罪 </a:t>
            </a:r>
            <a:r>
              <a:rPr lang="en-CA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一般的善 </a:t>
            </a:r>
            <a: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vs</a:t>
            </a: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殊勝的善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三、果報</a:t>
            </a:r>
            <a:endParaRPr lang="en-CA" altLang="zh-TW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四、觀修思路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五、公案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六、問題討論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CFF-5596-B444-8718-3C8CA88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五、公案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E5A-5A1B-464A-8621-90B11BAE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2052115"/>
            <a:ext cx="8304017" cy="4600475"/>
          </a:xfrm>
        </p:spPr>
        <p:txBody>
          <a:bodyPr>
            <a:normAutofit lnSpcReduction="10000"/>
          </a:bodyPr>
          <a:lstStyle/>
          <a:p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真实语的力量</a:t>
            </a:r>
            <a:r>
              <a:rPr lang="en-US" altLang="zh-TW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祛除母亲疾病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/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释迦牟尼佛入灭两百多年后，佛陀正法被传到了斯里兰卡。有一次，一位名为大弥多的长老的母亲患上了乳癌。那位母亲就叫她出家为比丘尼的女儿去向长老讨药。长老说：“我不懂得医药。我将告诉你一种治病的方法：‘自从我出家后，我不曾以贪欲的眼光看过任何女人。以这真实语，愿我母亲得以复原。’当你回去时，你用手指按摩母亲的身体，同时，说我刚才所说的话。”</a:t>
            </a:r>
          </a:p>
          <a:p>
            <a:pPr fontAlgn="base"/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那比丘尼就回到她母亲身边，遵从那长老的指示照办了。当她这么做后，她母亲的肿瘤就好象泡沫一般地消失了。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8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8CFF-5596-B444-8718-3C8CA882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五、公案</a:t>
            </a:r>
            <a:b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8E5A-5A1B-464A-8621-90B11BAE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2052115"/>
            <a:ext cx="8304017" cy="4600475"/>
          </a:xfrm>
        </p:spPr>
        <p:txBody>
          <a:bodyPr>
            <a:normAutofit/>
          </a:bodyPr>
          <a:lstStyle/>
          <a:p>
            <a:pPr fontAlgn="base"/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无论善业恶业，只要真实语就有力量！</a:t>
            </a:r>
            <a:endParaRPr lang="en-CA" altLang="zh-TW" sz="2600" b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/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说真实语的要点是在于真实，而不是善或恶。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若说及善事，但并不是真实的，那也算不得是真实语，是没有力量的，也不能实现其愿。只有真正的真实语才有力量，才能实现所愿。由于是真实的，所以菩萨所说的即是真实语，而能令它得偿所愿。虽然它所说的与善业无关，却也与恶业无关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/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即使是有关恶业的，只要真实地说，它也算是真实语，而能实现其愿。在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小部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黑岛乘本生经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里，就可看到这样的例子。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見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https://bj.cxb123.cc/4yg/14/#heading-89</a:t>
            </a:r>
            <a:r>
              <a:rPr lang="zh-TW" altLang="en-US" sz="220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TW" alt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6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61F2-164D-7148-B720-0E7D049E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DC62-1241-1D40-B90A-8124039A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宣公上人开示：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能不打妄语，所说的话都是灵文，叫天天应，叫地地灵。就因为不打妄语，所以字字句句都有无边的力量，能治有情众生的病，也能治无情众生的病，本来要打飓风的，能令它不打飓风；本来有大地震的，结果也不震了；没水的地方可以有水；没雨的地方，可以下雨；有战争、灾难的地方，能令它没有战争、灾难；有能变无，无能变有，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这是因为真诚到极点，自然有感斯通，无求不应。</a:t>
            </a:r>
            <a:endParaRPr lang="en-US" sz="2200" dirty="0">
              <a:solidFill>
                <a:srgbClr val="FFFF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37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26EF-8A2E-2F42-AF3F-13E9B483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六、問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4EAC-F307-4644-B1C5-FC715832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958330" cy="3997828"/>
          </a:xfrm>
        </p:spPr>
        <p:txBody>
          <a:bodyPr>
            <a:normAutofit/>
          </a:bodyPr>
          <a:lstStyle/>
          <a:p>
            <a:pPr fontAlgn="base"/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什麼是不妄語、什麼是十善業的不妄語 、殊勝善的不妄語？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/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佛为娑伽罗龙王所说大乘经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中所述之断除妄语有哪</a:t>
            </a:r>
            <a:r>
              <a:rPr lang="en-CA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種功德？</a:t>
            </a:r>
            <a:endParaRPr lang="en-CA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結合本課，分享自己感悟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自由討論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1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CC94-7A4D-494D-8715-45D9291E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808056"/>
            <a:ext cx="8144991" cy="1077229"/>
          </a:xfrm>
        </p:spPr>
        <p:txBody>
          <a:bodyPr>
            <a:normAutofit fontScale="90000"/>
          </a:bodyPr>
          <a:lstStyle/>
          <a:p>
            <a:r>
              <a:rPr lang="zh-TW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一、沒有造罪 </a:t>
            </a:r>
            <a:r>
              <a:rPr lang="en-CA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vs. </a:t>
            </a:r>
            <a:r>
              <a:rPr lang="zh-TW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一般的善 </a:t>
            </a:r>
            <a:r>
              <a:rPr lang="en-CA" altLang="zh-TW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vs. </a:t>
            </a:r>
            <a:r>
              <a:rPr lang="zh-TW" altLang="en-US" sz="3600" b="1" dirty="0">
                <a:latin typeface="KaiTi" panose="02010609060101010101" pitchFamily="49" charset="-122"/>
                <a:ea typeface="KaiTi" panose="02010609060101010101" pitchFamily="49" charset="-122"/>
              </a:rPr>
              <a:t>殊勝的善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3C33-1023-574D-99E8-9C59938E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54746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没有造罪 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vs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一般的善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   没有妄語但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没有发心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的话不是善，只是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没有造罪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而已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0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   十善业的善是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有发心，有决心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不妄語，这才叫做善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0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一般的善 </a:t>
            </a: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vs.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特别（殊胜）的善</a:t>
            </a:r>
            <a:endParaRPr lang="en-CA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一般的善是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发心不妄語</a:t>
            </a:r>
            <a:endParaRPr lang="en-CA" sz="2200" dirty="0">
              <a:solidFill>
                <a:srgbClr val="FFFF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1" fontAlgn="base">
              <a:lnSpc>
                <a:spcPct val="10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特别（殊胜）的善除了不妄語，还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发心說諦實語</a:t>
            </a:r>
            <a:endParaRPr lang="en-CA" sz="2200" dirty="0">
              <a:solidFill>
                <a:srgbClr val="FFFF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6F76F-448E-B840-BCBD-1C9283C6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821635"/>
            <a:ext cx="8066679" cy="59237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所谓的殊胜的十善就是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十断十行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，要求在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止恶以后再行善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，任何一个方面都要有这两个修行。次第上当然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先止后行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，恶的都还没止掉，善的就难以行；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恶的止掉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，障碍就拿掉了，然后还要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积极地发展善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。那么，这条路一直走到二地的时候圆满。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消极上把所有的恶全断掉，积极上把所有的善都行起来，这个就是庄严的戒德。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所谓的戒，建立在因果上面，建立在对缘起的胜解上面。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1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D4E-3E38-9A48-9CC6-57AB4D61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CCA1-7123-3345-B650-7FB3C3B5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基：</a:t>
            </a: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1-1.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一般善业：与妄语的基相同（相反）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1-2.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殊胜善业：真实语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谛实语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就是诚实语、真实的语言。有的说谛实语的标准很高，初地以上的菩萨就是谛实语了。诚实的语言，就是说真话，这也叫做谛实语。</a:t>
            </a:r>
            <a:r>
              <a:rPr lang="zh-TW" altLang="en-US" dirty="0"/>
              <a:t>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（智诚堪布前行广释 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67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课辅导）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D4E-3E38-9A48-9CC6-57AB4D61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CCA1-7123-3345-B650-7FB3C3B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2" y="1885284"/>
            <a:ext cx="8759686" cy="4807063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CA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發心：</a:t>
            </a:r>
            <a:br>
              <a:rPr lang="en-CA" sz="2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2-1.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 一般的善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(1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知过患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胜解：清楚没有造罪的不妄语与发心断除妄语的善的区别，知道妄语的过患很大。因果的五种规律，业决定，增长广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）受律仪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欲：见过患后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欲</a:t>
            </a:r>
            <a:r>
              <a:rPr lang="zh-TW" altLang="en-US" sz="2200" b="1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断除</a:t>
            </a:r>
            <a:r>
              <a:rPr lang="zh-TW" altLang="en-US" sz="2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妄语</a:t>
            </a:r>
            <a:br>
              <a:rPr lang="en-CA" altLang="zh-TW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1800" dirty="0">
                <a:latin typeface="KaiTi" panose="02010609060101010101" pitchFamily="49" charset="-122"/>
                <a:ea typeface="KaiTi" panose="02010609060101010101" pitchFamily="49" charset="-122"/>
              </a:rPr>
              <a:t>**“</a:t>
            </a:r>
            <a:r>
              <a:rPr lang="zh-TW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受律仪</a:t>
            </a:r>
            <a:r>
              <a:rPr lang="en-CA" sz="18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1800" dirty="0">
                <a:latin typeface="KaiTi" panose="02010609060101010101" pitchFamily="49" charset="-122"/>
                <a:ea typeface="KaiTi" panose="02010609060101010101" pitchFamily="49" charset="-122"/>
              </a:rPr>
              <a:t>，就是心里起一个</a:t>
            </a:r>
            <a:r>
              <a:rPr lang="en-CA" sz="1800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18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我从今以后不妄語等等</a:t>
            </a:r>
            <a:r>
              <a:rPr lang="en-CA" sz="18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18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的这种断的心，当一起了这个心，就是真实地受了不妄語的律仪。</a:t>
            </a:r>
            <a:endParaRPr lang="en-CA" sz="1800" dirty="0">
              <a:solidFill>
                <a:srgbClr val="FFFF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1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D4E-3E38-9A48-9CC6-57AB4D61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CCA1-7123-3345-B650-7FB3C3B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592" y="1590261"/>
            <a:ext cx="8759686" cy="5102087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altLang="zh-TW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CA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  <a:t>發心：</a:t>
            </a:r>
            <a:br>
              <a:rPr lang="en-CA" sz="2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2-2. 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殊胜的善：</a:t>
            </a:r>
            <a:endParaRPr lang="en-CA" altLang="zh-TW" sz="2600" b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）胜解：了知讲真实语是殊胜的善。因果的五种规律，业决定，增长广大。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诚实观念。不是像现在的人随便地乱说话，而是守住诚实的道，事事都问良心，都是从本心里发出的。而不是为了自身的名利、趋避等等，采取说妄语的手段。总之事事守诚实之道。（前行引导文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173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业因果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20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欲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发愿：对讲真实语，守诚实之道，充满欢喜，勇悍，乐此不疲，积极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25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D4E-3E38-9A48-9CC6-57AB4D61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CCA1-7123-3345-B650-7FB3C3B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775791"/>
            <a:ext cx="9218417" cy="491655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CA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加行</a:t>
            </a:r>
            <a:endParaRPr lang="en-CA" altLang="zh-TW" sz="2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3-1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一般善业：断除妄语之行为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时候我们会习惯性地说妄语，一定要有意识地去改正。有的时候随口就来，都不考虑，说习惯之后随口就说一个妄语。这方面要经常对治，要发誓愿不说妄语，经常发愿、对治的话，逐渐随口说妄语的习气就会改变。（智诚堪布前行广释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67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课辅导）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3-2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殊胜善业：讲真实语，守诚实之道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3-3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分類：自作、教他作、共作、隨喜他作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69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D4E-3E38-9A48-9CC6-57AB4D61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二、定義：基、發心、加行、究竟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CCA1-7123-3345-B650-7FB3C3B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904" y="1775791"/>
            <a:ext cx="8375374" cy="491655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CA" sz="28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究竟</a:t>
            </a:r>
            <a:endParaRPr lang="en-CA" altLang="zh-TW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4-1.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一般善业：防护妄语圆满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4-2.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殊胜善业：讲真实语圆满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47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282</TotalTime>
  <Words>3401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KaiTi</vt:lpstr>
      <vt:lpstr>Arial</vt:lpstr>
      <vt:lpstr>MS Shell Dlg 2</vt:lpstr>
      <vt:lpstr>Wingdings</vt:lpstr>
      <vt:lpstr>Wingdings 3</vt:lpstr>
      <vt:lpstr>Madison</vt:lpstr>
      <vt:lpstr>十善業 不妄語  說諦實語 </vt:lpstr>
      <vt:lpstr>網要</vt:lpstr>
      <vt:lpstr>一、沒有造罪 vs. 一般的善 vs. 殊勝的善</vt:lpstr>
      <vt:lpstr>PowerPoint Presentation</vt:lpstr>
      <vt:lpstr>二、定義：基、發心、加行、究竟</vt:lpstr>
      <vt:lpstr>二、定義：基、發心、加行、究竟</vt:lpstr>
      <vt:lpstr>二、定義：基、發心、加行、究竟</vt:lpstr>
      <vt:lpstr>二、定義：基、發心、加行、究竟</vt:lpstr>
      <vt:lpstr>二、定義：基、發心、加行、究竟</vt:lpstr>
      <vt:lpstr>三、果報 </vt:lpstr>
      <vt:lpstr>三、果報 </vt:lpstr>
      <vt:lpstr>三、果報 </vt:lpstr>
      <vt:lpstr>《佛为娑伽罗龙王所说大乘经》讲记中所述之断除妄语的功德 </vt:lpstr>
      <vt:lpstr>《佛为娑伽罗龙王所说大乘经》讲记中所述之断除妄语的功德 </vt:lpstr>
      <vt:lpstr>《佛为娑伽罗龙王所说大乘经》讲记中所述之断除妄语的功德 </vt:lpstr>
      <vt:lpstr>《佛为娑伽罗龙王所说大乘经》讲记中所述之断除妄语的功德 </vt:lpstr>
      <vt:lpstr>四、觀修思路 </vt:lpstr>
      <vt:lpstr>五、公案-      谛实语的不可思议殊胜之力  </vt:lpstr>
      <vt:lpstr>五、公案 </vt:lpstr>
      <vt:lpstr>五、公案 </vt:lpstr>
      <vt:lpstr>五、公案 </vt:lpstr>
      <vt:lpstr>PowerPoint Presentation</vt:lpstr>
      <vt:lpstr>六、問題討論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十善業 不妄語  說諦實語</dc:title>
  <dc:creator>Vicky Huang</dc:creator>
  <cp:lastModifiedBy>che oscar</cp:lastModifiedBy>
  <cp:revision>41</cp:revision>
  <dcterms:created xsi:type="dcterms:W3CDTF">2021-08-21T18:34:24Z</dcterms:created>
  <dcterms:modified xsi:type="dcterms:W3CDTF">2021-08-23T06:21:33Z</dcterms:modified>
</cp:coreProperties>
</file>