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32"/>
  </p:notesMasterIdLst>
  <p:handoutMasterIdLst>
    <p:handoutMasterId r:id="rId33"/>
  </p:handoutMasterIdLst>
  <p:sldIdLst>
    <p:sldId id="297" r:id="rId2"/>
    <p:sldId id="299" r:id="rId3"/>
    <p:sldId id="300" r:id="rId4"/>
    <p:sldId id="302" r:id="rId5"/>
    <p:sldId id="328" r:id="rId6"/>
    <p:sldId id="329" r:id="rId7"/>
    <p:sldId id="327" r:id="rId8"/>
    <p:sldId id="301" r:id="rId9"/>
    <p:sldId id="303" r:id="rId10"/>
    <p:sldId id="305" r:id="rId11"/>
    <p:sldId id="306" r:id="rId12"/>
    <p:sldId id="307" r:id="rId13"/>
    <p:sldId id="308" r:id="rId14"/>
    <p:sldId id="309"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04" r:id="rId3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C48"/>
    <a:srgbClr val="2C2D39"/>
    <a:srgbClr val="242630"/>
    <a:srgbClr val="2A1F43"/>
    <a:srgbClr val="0C1B43"/>
    <a:srgbClr val="000000"/>
    <a:srgbClr val="1D2225"/>
    <a:srgbClr val="F8F8F8"/>
    <a:srgbClr val="363C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582" autoAdjust="0"/>
  </p:normalViewPr>
  <p:slideViewPr>
    <p:cSldViewPr snapToGrid="0" snapToObjects="1">
      <p:cViewPr varScale="1">
        <p:scale>
          <a:sx n="92" d="100"/>
          <a:sy n="92" d="100"/>
        </p:scale>
        <p:origin x="92" y="23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20" d="100"/>
          <a:sy n="120" d="100"/>
        </p:scale>
        <p:origin x="504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8485239-683C-4FE1-BE0E-3F1DA0FD34D6}" type="datetime1">
              <a:rPr lang="zh-CN" altLang="en-US" smtClean="0">
                <a:latin typeface="Microsoft YaHei UI" panose="020B0503020204020204" pitchFamily="34" charset="-122"/>
                <a:ea typeface="Microsoft YaHei UI" panose="020B0503020204020204" pitchFamily="34" charset="-122"/>
              </a:rPr>
              <a:t>2020/10/19</a:t>
            </a:fld>
            <a:endParaRPr 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F57D167-9BB5-2048-9DDA-7DF8E5D94DC9}" type="slidenum">
              <a:rPr lang="en-US" smtClean="0">
                <a:latin typeface="Microsoft YaHei UI" panose="020B0503020204020204" pitchFamily="34" charset="-122"/>
                <a:ea typeface="Microsoft YaHei UI" panose="020B0503020204020204" pitchFamily="34" charset="-122"/>
              </a:rPr>
              <a:t>‹#›</a:t>
            </a:fld>
            <a:endParaRPr 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6FD5A201-0B0D-4CCB-9C28-D2F53C468246}" type="datetime1">
              <a:rPr lang="zh-CN" altLang="en-US" smtClean="0"/>
              <a:pPr/>
              <a:t>2020/10/19</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noProof="0" dirty="0"/>
              <a:t>单击此处编辑母版文本样式</a:t>
            </a:r>
          </a:p>
          <a:p>
            <a:pPr lvl="1" rtl="0"/>
            <a:r>
              <a:rPr lang="zh-cn" noProof="0" dirty="0"/>
              <a:t>第二级</a:t>
            </a:r>
          </a:p>
          <a:p>
            <a:pPr lvl="2" rtl="0"/>
            <a:r>
              <a:rPr lang="zh-cn" noProof="0" dirty="0"/>
              <a:t>第三级</a:t>
            </a:r>
          </a:p>
          <a:p>
            <a:pPr lvl="3" rtl="0"/>
            <a:r>
              <a:rPr lang="zh-cn" noProof="0" dirty="0"/>
              <a:t>第四级</a:t>
            </a:r>
          </a:p>
          <a:p>
            <a:pPr lvl="4" rtl="0"/>
            <a:r>
              <a:rPr lang="zh-cn"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B303FA8-A3F3-7640-B13D-36C73B3E5587}" type="slidenum">
              <a:rPr lang="en-US" smtClean="0"/>
              <a:pPr/>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tx1"/>
        </a:solidFill>
        <a:effectLst/>
      </p:bgPr>
    </p:bg>
    <p:spTree>
      <p:nvGrpSpPr>
        <p:cNvPr id="1" name=""/>
        <p:cNvGrpSpPr/>
        <p:nvPr/>
      </p:nvGrpSpPr>
      <p:grpSpPr>
        <a:xfrm>
          <a:off x="0" y="0"/>
          <a:ext cx="0" cy="0"/>
          <a:chOff x="0" y="0"/>
          <a:chExt cx="0" cy="0"/>
        </a:xfrm>
      </p:grpSpPr>
      <p:sp>
        <p:nvSpPr>
          <p:cNvPr id="21" name="图片占位符 20">
            <a:extLst>
              <a:ext uri="{FF2B5EF4-FFF2-40B4-BE49-F238E27FC236}">
                <a16:creationId xmlns:a16="http://schemas.microsoft.com/office/drawing/2014/main" id="{62CB9073-1A97-EF48-93BC-E626B884D79B}"/>
              </a:ext>
            </a:extLst>
          </p:cNvPr>
          <p:cNvSpPr>
            <a:spLocks noGrp="1"/>
          </p:cNvSpPr>
          <p:nvPr>
            <p:ph type="pic" sz="quarter" idx="14"/>
          </p:nvPr>
        </p:nvSpPr>
        <p:spPr>
          <a:xfrm>
            <a:off x="-9249" y="-4352"/>
            <a:ext cx="12201250" cy="6862352"/>
          </a:xfrm>
          <a:custGeom>
            <a:avLst/>
            <a:gdLst>
              <a:gd name="connsiteX0" fmla="*/ 0 w 12201250"/>
              <a:gd name="connsiteY0" fmla="*/ 0 h 6862352"/>
              <a:gd name="connsiteX1" fmla="*/ 11376796 w 12201250"/>
              <a:gd name="connsiteY1" fmla="*/ 0 h 6862352"/>
              <a:gd name="connsiteX2" fmla="*/ 12201249 w 12201250"/>
              <a:gd name="connsiteY2" fmla="*/ 824452 h 6862352"/>
              <a:gd name="connsiteX3" fmla="*/ 12201249 w 12201250"/>
              <a:gd name="connsiteY3" fmla="*/ 0 h 6862352"/>
              <a:gd name="connsiteX4" fmla="*/ 12201250 w 12201250"/>
              <a:gd name="connsiteY4" fmla="*/ 0 h 6862352"/>
              <a:gd name="connsiteX5" fmla="*/ 12201250 w 12201250"/>
              <a:gd name="connsiteY5" fmla="*/ 6862352 h 6862352"/>
              <a:gd name="connsiteX6" fmla="*/ 839512 w 12201250"/>
              <a:gd name="connsiteY6" fmla="*/ 6862352 h 6862352"/>
              <a:gd name="connsiteX7" fmla="*/ 9249 w 12201250"/>
              <a:gd name="connsiteY7" fmla="*/ 6032090 h 6862352"/>
              <a:gd name="connsiteX8" fmla="*/ 9249 w 12201250"/>
              <a:gd name="connsiteY8" fmla="*/ 6862352 h 6862352"/>
              <a:gd name="connsiteX9" fmla="*/ 0 w 12201250"/>
              <a:gd name="connsiteY9" fmla="*/ 6862352 h 6862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250" h="6862352">
                <a:moveTo>
                  <a:pt x="0" y="0"/>
                </a:moveTo>
                <a:lnTo>
                  <a:pt x="11376796" y="0"/>
                </a:lnTo>
                <a:lnTo>
                  <a:pt x="12201249" y="824452"/>
                </a:lnTo>
                <a:lnTo>
                  <a:pt x="12201249" y="0"/>
                </a:lnTo>
                <a:lnTo>
                  <a:pt x="12201250" y="0"/>
                </a:lnTo>
                <a:lnTo>
                  <a:pt x="12201250" y="6862352"/>
                </a:lnTo>
                <a:lnTo>
                  <a:pt x="839512" y="6862352"/>
                </a:lnTo>
                <a:lnTo>
                  <a:pt x="9249" y="6032090"/>
                </a:lnTo>
                <a:lnTo>
                  <a:pt x="9249" y="6862352"/>
                </a:lnTo>
                <a:lnTo>
                  <a:pt x="0" y="6862352"/>
                </a:lnTo>
                <a:close/>
              </a:path>
            </a:pathLst>
          </a:custGeom>
          <a:solidFill>
            <a:schemeClr val="tx1"/>
          </a:solidFill>
        </p:spPr>
        <p:txBody>
          <a:bodyPr wrap="square"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12" name="文本占位符 2">
            <a:extLst>
              <a:ext uri="{FF2B5EF4-FFF2-40B4-BE49-F238E27FC236}">
                <a16:creationId xmlns:a16="http://schemas.microsoft.com/office/drawing/2014/main" id="{63A7554C-2E3E-454F-9E07-C38195D4CF32}"/>
              </a:ext>
            </a:extLst>
          </p:cNvPr>
          <p:cNvSpPr>
            <a:spLocks noGrp="1"/>
          </p:cNvSpPr>
          <p:nvPr>
            <p:ph type="body" idx="13" hasCustomPrompt="1"/>
          </p:nvPr>
        </p:nvSpPr>
        <p:spPr>
          <a:xfrm>
            <a:off x="838200" y="4561873"/>
            <a:ext cx="10515600" cy="703135"/>
          </a:xfrm>
        </p:spPr>
        <p:txBody>
          <a:bodyPr lIns="91440" rIns="91440" rtlCol="0" anchor="ctr">
            <a:normAutofit/>
          </a:bodyPr>
          <a:lstStyle>
            <a:lvl1pPr marL="0" indent="0" algn="l">
              <a:lnSpc>
                <a:spcPct val="150000"/>
              </a:lnSpc>
              <a:buNone/>
              <a:defRPr sz="2400" b="1" i="0" cap="all" spc="600" baseline="0">
                <a:solidFill>
                  <a:schemeClr val="bg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noProof="0">
                <a:latin typeface="Meiryo UI" panose="020B0604030504040204" pitchFamily="50" charset="-128"/>
                <a:ea typeface="Meiryo UI" panose="020B0604030504040204" pitchFamily="50" charset="-128"/>
              </a:rPr>
              <a:t>副标题</a:t>
            </a:r>
          </a:p>
        </p:txBody>
      </p:sp>
      <p:sp>
        <p:nvSpPr>
          <p:cNvPr id="18" name="标题 1">
            <a:extLst>
              <a:ext uri="{FF2B5EF4-FFF2-40B4-BE49-F238E27FC236}">
                <a16:creationId xmlns:a16="http://schemas.microsoft.com/office/drawing/2014/main" id="{E3ED0903-C4AC-F843-878E-D66CB7BFB0E9}"/>
              </a:ext>
            </a:extLst>
          </p:cNvPr>
          <p:cNvSpPr>
            <a:spLocks noGrp="1"/>
          </p:cNvSpPr>
          <p:nvPr>
            <p:ph type="title" hasCustomPrompt="1"/>
          </p:nvPr>
        </p:nvSpPr>
        <p:spPr>
          <a:xfrm>
            <a:off x="838200" y="2373294"/>
            <a:ext cx="7709488" cy="1927810"/>
          </a:xfrm>
        </p:spPr>
        <p:txBody>
          <a:bodyPr lIns="91440" rIns="91440" rtlCol="0">
            <a:noAutofit/>
          </a:bodyPr>
          <a:lstStyle>
            <a:lvl1pPr algn="l">
              <a:defRPr sz="13800" b="1" i="0" spc="150" baseline="0">
                <a:solidFill>
                  <a:schemeClr val="bg1"/>
                </a:solidFill>
                <a:latin typeface="SimSun" panose="02010600030101010101" pitchFamily="2" charset="-122"/>
                <a:ea typeface="SimSun" panose="02010600030101010101" pitchFamily="2" charset="-122"/>
              </a:defRPr>
            </a:lvl1pPr>
          </a:lstStyle>
          <a:p>
            <a:pPr rtl="0"/>
            <a:r>
              <a:rPr lang="zh-cn" noProof="0" dirty="0"/>
              <a:t>标题</a:t>
            </a:r>
          </a:p>
        </p:txBody>
      </p:sp>
      <p:sp>
        <p:nvSpPr>
          <p:cNvPr id="22" name="直角三角形 21">
            <a:extLst>
              <a:ext uri="{FF2B5EF4-FFF2-40B4-BE49-F238E27FC236}">
                <a16:creationId xmlns:a16="http://schemas.microsoft.com/office/drawing/2014/main" id="{EF81B901-913B-5741-A4AC-B5819DACFCDF}"/>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en-US" noProof="0" dirty="0">
              <a:latin typeface="Microsoft YaHei UI" panose="020B0503020204020204" pitchFamily="34" charset="-122"/>
              <a:ea typeface="Microsoft YaHei UI" panose="020B0503020204020204" pitchFamily="34" charset="-122"/>
            </a:endParaRPr>
          </a:p>
        </p:txBody>
      </p:sp>
      <p:sp>
        <p:nvSpPr>
          <p:cNvPr id="23" name="直角三角形 22">
            <a:extLst>
              <a:ext uri="{FF2B5EF4-FFF2-40B4-BE49-F238E27FC236}">
                <a16:creationId xmlns:a16="http://schemas.microsoft.com/office/drawing/2014/main" id="{8FDD99BC-FCD1-D541-9FE6-03E39F2856C6}"/>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en-US" noProof="0" dirty="0">
              <a:latin typeface="Microsoft YaHei UI" panose="020B0503020204020204" pitchFamily="34" charset="-122"/>
              <a:ea typeface="Microsoft YaHei UI" panose="020B0503020204020204" pitchFamily="34" charset="-122"/>
            </a:endParaRPr>
          </a:p>
        </p:txBody>
      </p:sp>
      <p:sp>
        <p:nvSpPr>
          <p:cNvPr id="11" name="椭圆形 22">
            <a:extLst>
              <a:ext uri="{FF2B5EF4-FFF2-40B4-BE49-F238E27FC236}">
                <a16:creationId xmlns:a16="http://schemas.microsoft.com/office/drawing/2014/main" id="{CA93CC85-EFC8-994A-9ADB-8DEE2579AAF9}"/>
              </a:ext>
            </a:extLst>
          </p:cNvPr>
          <p:cNvSpPr/>
          <p:nvPr userDrawn="1"/>
        </p:nvSpPr>
        <p:spPr>
          <a:xfrm rot="16200000" flipH="1">
            <a:off x="1668897" y="3522719"/>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93743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
    <p:bg>
      <p:bgPr>
        <a:solidFill>
          <a:schemeClr val="tx1"/>
        </a:solidFill>
        <a:effectLst/>
      </p:bgPr>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3C551932-EED2-CB48-969B-F9308DFE265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
        <p:nvSpPr>
          <p:cNvPr id="51" name="标题 1">
            <a:extLst>
              <a:ext uri="{FF2B5EF4-FFF2-40B4-BE49-F238E27FC236}">
                <a16:creationId xmlns:a16="http://schemas.microsoft.com/office/drawing/2014/main" id="{ADEF5424-A6E0-A345-9A75-92E71E45923E}"/>
              </a:ext>
            </a:extLst>
          </p:cNvPr>
          <p:cNvSpPr>
            <a:spLocks noGrp="1"/>
          </p:cNvSpPr>
          <p:nvPr>
            <p:ph type="title"/>
          </p:nvPr>
        </p:nvSpPr>
        <p:spPr>
          <a:xfrm>
            <a:off x="830269" y="168721"/>
            <a:ext cx="10523531" cy="583800"/>
          </a:xfrm>
        </p:spPr>
        <p:txBody>
          <a:bodyPr lIns="91440" rIns="91440" rtlCol="0">
            <a:noAutofit/>
          </a:bodyPr>
          <a:lstStyle>
            <a:lvl1pPr>
              <a:defRPr sz="2400" b="1" i="0" spc="150" baseline="0">
                <a:solidFill>
                  <a:schemeClr val="bg1"/>
                </a:solidFill>
                <a:latin typeface="SimSun" panose="02010600030101010101" pitchFamily="2" charset="-122"/>
                <a:ea typeface="SimSun" panose="02010600030101010101" pitchFamily="2" charset="-122"/>
              </a:defRPr>
            </a:lvl1pPr>
          </a:lstStyle>
          <a:p>
            <a:pPr rtl="0"/>
            <a:r>
              <a:rPr lang="zh-CN" altLang="en-US" noProof="0"/>
              <a:t>单击此处编辑母版标题样式</a:t>
            </a:r>
            <a:endParaRPr lang="zh-cn" noProof="0" dirty="0"/>
          </a:p>
        </p:txBody>
      </p:sp>
      <p:grpSp>
        <p:nvGrpSpPr>
          <p:cNvPr id="52" name="组 51">
            <a:extLst>
              <a:ext uri="{FF2B5EF4-FFF2-40B4-BE49-F238E27FC236}">
                <a16:creationId xmlns:a16="http://schemas.microsoft.com/office/drawing/2014/main" id="{2D2069D9-A96F-DD4A-B6CB-C29449020E71}"/>
              </a:ext>
            </a:extLst>
          </p:cNvPr>
          <p:cNvGrpSpPr/>
          <p:nvPr userDrawn="1"/>
        </p:nvGrpSpPr>
        <p:grpSpPr>
          <a:xfrm>
            <a:off x="0" y="-10162"/>
            <a:ext cx="12192000" cy="6868162"/>
            <a:chOff x="0" y="-10162"/>
            <a:chExt cx="12192000" cy="6868162"/>
          </a:xfrm>
        </p:grpSpPr>
        <p:sp>
          <p:nvSpPr>
            <p:cNvPr id="53" name="直角三角形 52">
              <a:extLst>
                <a:ext uri="{FF2B5EF4-FFF2-40B4-BE49-F238E27FC236}">
                  <a16:creationId xmlns:a16="http://schemas.microsoft.com/office/drawing/2014/main" id="{44CFA19C-5DA0-774B-AFF3-36921EACACDD}"/>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en-US" noProof="0" dirty="0">
                <a:latin typeface="Microsoft YaHei UI" panose="020B0503020204020204" pitchFamily="34" charset="-122"/>
                <a:ea typeface="Microsoft YaHei UI" panose="020B0503020204020204" pitchFamily="34" charset="-122"/>
              </a:endParaRPr>
            </a:p>
          </p:txBody>
        </p:sp>
        <p:sp>
          <p:nvSpPr>
            <p:cNvPr id="54" name="直角三角形 53">
              <a:extLst>
                <a:ext uri="{FF2B5EF4-FFF2-40B4-BE49-F238E27FC236}">
                  <a16:creationId xmlns:a16="http://schemas.microsoft.com/office/drawing/2014/main" id="{D9F82FBA-46B0-A844-AE24-E839A52F2A42}"/>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en-US" noProof="0" dirty="0">
                <a:latin typeface="Microsoft YaHei UI" panose="020B0503020204020204" pitchFamily="34" charset="-122"/>
                <a:ea typeface="Microsoft YaHei UI" panose="020B0503020204020204" pitchFamily="34" charset="-122"/>
              </a:endParaRPr>
            </a:p>
          </p:txBody>
        </p:sp>
      </p:grpSp>
      <p:cxnSp>
        <p:nvCxnSpPr>
          <p:cNvPr id="56" name="直接连接符​​(S) 55">
            <a:extLst>
              <a:ext uri="{FF2B5EF4-FFF2-40B4-BE49-F238E27FC236}">
                <a16:creationId xmlns:a16="http://schemas.microsoft.com/office/drawing/2014/main" id="{639370BE-395F-E946-A985-43E0B2F007A7}"/>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直接连接符​​(S) 56">
            <a:extLst>
              <a:ext uri="{FF2B5EF4-FFF2-40B4-BE49-F238E27FC236}">
                <a16:creationId xmlns:a16="http://schemas.microsoft.com/office/drawing/2014/main" id="{47EC358B-2232-784F-B64F-E210A64AF153}"/>
              </a:ext>
            </a:extLst>
          </p:cNvPr>
          <p:cNvCxnSpPr>
            <a:cxnSpLocks/>
          </p:cNvCxnSpPr>
          <p:nvPr userDrawn="1"/>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椭圆形 22">
            <a:extLst>
              <a:ext uri="{FF2B5EF4-FFF2-40B4-BE49-F238E27FC236}">
                <a16:creationId xmlns:a16="http://schemas.microsoft.com/office/drawing/2014/main" id="{5C8304CD-638B-A244-8BB2-5827EFC0BE18}"/>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3" name="内容占位符 2">
            <a:extLst>
              <a:ext uri="{FF2B5EF4-FFF2-40B4-BE49-F238E27FC236}">
                <a16:creationId xmlns:a16="http://schemas.microsoft.com/office/drawing/2014/main" id="{8DFFD9DF-9E1C-4765-BCE6-B273DEE1F564}"/>
              </a:ext>
            </a:extLst>
          </p:cNvPr>
          <p:cNvSpPr>
            <a:spLocks noGrp="1"/>
          </p:cNvSpPr>
          <p:nvPr>
            <p:ph sz="quarter" idx="10"/>
          </p:nvPr>
        </p:nvSpPr>
        <p:spPr>
          <a:xfrm>
            <a:off x="830263" y="1266825"/>
            <a:ext cx="10531474" cy="4495800"/>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noProof="0"/>
          </a:p>
        </p:txBody>
      </p:sp>
    </p:spTree>
    <p:extLst>
      <p:ext uri="{BB962C8B-B14F-4D97-AF65-F5344CB8AC3E}">
        <p14:creationId xmlns:p14="http://schemas.microsoft.com/office/powerpoint/2010/main" val="762429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项内容 ">
    <p:bg>
      <p:bgPr>
        <a:solidFill>
          <a:schemeClr val="tx1"/>
        </a:solidFill>
        <a:effectLst/>
      </p:bgPr>
    </p:bg>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955188DA-8D2D-EE45-B63B-68389D618B8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a:stretch/>
        </p:blipFill>
        <p:spPr>
          <a:xfrm>
            <a:off x="12700" y="-4352"/>
            <a:ext cx="6618160" cy="6862352"/>
          </a:xfrm>
          <a:prstGeom prst="rect">
            <a:avLst/>
          </a:prstGeom>
        </p:spPr>
      </p:pic>
      <p:sp>
        <p:nvSpPr>
          <p:cNvPr id="6" name="直角三角形 5">
            <a:extLst>
              <a:ext uri="{FF2B5EF4-FFF2-40B4-BE49-F238E27FC236}">
                <a16:creationId xmlns:a16="http://schemas.microsoft.com/office/drawing/2014/main" id="{49DD1090-E08C-414F-B909-F960029978CC}"/>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en-US" noProof="0" dirty="0">
              <a:latin typeface="Microsoft YaHei UI" panose="020B0503020204020204" pitchFamily="34" charset="-122"/>
              <a:ea typeface="Microsoft YaHei UI" panose="020B0503020204020204" pitchFamily="34" charset="-122"/>
            </a:endParaRPr>
          </a:p>
        </p:txBody>
      </p:sp>
      <p:sp>
        <p:nvSpPr>
          <p:cNvPr id="19" name="标题 1">
            <a:extLst>
              <a:ext uri="{FF2B5EF4-FFF2-40B4-BE49-F238E27FC236}">
                <a16:creationId xmlns:a16="http://schemas.microsoft.com/office/drawing/2014/main" id="{42AACF99-BFF2-EF4D-905B-698BF1366208}"/>
              </a:ext>
            </a:extLst>
          </p:cNvPr>
          <p:cNvSpPr>
            <a:spLocks noGrp="1"/>
          </p:cNvSpPr>
          <p:nvPr>
            <p:ph type="title"/>
          </p:nvPr>
        </p:nvSpPr>
        <p:spPr>
          <a:xfrm>
            <a:off x="830269" y="168721"/>
            <a:ext cx="4858575" cy="583800"/>
          </a:xfrm>
        </p:spPr>
        <p:txBody>
          <a:bodyPr lIns="91440" rIns="91440" rtlCol="0">
            <a:noAutofit/>
          </a:bodyPr>
          <a:lstStyle>
            <a:lvl1pPr>
              <a:defRPr sz="2400" b="1" i="0" spc="150" baseline="0">
                <a:solidFill>
                  <a:schemeClr val="bg1"/>
                </a:solidFill>
                <a:latin typeface="SimSun" panose="02010600030101010101" pitchFamily="2" charset="-122"/>
                <a:ea typeface="SimSun" panose="02010600030101010101" pitchFamily="2" charset="-122"/>
              </a:defRPr>
            </a:lvl1pPr>
          </a:lstStyle>
          <a:p>
            <a:pPr rtl="0"/>
            <a:r>
              <a:rPr lang="zh-CN" altLang="en-US" noProof="0"/>
              <a:t>单击此处编辑母版标题样式</a:t>
            </a:r>
            <a:endParaRPr lang="zh-cn" noProof="0" dirty="0"/>
          </a:p>
        </p:txBody>
      </p:sp>
      <p:sp>
        <p:nvSpPr>
          <p:cNvPr id="20" name="椭圆形 22">
            <a:extLst>
              <a:ext uri="{FF2B5EF4-FFF2-40B4-BE49-F238E27FC236}">
                <a16:creationId xmlns:a16="http://schemas.microsoft.com/office/drawing/2014/main" id="{E86DEBE5-E80B-624F-85DC-B53B9841EF52}"/>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sp>
        <p:nvSpPr>
          <p:cNvPr id="24" name="直角三角形 23">
            <a:extLst>
              <a:ext uri="{FF2B5EF4-FFF2-40B4-BE49-F238E27FC236}">
                <a16:creationId xmlns:a16="http://schemas.microsoft.com/office/drawing/2014/main" id="{2498330F-989F-C743-B682-3B45105A64F9}"/>
              </a:ext>
            </a:extLst>
          </p:cNvPr>
          <p:cNvSpPr/>
          <p:nvPr userDrawn="1"/>
        </p:nvSpPr>
        <p:spPr>
          <a:xfrm rot="10800000">
            <a:off x="5800596" y="-435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en-US" noProof="0" dirty="0">
              <a:latin typeface="Microsoft YaHei UI" panose="020B0503020204020204" pitchFamily="34" charset="-122"/>
              <a:ea typeface="Microsoft YaHei UI" panose="020B0503020204020204" pitchFamily="34" charset="-122"/>
            </a:endParaRPr>
          </a:p>
        </p:txBody>
      </p:sp>
      <p:sp>
        <p:nvSpPr>
          <p:cNvPr id="25" name="图片占位符 10">
            <a:extLst>
              <a:ext uri="{FF2B5EF4-FFF2-40B4-BE49-F238E27FC236}">
                <a16:creationId xmlns:a16="http://schemas.microsoft.com/office/drawing/2014/main" id="{4BFA0C42-6D2A-FE45-B00F-C3FE723B69B9}"/>
              </a:ext>
            </a:extLst>
          </p:cNvPr>
          <p:cNvSpPr>
            <a:spLocks noGrp="1"/>
          </p:cNvSpPr>
          <p:nvPr>
            <p:ph type="pic" sz="quarter" idx="14"/>
          </p:nvPr>
        </p:nvSpPr>
        <p:spPr>
          <a:xfrm>
            <a:off x="6638925" y="-4352"/>
            <a:ext cx="5553075" cy="6862352"/>
          </a:xfrm>
          <a:solidFill>
            <a:schemeClr val="accent1"/>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cxnSp>
        <p:nvCxnSpPr>
          <p:cNvPr id="26" name="直接连接符 25">
            <a:extLst>
              <a:ext uri="{FF2B5EF4-FFF2-40B4-BE49-F238E27FC236}">
                <a16:creationId xmlns:a16="http://schemas.microsoft.com/office/drawing/2014/main" id="{DD7A153A-DE47-5845-9FBA-5E84842262CB}"/>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7" name="直接连接符​​(S) 26">
            <a:extLst>
              <a:ext uri="{FF2B5EF4-FFF2-40B4-BE49-F238E27FC236}">
                <a16:creationId xmlns:a16="http://schemas.microsoft.com/office/drawing/2014/main" id="{C470FEE8-FCFE-D34B-AC0A-D33499171CF5}"/>
              </a:ext>
            </a:extLst>
          </p:cNvPr>
          <p:cNvCxnSpPr>
            <a:cxnSpLocks/>
          </p:cNvCxnSpPr>
          <p:nvPr userDrawn="1"/>
        </p:nvCxnSpPr>
        <p:spPr>
          <a:xfrm>
            <a:off x="5235260"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 name="日期占位符 4">
            <a:extLst>
              <a:ext uri="{FF2B5EF4-FFF2-40B4-BE49-F238E27FC236}">
                <a16:creationId xmlns:a16="http://schemas.microsoft.com/office/drawing/2014/main" id="{F88E3020-67F3-4319-8D6D-AF959AE4492B}"/>
              </a:ext>
            </a:extLst>
          </p:cNvPr>
          <p:cNvSpPr>
            <a:spLocks noGrp="1"/>
          </p:cNvSpPr>
          <p:nvPr>
            <p:ph type="dt" sz="half" idx="15"/>
          </p:nvPr>
        </p:nvSpPr>
        <p:spPr/>
        <p:txBody>
          <a:bodyPr rtlCol="0"/>
          <a:lstStyle>
            <a:lvl1pPr>
              <a:defRPr>
                <a:latin typeface="Microsoft YaHei UI" panose="020B0503020204020204" pitchFamily="34" charset="-122"/>
                <a:ea typeface="Microsoft YaHei UI" panose="020B0503020204020204" pitchFamily="34" charset="-122"/>
              </a:defRPr>
            </a:lvl1pPr>
          </a:lstStyle>
          <a:p>
            <a:fld id="{38694834-4BF3-4FD9-A1A6-0F4CE7DCB47F}" type="datetime1">
              <a:rPr lang="zh-CN" altLang="en-US" smtClean="0"/>
              <a:t>2020/10/19</a:t>
            </a:fld>
            <a:endParaRPr lang="en-US" dirty="0"/>
          </a:p>
        </p:txBody>
      </p:sp>
      <p:sp>
        <p:nvSpPr>
          <p:cNvPr id="7" name="页脚占位符 6">
            <a:extLst>
              <a:ext uri="{FF2B5EF4-FFF2-40B4-BE49-F238E27FC236}">
                <a16:creationId xmlns:a16="http://schemas.microsoft.com/office/drawing/2014/main" id="{C8332DD3-414D-426E-BB83-A7CE934174B6}"/>
              </a:ext>
            </a:extLst>
          </p:cNvPr>
          <p:cNvSpPr>
            <a:spLocks noGrp="1"/>
          </p:cNvSpPr>
          <p:nvPr>
            <p:ph type="ftr" sz="quarter" idx="16"/>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8" name="灯片编号占位符 7">
            <a:extLst>
              <a:ext uri="{FF2B5EF4-FFF2-40B4-BE49-F238E27FC236}">
                <a16:creationId xmlns:a16="http://schemas.microsoft.com/office/drawing/2014/main" id="{5DBA4D0A-04F7-406D-970F-851D89A87A95}"/>
              </a:ext>
            </a:extLst>
          </p:cNvPr>
          <p:cNvSpPr>
            <a:spLocks noGrp="1"/>
          </p:cNvSpPr>
          <p:nvPr>
            <p:ph type="sldNum" sz="quarter" idx="17"/>
          </p:nvPr>
        </p:nvSpPr>
        <p:spPr/>
        <p:txBody>
          <a:bodyPr rtlCol="0"/>
          <a:lstStyle>
            <a:lvl1pPr>
              <a:defRPr>
                <a:latin typeface="Microsoft YaHei UI" panose="020B0503020204020204" pitchFamily="34" charset="-122"/>
                <a:ea typeface="Microsoft YaHei UI" panose="020B0503020204020204" pitchFamily="34" charset="-122"/>
              </a:defRPr>
            </a:lvl1pPr>
          </a:lstStyle>
          <a:p>
            <a:fld id="{5831BA38-18F3-0A4D-A45F-13B53FF2DACC}" type="slidenum">
              <a:rPr lang="en-US" smtClean="0"/>
              <a:pPr/>
              <a:t>‹#›</a:t>
            </a:fld>
            <a:endParaRPr lang="en-US" dirty="0"/>
          </a:p>
        </p:txBody>
      </p:sp>
      <p:sp>
        <p:nvSpPr>
          <p:cNvPr id="11" name="内容占位符 10">
            <a:extLst>
              <a:ext uri="{FF2B5EF4-FFF2-40B4-BE49-F238E27FC236}">
                <a16:creationId xmlns:a16="http://schemas.microsoft.com/office/drawing/2014/main" id="{D68424A6-569A-4335-9863-0351A5FABE88}"/>
              </a:ext>
            </a:extLst>
          </p:cNvPr>
          <p:cNvSpPr>
            <a:spLocks noGrp="1"/>
          </p:cNvSpPr>
          <p:nvPr>
            <p:ph sz="quarter" idx="18"/>
          </p:nvPr>
        </p:nvSpPr>
        <p:spPr>
          <a:xfrm>
            <a:off x="830263" y="1266825"/>
            <a:ext cx="4858574" cy="4495800"/>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noProof="0"/>
          </a:p>
        </p:txBody>
      </p:sp>
    </p:spTree>
    <p:extLst>
      <p:ext uri="{BB962C8B-B14F-4D97-AF65-F5344CB8AC3E}">
        <p14:creationId xmlns:p14="http://schemas.microsoft.com/office/powerpoint/2010/main" val="78095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bg>
      <p:bgPr>
        <a:solidFill>
          <a:schemeClr val="tx1"/>
        </a:solidFill>
        <a:effectLst/>
      </p:bgPr>
    </p:bg>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D796E039-748A-D54A-ACAE-7A9C63FCAEB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
        <p:nvSpPr>
          <p:cNvPr id="11" name="标题 1">
            <a:extLst>
              <a:ext uri="{FF2B5EF4-FFF2-40B4-BE49-F238E27FC236}">
                <a16:creationId xmlns:a16="http://schemas.microsoft.com/office/drawing/2014/main" id="{451E21C1-74BE-0348-B8AE-3174A9AAA08E}"/>
              </a:ext>
            </a:extLst>
          </p:cNvPr>
          <p:cNvSpPr>
            <a:spLocks noGrp="1"/>
          </p:cNvSpPr>
          <p:nvPr>
            <p:ph type="title"/>
          </p:nvPr>
        </p:nvSpPr>
        <p:spPr>
          <a:xfrm>
            <a:off x="830269" y="168721"/>
            <a:ext cx="10523531" cy="583800"/>
          </a:xfrm>
        </p:spPr>
        <p:txBody>
          <a:bodyPr lIns="91440" rIns="91440" rtlCol="0">
            <a:noAutofit/>
          </a:bodyPr>
          <a:lstStyle>
            <a:lvl1pPr>
              <a:defRPr sz="2400" b="1" i="0" spc="150" baseline="0">
                <a:solidFill>
                  <a:schemeClr val="bg1"/>
                </a:solidFill>
                <a:latin typeface="SimSun" panose="02010600030101010101" pitchFamily="2" charset="-122"/>
                <a:ea typeface="SimSun" panose="02010600030101010101" pitchFamily="2" charset="-122"/>
              </a:defRPr>
            </a:lvl1pPr>
          </a:lstStyle>
          <a:p>
            <a:pPr rtl="0"/>
            <a:r>
              <a:rPr lang="zh-CN" altLang="en-US" noProof="0"/>
              <a:t>单击此处编辑母版标题样式</a:t>
            </a:r>
            <a:endParaRPr lang="zh-cn" noProof="0" dirty="0"/>
          </a:p>
        </p:txBody>
      </p:sp>
      <p:grpSp>
        <p:nvGrpSpPr>
          <p:cNvPr id="43" name="组 42">
            <a:extLst>
              <a:ext uri="{FF2B5EF4-FFF2-40B4-BE49-F238E27FC236}">
                <a16:creationId xmlns:a16="http://schemas.microsoft.com/office/drawing/2014/main" id="{84FD6E85-A2E7-B84D-9400-6F8D1C6FF159}"/>
              </a:ext>
            </a:extLst>
          </p:cNvPr>
          <p:cNvGrpSpPr/>
          <p:nvPr userDrawn="1"/>
        </p:nvGrpSpPr>
        <p:grpSpPr>
          <a:xfrm>
            <a:off x="0" y="-10162"/>
            <a:ext cx="12192000" cy="6868162"/>
            <a:chOff x="0" y="-10162"/>
            <a:chExt cx="12192000" cy="6868162"/>
          </a:xfrm>
        </p:grpSpPr>
        <p:sp>
          <p:nvSpPr>
            <p:cNvPr id="10" name="直角三角形 9">
              <a:extLst>
                <a:ext uri="{FF2B5EF4-FFF2-40B4-BE49-F238E27FC236}">
                  <a16:creationId xmlns:a16="http://schemas.microsoft.com/office/drawing/2014/main" id="{6912A38B-FDC5-1E4F-B0ED-145140947339}"/>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en-US" noProof="0" dirty="0">
                <a:latin typeface="Microsoft YaHei UI" panose="020B0503020204020204" pitchFamily="34" charset="-122"/>
                <a:ea typeface="Microsoft YaHei UI" panose="020B0503020204020204" pitchFamily="34" charset="-122"/>
              </a:endParaRPr>
            </a:p>
          </p:txBody>
        </p:sp>
        <p:sp>
          <p:nvSpPr>
            <p:cNvPr id="28" name="直角三角形 27">
              <a:extLst>
                <a:ext uri="{FF2B5EF4-FFF2-40B4-BE49-F238E27FC236}">
                  <a16:creationId xmlns:a16="http://schemas.microsoft.com/office/drawing/2014/main" id="{B5B0DCFE-7295-8740-9EC5-E9A681F21F94}"/>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auto" hangingPunct="1">
                <a:spcBef>
                  <a:spcPts val="0"/>
                </a:spcBef>
                <a:spcAft>
                  <a:spcPts val="0"/>
                </a:spcAft>
                <a:defRPr/>
              </a:pPr>
              <a:endParaRPr lang="en-US" noProof="0" dirty="0">
                <a:latin typeface="Microsoft YaHei UI" panose="020B0503020204020204" pitchFamily="34" charset="-122"/>
                <a:ea typeface="Microsoft YaHei UI" panose="020B0503020204020204" pitchFamily="34" charset="-122"/>
              </a:endParaRPr>
            </a:p>
          </p:txBody>
        </p:sp>
      </p:grpSp>
      <p:sp>
        <p:nvSpPr>
          <p:cNvPr id="20" name="文本占位符 2">
            <a:extLst>
              <a:ext uri="{FF2B5EF4-FFF2-40B4-BE49-F238E27FC236}">
                <a16:creationId xmlns:a16="http://schemas.microsoft.com/office/drawing/2014/main" id="{52918AA3-DC2E-CC41-95A6-C5757DE618D4}"/>
              </a:ext>
            </a:extLst>
          </p:cNvPr>
          <p:cNvSpPr>
            <a:spLocks noGrp="1"/>
          </p:cNvSpPr>
          <p:nvPr>
            <p:ph type="body" idx="1"/>
          </p:nvPr>
        </p:nvSpPr>
        <p:spPr>
          <a:xfrm>
            <a:off x="838201" y="1618714"/>
            <a:ext cx="4433046" cy="703135"/>
          </a:xfrm>
          <a:noFill/>
        </p:spPr>
        <p:txBody>
          <a:bodyPr lIns="91440" rIns="91440" rtlCol="0" anchor="ctr">
            <a:normAutofit/>
          </a:bodyPr>
          <a:lstStyle>
            <a:lvl1pPr marL="0" indent="0" algn="l">
              <a:lnSpc>
                <a:spcPct val="150000"/>
              </a:lnSpc>
              <a:buNone/>
              <a:defRPr sz="1800" b="1" i="0" cap="all" spc="150" baseline="0">
                <a:solidFill>
                  <a:schemeClr val="accent1"/>
                </a:solidFill>
                <a:latin typeface="SimSun" panose="02010600030101010101" pitchFamily="2" charset="-122"/>
                <a:ea typeface="SimSun" panose="0201060003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2" name="文本占位符 2">
            <a:extLst>
              <a:ext uri="{FF2B5EF4-FFF2-40B4-BE49-F238E27FC236}">
                <a16:creationId xmlns:a16="http://schemas.microsoft.com/office/drawing/2014/main" id="{BBF9C69D-A733-884F-BC4B-A4E97A9315C4}"/>
              </a:ext>
            </a:extLst>
          </p:cNvPr>
          <p:cNvSpPr>
            <a:spLocks noGrp="1"/>
          </p:cNvSpPr>
          <p:nvPr>
            <p:ph type="body" idx="11"/>
          </p:nvPr>
        </p:nvSpPr>
        <p:spPr>
          <a:xfrm>
            <a:off x="6932749" y="1618714"/>
            <a:ext cx="4433046" cy="703135"/>
          </a:xfrm>
          <a:noFill/>
        </p:spPr>
        <p:txBody>
          <a:bodyPr lIns="91440" rIns="91440" rtlCol="0" anchor="ctr">
            <a:normAutofit/>
          </a:bodyPr>
          <a:lstStyle>
            <a:lvl1pPr marL="0" indent="0" algn="l">
              <a:lnSpc>
                <a:spcPct val="150000"/>
              </a:lnSpc>
              <a:buNone/>
              <a:defRPr sz="1800" b="1" i="0" cap="all" spc="150" baseline="0">
                <a:solidFill>
                  <a:schemeClr val="accent1"/>
                </a:solidFill>
                <a:latin typeface="SimSun" panose="02010600030101010101" pitchFamily="2" charset="-122"/>
                <a:ea typeface="SimSun" panose="02010600030101010101" pitchFamily="2"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27" name="椭圆形 22">
            <a:extLst>
              <a:ext uri="{FF2B5EF4-FFF2-40B4-BE49-F238E27FC236}">
                <a16:creationId xmlns:a16="http://schemas.microsoft.com/office/drawing/2014/main" id="{2077B7CC-D16D-C84E-AF69-2D082EDC5C8E}"/>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noProof="0" dirty="0">
              <a:latin typeface="Microsoft YaHei UI" panose="020B0503020204020204" pitchFamily="34" charset="-122"/>
              <a:ea typeface="Microsoft YaHei UI" panose="020B0503020204020204" pitchFamily="34" charset="-122"/>
            </a:endParaRPr>
          </a:p>
        </p:txBody>
      </p:sp>
      <p:cxnSp>
        <p:nvCxnSpPr>
          <p:cNvPr id="31" name="直接连接符 30">
            <a:extLst>
              <a:ext uri="{FF2B5EF4-FFF2-40B4-BE49-F238E27FC236}">
                <a16:creationId xmlns:a16="http://schemas.microsoft.com/office/drawing/2014/main" id="{9A65B340-D917-634F-AE17-87F536B21002}"/>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直接连接符​​(S) 31">
            <a:extLst>
              <a:ext uri="{FF2B5EF4-FFF2-40B4-BE49-F238E27FC236}">
                <a16:creationId xmlns:a16="http://schemas.microsoft.com/office/drawing/2014/main" id="{F0EA4411-3DF4-5E42-A781-3F59BBBD00F9}"/>
              </a:ext>
            </a:extLst>
          </p:cNvPr>
          <p:cNvCxnSpPr>
            <a:cxnSpLocks/>
          </p:cNvCxnSpPr>
          <p:nvPr userDrawn="1"/>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日期占位符 1">
            <a:extLst>
              <a:ext uri="{FF2B5EF4-FFF2-40B4-BE49-F238E27FC236}">
                <a16:creationId xmlns:a16="http://schemas.microsoft.com/office/drawing/2014/main" id="{53EFD6CC-AFA8-4227-B3F1-27845AE5BE28}"/>
              </a:ext>
            </a:extLst>
          </p:cNvPr>
          <p:cNvSpPr>
            <a:spLocks noGrp="1"/>
          </p:cNvSpPr>
          <p:nvPr>
            <p:ph type="dt" sz="half"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D840EA0E-60A4-4F09-AB2C-5928C6CC368F}" type="datetime1">
              <a:rPr lang="zh-CN" altLang="en-US" smtClean="0"/>
              <a:t>2020/10/19</a:t>
            </a:fld>
            <a:endParaRPr lang="en-US" dirty="0"/>
          </a:p>
        </p:txBody>
      </p:sp>
      <p:sp>
        <p:nvSpPr>
          <p:cNvPr id="3" name="页脚占位符 2">
            <a:extLst>
              <a:ext uri="{FF2B5EF4-FFF2-40B4-BE49-F238E27FC236}">
                <a16:creationId xmlns:a16="http://schemas.microsoft.com/office/drawing/2014/main" id="{E5000E12-D3DD-4E44-BAEC-A48DBC4D50B5}"/>
              </a:ext>
            </a:extLst>
          </p:cNvPr>
          <p:cNvSpPr>
            <a:spLocks noGrp="1"/>
          </p:cNvSpPr>
          <p:nvPr>
            <p:ph type="ftr" sz="quarter" idx="13"/>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92587F0E-3488-4890-9BD2-AF49A732987B}"/>
              </a:ext>
            </a:extLst>
          </p:cNvPr>
          <p:cNvSpPr>
            <a:spLocks noGrp="1"/>
          </p:cNvSpPr>
          <p:nvPr>
            <p:ph type="sldNum" sz="quarter" idx="14"/>
          </p:nvPr>
        </p:nvSpPr>
        <p:spPr/>
        <p:txBody>
          <a:bodyPr rtlCol="0"/>
          <a:lstStyle>
            <a:lvl1pPr>
              <a:defRPr>
                <a:latin typeface="Microsoft YaHei UI" panose="020B0503020204020204" pitchFamily="34" charset="-122"/>
                <a:ea typeface="Microsoft YaHei UI" panose="020B0503020204020204" pitchFamily="34" charset="-122"/>
              </a:defRPr>
            </a:lvl1pPr>
          </a:lstStyle>
          <a:p>
            <a:fld id="{5831BA38-18F3-0A4D-A45F-13B53FF2DACC}" type="slidenum">
              <a:rPr lang="en-US" smtClean="0"/>
              <a:pPr/>
              <a:t>‹#›</a:t>
            </a:fld>
            <a:endParaRPr lang="en-US" dirty="0"/>
          </a:p>
        </p:txBody>
      </p:sp>
      <p:sp>
        <p:nvSpPr>
          <p:cNvPr id="6" name="内容占位符 5">
            <a:extLst>
              <a:ext uri="{FF2B5EF4-FFF2-40B4-BE49-F238E27FC236}">
                <a16:creationId xmlns:a16="http://schemas.microsoft.com/office/drawing/2014/main" id="{EC26D3AA-2705-4636-BFEE-C89371FC519B}"/>
              </a:ext>
            </a:extLst>
          </p:cNvPr>
          <p:cNvSpPr>
            <a:spLocks noGrp="1"/>
          </p:cNvSpPr>
          <p:nvPr>
            <p:ph sz="quarter" idx="15"/>
          </p:nvPr>
        </p:nvSpPr>
        <p:spPr>
          <a:xfrm>
            <a:off x="830263" y="2474913"/>
            <a:ext cx="4434840" cy="3094037"/>
          </a:xfrm>
        </p:spPr>
        <p:txBody>
          <a:bodyPr rtlCol="0"/>
          <a:lstStyle>
            <a:lvl1pPr>
              <a:defRPr>
                <a:latin typeface="Microsoft YaHei UI" panose="020B0503020204020204" pitchFamily="34" charset="-122"/>
                <a:ea typeface="Microsoft YaHei UI" panose="020B0503020204020204" pitchFamily="34" charset="-122"/>
              </a:defRPr>
            </a:lvl1pPr>
            <a:lvl2pPr>
              <a:spcBef>
                <a:spcPts val="600"/>
              </a:spcBef>
              <a:defRPr>
                <a:latin typeface="Microsoft YaHei UI" panose="020B0503020204020204" pitchFamily="34" charset="-122"/>
                <a:ea typeface="Microsoft YaHei UI" panose="020B0503020204020204" pitchFamily="34" charset="-122"/>
              </a:defRPr>
            </a:lvl2pPr>
          </a:lstStyle>
          <a:p>
            <a:pPr lvl="0" rtl="0"/>
            <a:r>
              <a:rPr lang="zh-CN" altLang="en-US" noProof="0"/>
              <a:t>单击此处编辑母版文本样式</a:t>
            </a:r>
          </a:p>
          <a:p>
            <a:pPr lvl="1" rtl="0"/>
            <a:r>
              <a:rPr lang="zh-CN" altLang="en-US" noProof="0"/>
              <a:t>二级</a:t>
            </a:r>
          </a:p>
        </p:txBody>
      </p:sp>
      <p:sp>
        <p:nvSpPr>
          <p:cNvPr id="23" name="内容占位符 5">
            <a:extLst>
              <a:ext uri="{FF2B5EF4-FFF2-40B4-BE49-F238E27FC236}">
                <a16:creationId xmlns:a16="http://schemas.microsoft.com/office/drawing/2014/main" id="{F758E678-4B0C-4E7A-94BE-1006B5814E93}"/>
              </a:ext>
            </a:extLst>
          </p:cNvPr>
          <p:cNvSpPr>
            <a:spLocks noGrp="1"/>
          </p:cNvSpPr>
          <p:nvPr>
            <p:ph sz="quarter" idx="16"/>
          </p:nvPr>
        </p:nvSpPr>
        <p:spPr>
          <a:xfrm>
            <a:off x="6932748" y="2474913"/>
            <a:ext cx="4434840" cy="3094037"/>
          </a:xfrm>
        </p:spPr>
        <p:txBody>
          <a:bodyPr rtlCol="0"/>
          <a:lstStyle>
            <a:lvl1pPr>
              <a:defRPr>
                <a:latin typeface="Microsoft YaHei UI" panose="020B0503020204020204" pitchFamily="34" charset="-122"/>
                <a:ea typeface="Microsoft YaHei UI" panose="020B0503020204020204" pitchFamily="34" charset="-122"/>
              </a:defRPr>
            </a:lvl1pPr>
            <a:lvl2pPr>
              <a:spcBef>
                <a:spcPts val="600"/>
              </a:spcBef>
              <a:defRPr>
                <a:latin typeface="Microsoft YaHei UI" panose="020B0503020204020204" pitchFamily="34" charset="-122"/>
                <a:ea typeface="Microsoft YaHei UI" panose="020B0503020204020204" pitchFamily="34" charset="-122"/>
              </a:defRPr>
            </a:lvl2pPr>
          </a:lstStyle>
          <a:p>
            <a:pPr lvl="0" rtl="0"/>
            <a:r>
              <a:rPr lang="zh-CN" altLang="en-US" noProof="0"/>
              <a:t>单击此处编辑母版文本样式</a:t>
            </a:r>
          </a:p>
          <a:p>
            <a:pPr lvl="1" rtl="0"/>
            <a:r>
              <a:rPr lang="zh-CN" altLang="en-US" noProof="0"/>
              <a:t>二级</a:t>
            </a:r>
          </a:p>
        </p:txBody>
      </p:sp>
    </p:spTree>
    <p:extLst>
      <p:ext uri="{BB962C8B-B14F-4D97-AF65-F5344CB8AC3E}">
        <p14:creationId xmlns:p14="http://schemas.microsoft.com/office/powerpoint/2010/main" val="3151632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图片和字幕">
    <p:bg>
      <p:bgPr>
        <a:solidFill>
          <a:schemeClr val="tx1"/>
        </a:solidFill>
        <a:effectLst/>
      </p:bgPr>
    </p:bg>
    <p:spTree>
      <p:nvGrpSpPr>
        <p:cNvPr id="1" name=""/>
        <p:cNvGrpSpPr/>
        <p:nvPr/>
      </p:nvGrpSpPr>
      <p:grpSpPr>
        <a:xfrm>
          <a:off x="0" y="0"/>
          <a:ext cx="0" cy="0"/>
          <a:chOff x="0" y="0"/>
          <a:chExt cx="0" cy="0"/>
        </a:xfrm>
      </p:grpSpPr>
      <p:sp>
        <p:nvSpPr>
          <p:cNvPr id="8" name="图片占位符 7">
            <a:extLst>
              <a:ext uri="{FF2B5EF4-FFF2-40B4-BE49-F238E27FC236}">
                <a16:creationId xmlns:a16="http://schemas.microsoft.com/office/drawing/2014/main" id="{72A19413-A8E7-ED4F-88DE-08A12997A0F3}"/>
              </a:ext>
            </a:extLst>
          </p:cNvPr>
          <p:cNvSpPr>
            <a:spLocks noGrp="1"/>
          </p:cNvSpPr>
          <p:nvPr>
            <p:ph type="pic" sz="quarter" idx="15"/>
          </p:nvPr>
        </p:nvSpPr>
        <p:spPr>
          <a:xfrm>
            <a:off x="0" y="-4763"/>
            <a:ext cx="12179300" cy="6862763"/>
          </a:xfrm>
          <a:solidFill>
            <a:schemeClr val="accent1"/>
          </a:soli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noProof="0"/>
          </a:p>
        </p:txBody>
      </p:sp>
      <p:sp>
        <p:nvSpPr>
          <p:cNvPr id="19" name="标题 1">
            <a:extLst>
              <a:ext uri="{FF2B5EF4-FFF2-40B4-BE49-F238E27FC236}">
                <a16:creationId xmlns:a16="http://schemas.microsoft.com/office/drawing/2014/main" id="{42AACF99-BFF2-EF4D-905B-698BF1366208}"/>
              </a:ext>
            </a:extLst>
          </p:cNvPr>
          <p:cNvSpPr>
            <a:spLocks noGrp="1"/>
          </p:cNvSpPr>
          <p:nvPr>
            <p:ph type="title"/>
          </p:nvPr>
        </p:nvSpPr>
        <p:spPr>
          <a:xfrm>
            <a:off x="5312215" y="2432458"/>
            <a:ext cx="6044503" cy="583800"/>
          </a:xfrm>
        </p:spPr>
        <p:txBody>
          <a:bodyPr lIns="91440" rIns="91440" rtlCol="0">
            <a:noAutofit/>
          </a:bodyPr>
          <a:lstStyle>
            <a:lvl1pPr>
              <a:defRPr sz="2400" b="1" i="0" spc="150" baseline="0">
                <a:solidFill>
                  <a:schemeClr val="bg1"/>
                </a:solidFill>
                <a:latin typeface="SimSun" panose="02010600030101010101" pitchFamily="2" charset="-122"/>
                <a:ea typeface="SimSun" panose="02010600030101010101" pitchFamily="2" charset="-122"/>
              </a:defRPr>
            </a:lvl1pPr>
          </a:lstStyle>
          <a:p>
            <a:pPr rtl="0"/>
            <a:r>
              <a:rPr lang="zh-CN" altLang="en-US" noProof="0"/>
              <a:t>单击此处编辑母版标题样式</a:t>
            </a:r>
            <a:endParaRPr lang="zh-cn" noProof="0" dirty="0"/>
          </a:p>
        </p:txBody>
      </p:sp>
      <p:sp>
        <p:nvSpPr>
          <p:cNvPr id="6" name="内容占位符 5">
            <a:extLst>
              <a:ext uri="{FF2B5EF4-FFF2-40B4-BE49-F238E27FC236}">
                <a16:creationId xmlns:a16="http://schemas.microsoft.com/office/drawing/2014/main" id="{BA933BB6-76EF-4E91-AEF1-BE67D60ED86C}"/>
              </a:ext>
            </a:extLst>
          </p:cNvPr>
          <p:cNvSpPr>
            <a:spLocks noGrp="1"/>
          </p:cNvSpPr>
          <p:nvPr>
            <p:ph sz="quarter" idx="16"/>
          </p:nvPr>
        </p:nvSpPr>
        <p:spPr>
          <a:xfrm>
            <a:off x="5311775" y="3530600"/>
            <a:ext cx="6044943" cy="2825750"/>
          </a:xfrm>
        </p:spPr>
        <p:txBody>
          <a:bodyPr rtlCol="0"/>
          <a:lstStyle>
            <a:lvl1pPr marL="0" indent="0">
              <a:buNone/>
              <a:defRPr>
                <a:latin typeface="Microsoft YaHei UI" panose="020B0503020204020204" pitchFamily="34" charset="-122"/>
                <a:ea typeface="Microsoft YaHei UI" panose="020B0503020204020204" pitchFamily="34" charset="-122"/>
              </a:defRPr>
            </a:lvl1pPr>
          </a:lstStyle>
          <a:p>
            <a:pPr lvl="0" rtl="0"/>
            <a:r>
              <a:rPr lang="zh-CN" altLang="en-US" noProof="0"/>
              <a:t>单击此处编辑母版文本样式</a:t>
            </a:r>
          </a:p>
        </p:txBody>
      </p:sp>
    </p:spTree>
    <p:extLst>
      <p:ext uri="{BB962C8B-B14F-4D97-AF65-F5344CB8AC3E}">
        <p14:creationId xmlns:p14="http://schemas.microsoft.com/office/powerpoint/2010/main" val="122201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AC4EB4B-30F5-5541-B2A0-6BD04D0109C9}"/>
              </a:ext>
            </a:extLst>
          </p:cNvPr>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9DFF25C-9262-44CA-B6E7-8886FDFBBD68}" type="datetime1">
              <a:rPr lang="zh-CN" altLang="en-US" smtClean="0"/>
              <a:t>2020/10/19</a:t>
            </a:fld>
            <a:endParaRPr lang="en-US" dirty="0"/>
          </a:p>
        </p:txBody>
      </p:sp>
      <p:sp>
        <p:nvSpPr>
          <p:cNvPr id="3" name="页脚占位符 2">
            <a:extLst>
              <a:ext uri="{FF2B5EF4-FFF2-40B4-BE49-F238E27FC236}">
                <a16:creationId xmlns:a16="http://schemas.microsoft.com/office/drawing/2014/main" id="{72D97956-7D4F-5346-B8DD-3653B600E657}"/>
              </a:ext>
            </a:extLst>
          </p:cNvPr>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en-US" dirty="0"/>
          </a:p>
        </p:txBody>
      </p:sp>
      <p:sp>
        <p:nvSpPr>
          <p:cNvPr id="4" name="灯片编号占位符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A693002F-D6EA-CF48-8F44-2316036B2B87}" type="slidenum">
              <a:rPr lang="en-US" smtClean="0"/>
              <a:pPr/>
              <a:t>‹#›</a:t>
            </a:fld>
            <a:endParaRPr lang="en-US" dirty="0"/>
          </a:p>
        </p:txBody>
      </p:sp>
      <p:pic>
        <p:nvPicPr>
          <p:cNvPr id="5" name="图片 4">
            <a:extLst>
              <a:ext uri="{FF2B5EF4-FFF2-40B4-BE49-F238E27FC236}">
                <a16:creationId xmlns:a16="http://schemas.microsoft.com/office/drawing/2014/main" id="{05A03656-1F6D-D044-B015-1B4DAD3A56BE}"/>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Tree>
    <p:extLst>
      <p:ext uri="{BB962C8B-B14F-4D97-AF65-F5344CB8AC3E}">
        <p14:creationId xmlns:p14="http://schemas.microsoft.com/office/powerpoint/2010/main" val="411025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9D48F80-1562-4C4E-887A-B3EB2024C0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cn" noProof="0" dirty="0"/>
              <a:t>单击此处编辑母版标题样式</a:t>
            </a:r>
          </a:p>
        </p:txBody>
      </p:sp>
      <p:sp>
        <p:nvSpPr>
          <p:cNvPr id="3" name="文本占位符 2">
            <a:extLst>
              <a:ext uri="{FF2B5EF4-FFF2-40B4-BE49-F238E27FC236}">
                <a16:creationId xmlns:a16="http://schemas.microsoft.com/office/drawing/2014/main" id="{3E045F5A-B343-9140-888A-F4A0F3DAE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zh-cn" noProof="0"/>
              <a:t>单击此处编辑母版文本样式</a:t>
            </a:r>
          </a:p>
          <a:p>
            <a:pPr lvl="1" rtl="0"/>
            <a:r>
              <a:rPr lang="zh-cn" noProof="0"/>
              <a:t>第二级</a:t>
            </a:r>
          </a:p>
          <a:p>
            <a:pPr lvl="2" rtl="0"/>
            <a:r>
              <a:rPr lang="zh-cn" noProof="0"/>
              <a:t>第三级</a:t>
            </a:r>
          </a:p>
          <a:p>
            <a:pPr lvl="3" rtl="0"/>
            <a:r>
              <a:rPr lang="zh-cn" noProof="0"/>
              <a:t>第四级</a:t>
            </a:r>
          </a:p>
          <a:p>
            <a:pPr lvl="4" rtl="0"/>
            <a:r>
              <a:rPr lang="zh-cn" noProof="0"/>
              <a:t>第五级</a:t>
            </a:r>
          </a:p>
        </p:txBody>
      </p:sp>
      <p:sp>
        <p:nvSpPr>
          <p:cNvPr id="4" name="日期占位符 3">
            <a:extLst>
              <a:ext uri="{FF2B5EF4-FFF2-40B4-BE49-F238E27FC236}">
                <a16:creationId xmlns:a16="http://schemas.microsoft.com/office/drawing/2014/main" id="{A2865FBC-5324-6640-AB2B-F303AA276FA5}"/>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bg1"/>
                </a:solidFill>
                <a:latin typeface="Microsoft YaHei UI" panose="020B0503020204020204" pitchFamily="34" charset="-122"/>
                <a:ea typeface="Microsoft YaHei UI" panose="020B0503020204020204" pitchFamily="34" charset="-122"/>
              </a:defRPr>
            </a:lvl1pPr>
          </a:lstStyle>
          <a:p>
            <a:fld id="{1EF7A11B-372A-4ECF-86F3-8C7E80DAFE4B}" type="datetime1">
              <a:rPr lang="zh-CN" altLang="en-US" smtClean="0"/>
              <a:t>2020/10/19</a:t>
            </a:fld>
            <a:endParaRPr lang="en-US" dirty="0"/>
          </a:p>
        </p:txBody>
      </p:sp>
      <p:sp>
        <p:nvSpPr>
          <p:cNvPr id="5" name="页脚占位符 4">
            <a:extLst>
              <a:ext uri="{FF2B5EF4-FFF2-40B4-BE49-F238E27FC236}">
                <a16:creationId xmlns:a16="http://schemas.microsoft.com/office/drawing/2014/main" id="{567050E5-FDBF-7C4A-8BB3-B44C2CEBA89A}"/>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bg1"/>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灯片编号占位符 5">
            <a:extLst>
              <a:ext uri="{FF2B5EF4-FFF2-40B4-BE49-F238E27FC236}">
                <a16:creationId xmlns:a16="http://schemas.microsoft.com/office/drawing/2014/main" id="{7DC1BFAD-CCAB-D24E-B7A6-4B9D514D05A3}"/>
              </a:ext>
            </a:extLst>
          </p:cNvPr>
          <p:cNvSpPr>
            <a:spLocks noGrp="1"/>
          </p:cNvSpPr>
          <p:nvPr>
            <p:ph type="sldNum" sz="quarter" idx="4"/>
          </p:nvPr>
        </p:nvSpPr>
        <p:spPr>
          <a:xfrm>
            <a:off x="8610600" y="6492875"/>
            <a:ext cx="2743200" cy="228600"/>
          </a:xfrm>
          <a:prstGeom prst="rect">
            <a:avLst/>
          </a:prstGeom>
        </p:spPr>
        <p:txBody>
          <a:bodyPr vert="horz" lIns="91440" tIns="45720" rIns="91440" bIns="45720" rtlCol="0" anchor="ctr"/>
          <a:lstStyle>
            <a:lvl1pPr algn="r">
              <a:defRPr sz="800">
                <a:solidFill>
                  <a:schemeClr val="bg1"/>
                </a:solidFill>
                <a:latin typeface="Microsoft YaHei UI" panose="020B0503020204020204" pitchFamily="34" charset="-122"/>
                <a:ea typeface="Microsoft YaHei UI" panose="020B0503020204020204" pitchFamily="34" charset="-122"/>
              </a:defRPr>
            </a:lvl1pPr>
          </a:lstStyle>
          <a:p>
            <a:fld id="{5831BA38-18F3-0A4D-A45F-13B53FF2DACC}" type="slidenum">
              <a:rPr lang="en-US" smtClean="0"/>
              <a:pPr/>
              <a:t>‹#›</a:t>
            </a:fld>
            <a:endParaRPr lang="en-US" dirty="0"/>
          </a:p>
        </p:txBody>
      </p:sp>
    </p:spTree>
    <p:extLst>
      <p:ext uri="{BB962C8B-B14F-4D97-AF65-F5344CB8AC3E}">
        <p14:creationId xmlns:p14="http://schemas.microsoft.com/office/powerpoint/2010/main" val="226516204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1" r:id="rId3"/>
    <p:sldLayoutId id="2147483710" r:id="rId4"/>
    <p:sldLayoutId id="2147483714" r:id="rId5"/>
    <p:sldLayoutId id="2147483715" r:id="rId6"/>
  </p:sldLayoutIdLst>
  <p:hf sldNum="0" hdr="0" ftr="0"/>
  <p:txStyles>
    <p:titleStyle>
      <a:lvl1pPr algn="l" defTabSz="914400" rtl="0" eaLnBrk="1" latinLnBrk="0" hangingPunct="1">
        <a:lnSpc>
          <a:spcPct val="90000"/>
        </a:lnSpc>
        <a:spcBef>
          <a:spcPct val="0"/>
        </a:spcBef>
        <a:buNone/>
        <a:defRPr sz="2400" b="1" kern="1200" spc="150" baseline="0">
          <a:solidFill>
            <a:schemeClr val="bg1"/>
          </a:solidFill>
          <a:latin typeface="SimSun" panose="02010600030101010101" pitchFamily="2" charset="-122"/>
          <a:ea typeface="SimSun" panose="02010600030101010101" pitchFamily="2" charset="-122"/>
          <a:cs typeface="+mj-cs"/>
        </a:defRPr>
      </a:lvl1pPr>
    </p:titleStyle>
    <p:bodyStyle>
      <a:lvl1pPr marL="2286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150000"/>
        </a:lnSpc>
        <a:spcBef>
          <a:spcPts val="1500"/>
        </a:spcBef>
        <a:buClr>
          <a:schemeClr val="accent1"/>
        </a:buClr>
        <a:buFont typeface="Arial" panose="020B0604020202020204" pitchFamily="34" charset="0"/>
        <a:buChar char="•"/>
        <a:defRPr sz="1500" kern="1200" spc="150" baseline="0">
          <a:solidFill>
            <a:schemeClr val="bg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a:extLst>
              <a:ext uri="{FF2B5EF4-FFF2-40B4-BE49-F238E27FC236}">
                <a16:creationId xmlns:a16="http://schemas.microsoft.com/office/drawing/2014/main" id="{E6994724-A51F-47E1-94E4-F3FA18E7AB84}"/>
              </a:ext>
            </a:extLst>
          </p:cNvPr>
          <p:cNvPicPr>
            <a:picLocks noGrp="1" noChangeAspect="1"/>
          </p:cNvPicPr>
          <p:nvPr>
            <p:ph type="pic" sz="quarter" idx="14"/>
          </p:nvPr>
        </p:nvPicPr>
        <p:blipFill>
          <a:blip r:embed="rId2"/>
          <a:srcRect t="12503" b="12503"/>
          <a:stretch>
            <a:fillRect/>
          </a:stretch>
        </p:blipFill>
        <p:spPr>
          <a:xfrm>
            <a:off x="2624667" y="96232"/>
            <a:ext cx="12201250" cy="6862352"/>
          </a:xfrm>
          <a:prstGeom prst="rect">
            <a:avLst/>
          </a:prstGeom>
        </p:spPr>
      </p:pic>
      <p:sp>
        <p:nvSpPr>
          <p:cNvPr id="3" name="文本占位符 2">
            <a:extLst>
              <a:ext uri="{FF2B5EF4-FFF2-40B4-BE49-F238E27FC236}">
                <a16:creationId xmlns:a16="http://schemas.microsoft.com/office/drawing/2014/main" id="{2CD462FD-F07C-47EA-8840-69C4950C8060}"/>
              </a:ext>
            </a:extLst>
          </p:cNvPr>
          <p:cNvSpPr>
            <a:spLocks noGrp="1"/>
          </p:cNvSpPr>
          <p:nvPr>
            <p:ph type="body" idx="13"/>
          </p:nvPr>
        </p:nvSpPr>
        <p:spPr/>
        <p:txBody>
          <a:bodyPr>
            <a:noAutofit/>
          </a:bodyPr>
          <a:lstStyle/>
          <a:p>
            <a:r>
              <a:rPr lang="zh-CN" altLang="en-US" sz="3200" dirty="0"/>
              <a:t>皈依的修法（二）</a:t>
            </a:r>
            <a:endParaRPr lang="en-CA" sz="3200" dirty="0"/>
          </a:p>
        </p:txBody>
      </p:sp>
      <p:sp>
        <p:nvSpPr>
          <p:cNvPr id="4" name="标题 3">
            <a:extLst>
              <a:ext uri="{FF2B5EF4-FFF2-40B4-BE49-F238E27FC236}">
                <a16:creationId xmlns:a16="http://schemas.microsoft.com/office/drawing/2014/main" id="{1D197D57-59AB-40E9-AC5B-222BEF81372C}"/>
              </a:ext>
            </a:extLst>
          </p:cNvPr>
          <p:cNvSpPr>
            <a:spLocks noGrp="1"/>
          </p:cNvSpPr>
          <p:nvPr>
            <p:ph type="title"/>
          </p:nvPr>
        </p:nvSpPr>
        <p:spPr>
          <a:xfrm>
            <a:off x="838200" y="2373294"/>
            <a:ext cx="4204317" cy="1927810"/>
          </a:xfrm>
        </p:spPr>
        <p:txBody>
          <a:bodyPr/>
          <a:lstStyle/>
          <a:p>
            <a:r>
              <a:rPr lang="zh-CN" altLang="en-US" dirty="0"/>
              <a:t>皈依</a:t>
            </a:r>
            <a:endParaRPr lang="en-CA" dirty="0"/>
          </a:p>
        </p:txBody>
      </p:sp>
    </p:spTree>
    <p:extLst>
      <p:ext uri="{BB962C8B-B14F-4D97-AF65-F5344CB8AC3E}">
        <p14:creationId xmlns:p14="http://schemas.microsoft.com/office/powerpoint/2010/main" val="123751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2C791-EE37-4F08-88C2-AF2BAE997BB5}"/>
              </a:ext>
            </a:extLst>
          </p:cNvPr>
          <p:cNvSpPr>
            <a:spLocks noGrp="1"/>
          </p:cNvSpPr>
          <p:nvPr>
            <p:ph type="title"/>
          </p:nvPr>
        </p:nvSpPr>
        <p:spPr>
          <a:xfrm>
            <a:off x="825091" y="248575"/>
            <a:ext cx="10523531" cy="645988"/>
          </a:xfrm>
        </p:spPr>
        <p:txBody>
          <a:bodyPr/>
          <a:lstStyle/>
          <a:p>
            <a:r>
              <a:rPr lang="zh-CN" altLang="en-US" sz="4000" dirty="0"/>
              <a:t>二、三种皈依</a:t>
            </a:r>
            <a:br>
              <a:rPr lang="zh-CN" altLang="en-US" dirty="0"/>
            </a:br>
            <a:endParaRPr lang="en-CA" dirty="0"/>
          </a:p>
        </p:txBody>
      </p:sp>
      <p:sp>
        <p:nvSpPr>
          <p:cNvPr id="3" name="内容占位符 2">
            <a:extLst>
              <a:ext uri="{FF2B5EF4-FFF2-40B4-BE49-F238E27FC236}">
                <a16:creationId xmlns:a16="http://schemas.microsoft.com/office/drawing/2014/main" id="{34E164FE-E7BE-4ECD-9430-53E887C987A4}"/>
              </a:ext>
            </a:extLst>
          </p:cNvPr>
          <p:cNvSpPr>
            <a:spLocks noGrp="1"/>
          </p:cNvSpPr>
          <p:nvPr>
            <p:ph sz="quarter" idx="10"/>
          </p:nvPr>
        </p:nvSpPr>
        <p:spPr>
          <a:xfrm>
            <a:off x="843378" y="752521"/>
            <a:ext cx="10510421" cy="5016300"/>
          </a:xfrm>
        </p:spPr>
        <p:txBody>
          <a:bodyPr>
            <a:normAutofit lnSpcReduction="10000"/>
          </a:bodyPr>
          <a:lstStyle/>
          <a:p>
            <a:r>
              <a:rPr lang="en-CA" altLang="zh-CN" sz="2400" dirty="0"/>
              <a:t>1</a:t>
            </a:r>
            <a:r>
              <a:rPr lang="zh-CN" altLang="en-US" sz="2400" dirty="0"/>
              <a:t>、下等的皈依：人天佛教的皈依</a:t>
            </a:r>
          </a:p>
          <a:p>
            <a:r>
              <a:rPr lang="zh-CN" altLang="en-US" sz="2000" dirty="0"/>
              <a:t>就是借助三宝的能力能够给他带来今世和来生的健康、长寿和顺利，</a:t>
            </a:r>
            <a:endParaRPr lang="en-CA" altLang="zh-CN" sz="2000" dirty="0"/>
          </a:p>
          <a:p>
            <a:r>
              <a:rPr lang="zh-CN" altLang="en-US" sz="2000" dirty="0"/>
              <a:t>坚定不移地相信了以后，然后他就会投靠三宝。</a:t>
            </a:r>
          </a:p>
          <a:p>
            <a:r>
              <a:rPr lang="zh-CN" altLang="en-US" sz="2000" dirty="0"/>
              <a:t>学人天佛教的人他的目标就是这些世俗的</a:t>
            </a:r>
          </a:p>
          <a:p>
            <a:r>
              <a:rPr lang="zh-CN" altLang="en-US" sz="2000" dirty="0"/>
              <a:t>这一生当中幸福快乐，然后不仅是这一世</a:t>
            </a:r>
          </a:p>
          <a:p>
            <a:r>
              <a:rPr lang="zh-CN" altLang="en-US" sz="2000" dirty="0"/>
              <a:t>下一世同样地能够幸福快乐，这样子他就觉得可以了。</a:t>
            </a:r>
          </a:p>
          <a:p>
            <a:r>
              <a:rPr lang="zh-CN" altLang="en-US" sz="2000" dirty="0"/>
              <a:t>不需要解脱，不需要成佛，不需要去利益众生</a:t>
            </a:r>
          </a:p>
          <a:p>
            <a:r>
              <a:rPr lang="zh-CN" altLang="en-US" sz="2000" dirty="0"/>
              <a:t>就只追求个人的生活当中的快乐和幸福</a:t>
            </a:r>
            <a:endParaRPr lang="en-CA" sz="2000" dirty="0"/>
          </a:p>
        </p:txBody>
      </p:sp>
    </p:spTree>
    <p:extLst>
      <p:ext uri="{BB962C8B-B14F-4D97-AF65-F5344CB8AC3E}">
        <p14:creationId xmlns:p14="http://schemas.microsoft.com/office/powerpoint/2010/main" val="1251388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p:txBody>
          <a:bodyPr/>
          <a:lstStyle/>
          <a:p>
            <a:r>
              <a:rPr lang="en-CA" dirty="0"/>
              <a:t>2</a:t>
            </a:r>
            <a:r>
              <a:rPr lang="zh-CN" altLang="en-US" dirty="0"/>
              <a:t>、中等的皈依：小乘佛教的皈依</a:t>
            </a:r>
            <a:br>
              <a:rPr lang="zh-CN" altLang="en-US" dirty="0"/>
            </a:b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752521"/>
            <a:ext cx="10531474" cy="5772566"/>
          </a:xfrm>
        </p:spPr>
        <p:txBody>
          <a:bodyPr>
            <a:noAutofit/>
          </a:bodyPr>
          <a:lstStyle/>
          <a:p>
            <a:r>
              <a:rPr lang="zh-CN" altLang="en-US" sz="2000" dirty="0"/>
              <a:t>需要有出离心</a:t>
            </a:r>
            <a:endParaRPr lang="en-CA" altLang="zh-CN" sz="2000" dirty="0"/>
          </a:p>
          <a:p>
            <a:r>
              <a:rPr lang="zh-CN" altLang="en-US" sz="2000" dirty="0"/>
              <a:t>他的目的不是为了这一现世和来世的任何的利益。</a:t>
            </a:r>
          </a:p>
          <a:p>
            <a:r>
              <a:rPr lang="zh-CN" altLang="en-US" sz="2000" dirty="0"/>
              <a:t>那么他的目的是什么呢？</a:t>
            </a:r>
          </a:p>
          <a:p>
            <a:r>
              <a:rPr lang="zh-CN" altLang="en-US" sz="2000" dirty="0"/>
              <a:t>他想从六道轮回当中能够解脱</a:t>
            </a:r>
            <a:r>
              <a:rPr lang="en-US" altLang="zh-CN" sz="2000" dirty="0"/>
              <a:t>,</a:t>
            </a:r>
            <a:r>
              <a:rPr lang="zh-CN" altLang="en-US" sz="2000" dirty="0"/>
              <a:t>。</a:t>
            </a:r>
            <a:endParaRPr lang="en-CA" altLang="zh-CN" sz="2000" dirty="0"/>
          </a:p>
          <a:p>
            <a:r>
              <a:rPr lang="zh-CN" altLang="en-US" sz="2000" dirty="0"/>
              <a:t>那怎么样解脱呢？</a:t>
            </a:r>
          </a:p>
          <a:p>
            <a:r>
              <a:rPr lang="zh-CN" altLang="en-US" sz="2000" dirty="0"/>
              <a:t>这个靠我们自己的能力就更加的不行。</a:t>
            </a:r>
          </a:p>
          <a:p>
            <a:r>
              <a:rPr lang="zh-CN" altLang="en-US" sz="2000" dirty="0"/>
              <a:t>我们的所有的方法、所有的观点，在这个解脱、了脱生死这个问题上，</a:t>
            </a:r>
          </a:p>
          <a:p>
            <a:r>
              <a:rPr lang="zh-CN" altLang="en-US" sz="2000" dirty="0"/>
              <a:t>都用不上，都是无效的。</a:t>
            </a:r>
          </a:p>
          <a:p>
            <a:r>
              <a:rPr lang="zh-CN" altLang="en-US" sz="2000" dirty="0"/>
              <a:t>然后他发现三宝的力量可以让他从轮回苦海当中解脱</a:t>
            </a:r>
          </a:p>
          <a:p>
            <a:endParaRPr lang="zh-CN" altLang="en-US" sz="1800" dirty="0"/>
          </a:p>
          <a:p>
            <a:endParaRPr lang="en-CA" sz="1800" dirty="0"/>
          </a:p>
        </p:txBody>
      </p:sp>
    </p:spTree>
    <p:extLst>
      <p:ext uri="{BB962C8B-B14F-4D97-AF65-F5344CB8AC3E}">
        <p14:creationId xmlns:p14="http://schemas.microsoft.com/office/powerpoint/2010/main" val="1482363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p:txBody>
          <a:bodyPr/>
          <a:lstStyle/>
          <a:p>
            <a:r>
              <a:rPr lang="en-CA" dirty="0"/>
              <a:t>2</a:t>
            </a:r>
            <a:r>
              <a:rPr lang="zh-CN" altLang="en-US" dirty="0"/>
              <a:t>、中等的皈依：小乘佛教的皈依</a:t>
            </a: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752521"/>
            <a:ext cx="10531474" cy="5515114"/>
          </a:xfrm>
        </p:spPr>
        <p:txBody>
          <a:bodyPr>
            <a:noAutofit/>
          </a:bodyPr>
          <a:lstStyle/>
          <a:p>
            <a:r>
              <a:rPr lang="zh-CN" altLang="en-US" sz="2000" dirty="0"/>
              <a:t>这个也需要坚定不移地相信：</a:t>
            </a:r>
            <a:endParaRPr lang="en-CA" altLang="zh-CN" sz="2000" dirty="0"/>
          </a:p>
          <a:p>
            <a:r>
              <a:rPr lang="zh-CN" altLang="en-US" sz="2000" dirty="0"/>
              <a:t>佛有办法让我从轮回当中解脱</a:t>
            </a:r>
          </a:p>
          <a:p>
            <a:r>
              <a:rPr lang="zh-CN" altLang="en-US" sz="2000" dirty="0"/>
              <a:t>佛法就有能力让我从轮回当中解脱</a:t>
            </a:r>
          </a:p>
          <a:p>
            <a:r>
              <a:rPr lang="zh-CN" altLang="en-US" sz="2000" dirty="0"/>
              <a:t>然后大乘佛教和小乘佛教的僧众</a:t>
            </a:r>
          </a:p>
          <a:p>
            <a:r>
              <a:rPr lang="zh-CN" altLang="en-US" sz="2000" dirty="0"/>
              <a:t>在这个解脱的道路上能够帮助到我</a:t>
            </a:r>
          </a:p>
          <a:p>
            <a:r>
              <a:rPr lang="zh-CN" altLang="en-US" sz="2000" dirty="0"/>
              <a:t>这样子他有坚定不移的信心</a:t>
            </a:r>
          </a:p>
          <a:p>
            <a:r>
              <a:rPr lang="zh-CN" altLang="en-US" sz="2000" dirty="0"/>
              <a:t>这个时候他就开始想投奔、投靠三宝。</a:t>
            </a:r>
          </a:p>
          <a:p>
            <a:pPr marL="0" indent="0">
              <a:buNone/>
            </a:pPr>
            <a:endParaRPr lang="en-CA" sz="1800" dirty="0"/>
          </a:p>
        </p:txBody>
      </p:sp>
    </p:spTree>
    <p:extLst>
      <p:ext uri="{BB962C8B-B14F-4D97-AF65-F5344CB8AC3E}">
        <p14:creationId xmlns:p14="http://schemas.microsoft.com/office/powerpoint/2010/main" val="507068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p:txBody>
          <a:bodyPr/>
          <a:lstStyle/>
          <a:p>
            <a:r>
              <a:rPr lang="en-CA" dirty="0"/>
              <a:t>3</a:t>
            </a:r>
            <a:r>
              <a:rPr lang="zh-CN" altLang="en-US" dirty="0"/>
              <a:t>、上等的皈依：大乘佛教的皈依</a:t>
            </a: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752521"/>
            <a:ext cx="10531474" cy="5737056"/>
          </a:xfrm>
        </p:spPr>
        <p:txBody>
          <a:bodyPr>
            <a:noAutofit/>
          </a:bodyPr>
          <a:lstStyle/>
          <a:p>
            <a:pPr marL="0" indent="0">
              <a:buNone/>
            </a:pPr>
            <a:r>
              <a:rPr lang="zh-CN" altLang="en-US" sz="2000" dirty="0"/>
              <a:t>需要有菩提心</a:t>
            </a:r>
          </a:p>
          <a:p>
            <a:pPr marL="0" indent="0">
              <a:buNone/>
            </a:pPr>
            <a:r>
              <a:rPr lang="zh-CN" altLang="en-US" sz="2000" dirty="0"/>
              <a:t>目的第一不是为了自己的健康长寿；</a:t>
            </a:r>
          </a:p>
          <a:p>
            <a:pPr marL="0" indent="0">
              <a:buNone/>
            </a:pPr>
            <a:r>
              <a:rPr lang="zh-CN" altLang="en-US" sz="2000" dirty="0"/>
              <a:t>第二虽然是为了解脱，但不是为了个人的解脱。这两者都不是</a:t>
            </a:r>
          </a:p>
          <a:p>
            <a:pPr marL="0" indent="0">
              <a:buNone/>
            </a:pPr>
            <a:r>
              <a:rPr lang="zh-CN" altLang="en-US" sz="2000" dirty="0"/>
              <a:t>他的目的就是让所有众生离苦得乐，他是诚心实意地希望所有众生离苦得乐。</a:t>
            </a:r>
          </a:p>
          <a:p>
            <a:pPr marL="0" indent="0">
              <a:buNone/>
            </a:pPr>
            <a:r>
              <a:rPr lang="zh-CN" altLang="en-US" sz="2000" dirty="0"/>
              <a:t>所以大乘佛教有慈悲心的人，发现我要让所有众生离苦得乐</a:t>
            </a:r>
          </a:p>
          <a:p>
            <a:pPr marL="0" indent="0">
              <a:buNone/>
            </a:pPr>
            <a:r>
              <a:rPr lang="zh-CN" altLang="en-US" sz="2000" dirty="0"/>
              <a:t>但是我现在没有这样子的能力，有没有办法靠其他的力量？</a:t>
            </a:r>
          </a:p>
          <a:p>
            <a:pPr marL="0" indent="0">
              <a:buNone/>
            </a:pPr>
            <a:r>
              <a:rPr lang="zh-CN" altLang="en-US" sz="2000" dirty="0"/>
              <a:t>这个时候就发现有这样子的力量，这个力量就是佛法僧的力量。</a:t>
            </a:r>
          </a:p>
          <a:p>
            <a:pPr marL="0" indent="0">
              <a:buNone/>
            </a:pPr>
            <a:r>
              <a:rPr lang="zh-CN" altLang="en-US" sz="2000" dirty="0"/>
              <a:t>佛法僧有这个力量，佛法僧可以让我成佛</a:t>
            </a:r>
          </a:p>
          <a:p>
            <a:pPr marL="0" indent="0">
              <a:buNone/>
            </a:pPr>
            <a:r>
              <a:rPr lang="zh-CN" altLang="en-US" sz="2000" dirty="0"/>
              <a:t>我成了佛以后，就可以让所有众生离苦得乐。</a:t>
            </a:r>
            <a:endParaRPr lang="en-US" altLang="zh-CN" sz="2000" dirty="0"/>
          </a:p>
          <a:p>
            <a:pPr marL="0" indent="0">
              <a:buNone/>
            </a:pPr>
            <a:endParaRPr lang="en-CA" sz="1800" dirty="0"/>
          </a:p>
        </p:txBody>
      </p:sp>
    </p:spTree>
    <p:extLst>
      <p:ext uri="{BB962C8B-B14F-4D97-AF65-F5344CB8AC3E}">
        <p14:creationId xmlns:p14="http://schemas.microsoft.com/office/powerpoint/2010/main" val="42350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830269" y="461639"/>
            <a:ext cx="10523531" cy="290882"/>
          </a:xfrm>
        </p:spPr>
        <p:txBody>
          <a:bodyPr/>
          <a:lstStyle/>
          <a:p>
            <a:r>
              <a:rPr lang="en-US" altLang="zh-CN" dirty="0"/>
              <a:t>4</a:t>
            </a:r>
            <a:r>
              <a:rPr lang="zh-CN" altLang="en-US" dirty="0"/>
              <a:t>、三种皈依的共同点和不同点</a:t>
            </a:r>
            <a:br>
              <a:rPr lang="zh-CN" altLang="en-US" dirty="0"/>
            </a:b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752521"/>
            <a:ext cx="10531474" cy="5515114"/>
          </a:xfrm>
        </p:spPr>
        <p:txBody>
          <a:bodyPr>
            <a:noAutofit/>
          </a:bodyPr>
          <a:lstStyle/>
          <a:p>
            <a:pPr marL="0" indent="0">
              <a:buNone/>
            </a:pPr>
            <a:r>
              <a:rPr lang="en-US" altLang="zh-CN" sz="2000" dirty="0"/>
              <a:t>A</a:t>
            </a:r>
            <a:r>
              <a:rPr lang="zh-CN" altLang="en-US" sz="2000" dirty="0"/>
              <a:t>、不同点：</a:t>
            </a:r>
          </a:p>
          <a:p>
            <a:pPr marL="0" indent="0">
              <a:buNone/>
            </a:pPr>
            <a:r>
              <a:rPr lang="zh-CN" altLang="en-US" sz="2000" dirty="0"/>
              <a:t>它们的发心不一样，目标不一样，动机不一样</a:t>
            </a:r>
          </a:p>
          <a:p>
            <a:pPr marL="0" indent="0">
              <a:buNone/>
            </a:pPr>
            <a:r>
              <a:rPr lang="zh-CN" altLang="en-US" sz="2000" dirty="0"/>
              <a:t>这是它们的不同点。</a:t>
            </a:r>
          </a:p>
          <a:p>
            <a:pPr marL="0" indent="0">
              <a:buNone/>
            </a:pPr>
            <a:r>
              <a:rPr lang="en-US" altLang="zh-CN" sz="2000" dirty="0"/>
              <a:t>B</a:t>
            </a:r>
            <a:r>
              <a:rPr lang="zh-CN" altLang="en-US" sz="2000" dirty="0"/>
              <a:t>、共同点：</a:t>
            </a:r>
          </a:p>
          <a:p>
            <a:pPr marL="0" indent="0">
              <a:buNone/>
            </a:pPr>
            <a:r>
              <a:rPr lang="zh-CN" altLang="en-US" sz="2000" dirty="0"/>
              <a:t>共同点是什么呢？</a:t>
            </a:r>
          </a:p>
          <a:p>
            <a:pPr marL="0" indent="0">
              <a:buNone/>
            </a:pPr>
            <a:r>
              <a:rPr lang="zh-CN" altLang="en-US" sz="2000" dirty="0"/>
              <a:t>这三个皈依都是坚定不移地相信佛法僧有这样子的能力</a:t>
            </a:r>
          </a:p>
          <a:p>
            <a:pPr marL="0" indent="0">
              <a:buNone/>
            </a:pPr>
            <a:r>
              <a:rPr lang="zh-CN" altLang="en-US" sz="2000" dirty="0"/>
              <a:t>在这个基础上诚心实意地去投奔、投靠</a:t>
            </a:r>
          </a:p>
          <a:p>
            <a:pPr marL="0" indent="0">
              <a:buNone/>
            </a:pPr>
            <a:r>
              <a:rPr lang="zh-CN" altLang="en-US" sz="2000" dirty="0"/>
              <a:t>这个就是共同点</a:t>
            </a:r>
            <a:endParaRPr lang="en-CA" sz="2000" dirty="0"/>
          </a:p>
        </p:txBody>
      </p:sp>
    </p:spTree>
    <p:extLst>
      <p:ext uri="{BB962C8B-B14F-4D97-AF65-F5344CB8AC3E}">
        <p14:creationId xmlns:p14="http://schemas.microsoft.com/office/powerpoint/2010/main" val="503253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1007822" y="460621"/>
            <a:ext cx="10523531" cy="583800"/>
          </a:xfrm>
        </p:spPr>
        <p:txBody>
          <a:bodyPr/>
          <a:lstStyle/>
          <a:p>
            <a:r>
              <a:rPr lang="zh-CN" altLang="en-US" sz="4000" dirty="0"/>
              <a:t>三、皈依的核心要点</a:t>
            </a:r>
            <a:br>
              <a:rPr lang="zh-CN" altLang="en-US" sz="4000" dirty="0"/>
            </a:br>
            <a:endParaRPr lang="en-CA" sz="4000"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1322773"/>
            <a:ext cx="10531474" cy="5166804"/>
          </a:xfrm>
        </p:spPr>
        <p:txBody>
          <a:bodyPr>
            <a:noAutofit/>
          </a:bodyPr>
          <a:lstStyle/>
          <a:p>
            <a:pPr marL="0" indent="0">
              <a:buNone/>
            </a:pPr>
            <a:r>
              <a:rPr lang="zh-CN" altLang="en-US" sz="2000" dirty="0"/>
              <a:t>皈依的核心，我们必须要知道</a:t>
            </a:r>
          </a:p>
          <a:p>
            <a:pPr marL="0" indent="0">
              <a:buNone/>
            </a:pPr>
            <a:r>
              <a:rPr lang="zh-CN" altLang="en-US" sz="2000" dirty="0"/>
              <a:t>我们修这个五加行的皈依的时候</a:t>
            </a:r>
          </a:p>
          <a:p>
            <a:pPr marL="0" indent="0">
              <a:buNone/>
            </a:pPr>
            <a:r>
              <a:rPr lang="zh-CN" altLang="en-US" sz="2000" dirty="0"/>
              <a:t>修到位、修到标准了没有，标不标准，</a:t>
            </a:r>
          </a:p>
          <a:p>
            <a:pPr marL="0" indent="0">
              <a:buNone/>
            </a:pPr>
            <a:r>
              <a:rPr lang="zh-CN" altLang="en-US" sz="2000" dirty="0"/>
              <a:t>这个我们不是以念了多少个皈依的偈颂来衡量</a:t>
            </a:r>
          </a:p>
          <a:p>
            <a:pPr marL="0" indent="0">
              <a:buNone/>
            </a:pPr>
            <a:r>
              <a:rPr lang="zh-CN" altLang="en-US" sz="2000" dirty="0"/>
              <a:t>也不是我们能够把这个皈依境观想得多清楚来衡量</a:t>
            </a:r>
          </a:p>
          <a:p>
            <a:pPr marL="0" indent="0">
              <a:buNone/>
            </a:pPr>
            <a:r>
              <a:rPr lang="zh-CN" altLang="en-US" sz="2000" dirty="0"/>
              <a:t>那是用什么来衡量呢？</a:t>
            </a:r>
          </a:p>
          <a:p>
            <a:pPr marL="0" indent="0">
              <a:buNone/>
            </a:pPr>
            <a:r>
              <a:rPr lang="zh-CN" altLang="en-US" sz="2000" dirty="0"/>
              <a:t>就是以这个投奔的心有多强，然后对这个三宝的信任的强度来衡量。</a:t>
            </a:r>
            <a:endParaRPr lang="en-CA" sz="2000" dirty="0"/>
          </a:p>
        </p:txBody>
      </p:sp>
    </p:spTree>
    <p:extLst>
      <p:ext uri="{BB962C8B-B14F-4D97-AF65-F5344CB8AC3E}">
        <p14:creationId xmlns:p14="http://schemas.microsoft.com/office/powerpoint/2010/main" val="893494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830269" y="0"/>
            <a:ext cx="10523531" cy="142043"/>
          </a:xfrm>
        </p:spPr>
        <p:txBody>
          <a:bodyPr/>
          <a:lstStyle/>
          <a:p>
            <a:br>
              <a:rPr lang="zh-CN" altLang="en-US" dirty="0"/>
            </a:b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752521"/>
            <a:ext cx="10531474" cy="5515114"/>
          </a:xfrm>
        </p:spPr>
        <p:txBody>
          <a:bodyPr>
            <a:noAutofit/>
          </a:bodyPr>
          <a:lstStyle/>
          <a:p>
            <a:pPr marL="0" indent="0">
              <a:buNone/>
            </a:pPr>
            <a:r>
              <a:rPr lang="zh-CN" altLang="en-US" sz="2000" dirty="0"/>
              <a:t>我们首先要知道</a:t>
            </a:r>
          </a:p>
          <a:p>
            <a:pPr marL="0" indent="0">
              <a:buNone/>
            </a:pPr>
            <a:r>
              <a:rPr lang="zh-CN" altLang="en-US" sz="2000" dirty="0"/>
              <a:t>我们这一次要修的五加行当中的皈依</a:t>
            </a:r>
          </a:p>
          <a:p>
            <a:pPr marL="0" indent="0">
              <a:buNone/>
            </a:pPr>
            <a:r>
              <a:rPr lang="zh-CN" altLang="en-US" sz="2000" dirty="0"/>
              <a:t>虽然是有三个不同的部分</a:t>
            </a:r>
          </a:p>
          <a:p>
            <a:pPr marL="0" indent="0">
              <a:buNone/>
            </a:pPr>
            <a:r>
              <a:rPr lang="zh-CN" altLang="en-US" sz="2000" dirty="0"/>
              <a:t>由三个不同的部分构成的</a:t>
            </a:r>
          </a:p>
          <a:p>
            <a:pPr marL="0" indent="0">
              <a:buNone/>
            </a:pPr>
            <a:r>
              <a:rPr lang="zh-CN" altLang="en-US" sz="2000" dirty="0"/>
              <a:t>但是其中最核心的部分</a:t>
            </a:r>
          </a:p>
          <a:p>
            <a:pPr marL="0" indent="0">
              <a:buNone/>
            </a:pPr>
            <a:r>
              <a:rPr lang="zh-CN" altLang="en-US" sz="2000" dirty="0"/>
              <a:t>就是投奔、投靠的这个决心。</a:t>
            </a:r>
          </a:p>
          <a:p>
            <a:pPr marL="0" indent="0">
              <a:buNone/>
            </a:pPr>
            <a:r>
              <a:rPr lang="zh-CN" altLang="en-US" sz="2000" dirty="0"/>
              <a:t>核心就是这个决心，重要的就是这个，</a:t>
            </a:r>
          </a:p>
          <a:p>
            <a:pPr marL="0" indent="0">
              <a:buNone/>
            </a:pPr>
            <a:r>
              <a:rPr lang="zh-CN" altLang="en-US" sz="2000" dirty="0"/>
              <a:t>另外的都是次要的。</a:t>
            </a:r>
          </a:p>
          <a:p>
            <a:pPr marL="0" indent="0">
              <a:buNone/>
            </a:pPr>
            <a:endParaRPr lang="en-CA" sz="2000" dirty="0"/>
          </a:p>
        </p:txBody>
      </p:sp>
    </p:spTree>
    <p:extLst>
      <p:ext uri="{BB962C8B-B14F-4D97-AF65-F5344CB8AC3E}">
        <p14:creationId xmlns:p14="http://schemas.microsoft.com/office/powerpoint/2010/main" val="136308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1322773" y="590364"/>
            <a:ext cx="10031027" cy="1052005"/>
          </a:xfrm>
        </p:spPr>
        <p:txBody>
          <a:bodyPr/>
          <a:lstStyle/>
          <a:p>
            <a:r>
              <a:rPr lang="zh-CN" altLang="en-US" sz="4000" dirty="0"/>
              <a:t>四、皈依的主要内容</a:t>
            </a:r>
            <a:br>
              <a:rPr lang="zh-CN" altLang="en-US" sz="4000" dirty="0"/>
            </a:br>
            <a:br>
              <a:rPr lang="zh-CN" altLang="en-US" sz="4000" dirty="0"/>
            </a:br>
            <a:endParaRPr lang="en-CA" sz="4000"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1216241"/>
            <a:ext cx="10531474" cy="5051394"/>
          </a:xfrm>
        </p:spPr>
        <p:txBody>
          <a:bodyPr>
            <a:noAutofit/>
          </a:bodyPr>
          <a:lstStyle/>
          <a:p>
            <a:pPr marL="0" indent="0">
              <a:buNone/>
            </a:pPr>
            <a:r>
              <a:rPr lang="zh-CN" altLang="en-US" sz="2000" dirty="0"/>
              <a:t>皈依的时候，首先是观想，观想皈依境，</a:t>
            </a:r>
          </a:p>
          <a:p>
            <a:pPr marL="0" indent="0">
              <a:buNone/>
            </a:pPr>
            <a:r>
              <a:rPr lang="zh-CN" altLang="en-US" sz="2000" dirty="0"/>
              <a:t>然后皈依境观想好了以后</a:t>
            </a:r>
          </a:p>
          <a:p>
            <a:pPr marL="0" indent="0">
              <a:buNone/>
            </a:pPr>
            <a:r>
              <a:rPr lang="zh-CN" altLang="en-US" sz="2000" dirty="0"/>
              <a:t>这个皈依境里面讲的全部我们观想好了以后，</a:t>
            </a:r>
          </a:p>
          <a:p>
            <a:pPr marL="0" indent="0">
              <a:buNone/>
            </a:pPr>
            <a:r>
              <a:rPr lang="zh-CN" altLang="en-US" sz="2000" dirty="0"/>
              <a:t>然后最关键的就是在这个皈依境前面</a:t>
            </a:r>
          </a:p>
          <a:p>
            <a:pPr marL="0" indent="0">
              <a:buNone/>
            </a:pPr>
            <a:r>
              <a:rPr lang="zh-CN" altLang="en-US" sz="2000" dirty="0"/>
              <a:t>我们发自内心地坚定不移地去下决心投奔和投靠</a:t>
            </a:r>
          </a:p>
          <a:p>
            <a:pPr marL="0" indent="0">
              <a:buNone/>
            </a:pPr>
            <a:endParaRPr lang="en-CA" sz="2000" dirty="0"/>
          </a:p>
        </p:txBody>
      </p:sp>
    </p:spTree>
    <p:extLst>
      <p:ext uri="{BB962C8B-B14F-4D97-AF65-F5344CB8AC3E}">
        <p14:creationId xmlns:p14="http://schemas.microsoft.com/office/powerpoint/2010/main" val="383297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830269" y="213064"/>
            <a:ext cx="10523531" cy="1020932"/>
          </a:xfrm>
        </p:spPr>
        <p:txBody>
          <a:bodyPr/>
          <a:lstStyle/>
          <a:p>
            <a:r>
              <a:rPr lang="en-US" altLang="zh-CN" dirty="0"/>
              <a:t>1</a:t>
            </a:r>
            <a:r>
              <a:rPr lang="zh-CN" altLang="en-US" dirty="0"/>
              <a:t>、皈依佛</a:t>
            </a:r>
            <a:br>
              <a:rPr lang="zh-CN" altLang="en-US" dirty="0"/>
            </a:b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1233995"/>
            <a:ext cx="10531474" cy="5033639"/>
          </a:xfrm>
        </p:spPr>
        <p:txBody>
          <a:bodyPr>
            <a:noAutofit/>
          </a:bodyPr>
          <a:lstStyle/>
          <a:p>
            <a:pPr marL="0" indent="0">
              <a:buNone/>
            </a:pPr>
            <a:r>
              <a:rPr lang="zh-CN" altLang="en-US" sz="2000" dirty="0"/>
              <a:t>首先，皈依佛，佛是唯一的导师</a:t>
            </a:r>
          </a:p>
          <a:p>
            <a:pPr marL="0" indent="0">
              <a:buNone/>
            </a:pPr>
            <a:r>
              <a:rPr lang="zh-CN" altLang="en-US" sz="2000" dirty="0"/>
              <a:t>皈依佛的时候，我们下定决心</a:t>
            </a:r>
          </a:p>
          <a:p>
            <a:pPr marL="0" indent="0">
              <a:buNone/>
            </a:pPr>
            <a:r>
              <a:rPr lang="zh-CN" altLang="en-US" sz="2000" dirty="0"/>
              <a:t>从现在起生生世世，</a:t>
            </a:r>
            <a:endParaRPr lang="en-CA" altLang="zh-CN" sz="2000" dirty="0"/>
          </a:p>
          <a:p>
            <a:pPr marL="0" indent="0">
              <a:buNone/>
            </a:pPr>
            <a:r>
              <a:rPr lang="zh-CN" altLang="en-US" sz="2000" dirty="0"/>
              <a:t>释迦牟尼佛，还有这个显宗和密宗里面讲的各种各样的佛</a:t>
            </a:r>
          </a:p>
          <a:p>
            <a:pPr marL="0" indent="0">
              <a:buNone/>
            </a:pPr>
            <a:r>
              <a:rPr lang="zh-CN" altLang="en-US" sz="2000" dirty="0"/>
              <a:t>这些佛是我的唯一的导师，</a:t>
            </a:r>
          </a:p>
          <a:p>
            <a:pPr marL="0" indent="0">
              <a:buNone/>
            </a:pPr>
            <a:r>
              <a:rPr lang="zh-CN" altLang="en-US" sz="2000" dirty="0"/>
              <a:t>在皈依境的前面，我们就是</a:t>
            </a:r>
          </a:p>
          <a:p>
            <a:pPr marL="0" indent="0">
              <a:buNone/>
            </a:pPr>
            <a:r>
              <a:rPr lang="zh-CN" altLang="en-US" sz="2000" dirty="0"/>
              <a:t>非常的严肃，非常的庄严地下决心</a:t>
            </a:r>
          </a:p>
          <a:p>
            <a:pPr marL="0" indent="0">
              <a:buNone/>
            </a:pPr>
            <a:r>
              <a:rPr lang="zh-CN" altLang="en-US" sz="2000" dirty="0"/>
              <a:t>从今以后生生世世，佛就是我的导师</a:t>
            </a:r>
            <a:endParaRPr lang="en-CA" sz="2000" dirty="0"/>
          </a:p>
        </p:txBody>
      </p:sp>
    </p:spTree>
    <p:extLst>
      <p:ext uri="{BB962C8B-B14F-4D97-AF65-F5344CB8AC3E}">
        <p14:creationId xmlns:p14="http://schemas.microsoft.com/office/powerpoint/2010/main" val="1686814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830269" y="213064"/>
            <a:ext cx="10523531" cy="1020932"/>
          </a:xfrm>
        </p:spPr>
        <p:txBody>
          <a:bodyPr/>
          <a:lstStyle/>
          <a:p>
            <a:r>
              <a:rPr lang="en-US" altLang="zh-CN" dirty="0"/>
              <a:t>1</a:t>
            </a:r>
            <a:r>
              <a:rPr lang="zh-CN" altLang="en-US" dirty="0"/>
              <a:t>、皈依佛</a:t>
            </a:r>
            <a:br>
              <a:rPr lang="zh-CN" altLang="en-US" dirty="0"/>
            </a:b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1233995"/>
            <a:ext cx="10531474" cy="5033639"/>
          </a:xfrm>
        </p:spPr>
        <p:txBody>
          <a:bodyPr>
            <a:noAutofit/>
          </a:bodyPr>
          <a:lstStyle/>
          <a:p>
            <a:pPr marL="0" indent="0">
              <a:buNone/>
            </a:pPr>
            <a:r>
              <a:rPr lang="zh-CN" altLang="en-US" sz="2000" dirty="0"/>
              <a:t>除了佛以外的任何一个世俗的有名声的、有财富的、有权力的人</a:t>
            </a:r>
          </a:p>
          <a:p>
            <a:pPr marL="0" indent="0">
              <a:buNone/>
            </a:pPr>
            <a:r>
              <a:rPr lang="zh-CN" altLang="en-US" sz="2000" dirty="0"/>
              <a:t>还有就是除了人类以外的这些鬼神</a:t>
            </a:r>
          </a:p>
          <a:p>
            <a:pPr marL="0" indent="0">
              <a:buNone/>
            </a:pPr>
            <a:r>
              <a:rPr lang="zh-CN" altLang="en-US" sz="2000" dirty="0"/>
              <a:t>有神通的、有神变的、有强大的势力的</a:t>
            </a:r>
          </a:p>
          <a:p>
            <a:pPr marL="0" indent="0">
              <a:buNone/>
            </a:pPr>
            <a:r>
              <a:rPr lang="zh-CN" altLang="en-US" sz="2000" dirty="0"/>
              <a:t>这些鬼神或者人都不是我的导师</a:t>
            </a:r>
          </a:p>
          <a:p>
            <a:pPr marL="0" indent="0">
              <a:buNone/>
            </a:pPr>
            <a:r>
              <a:rPr lang="zh-CN" altLang="en-US" sz="2000" dirty="0"/>
              <a:t>佛是能够教导我们出世间法的唯一导师。</a:t>
            </a:r>
          </a:p>
          <a:p>
            <a:pPr marL="0" indent="0">
              <a:buNone/>
            </a:pPr>
            <a:r>
              <a:rPr lang="zh-CN" altLang="en-US" sz="2000" dirty="0"/>
              <a:t>世间的鬼神没有办法指出出世间的道路，所以我们不会把它们当做导师</a:t>
            </a:r>
          </a:p>
          <a:p>
            <a:pPr marL="0" indent="0">
              <a:buNone/>
            </a:pPr>
            <a:r>
              <a:rPr lang="zh-CN" altLang="en-US" sz="2000" dirty="0"/>
              <a:t>”</a:t>
            </a:r>
            <a:r>
              <a:rPr lang="zh-CN" altLang="en-US" sz="2000" dirty="0">
                <a:solidFill>
                  <a:srgbClr val="FF0000"/>
                </a:solidFill>
              </a:rPr>
              <a:t>佛就是我们唯一的导师，坚定不移地下决心，这就叫做皈依，这个决心就是皈依</a:t>
            </a:r>
            <a:r>
              <a:rPr lang="zh-CN" altLang="en-US" sz="2000" dirty="0"/>
              <a:t>。”</a:t>
            </a:r>
            <a:endParaRPr lang="en-CA" sz="2000" dirty="0"/>
          </a:p>
        </p:txBody>
      </p:sp>
    </p:spTree>
    <p:extLst>
      <p:ext uri="{BB962C8B-B14F-4D97-AF65-F5344CB8AC3E}">
        <p14:creationId xmlns:p14="http://schemas.microsoft.com/office/powerpoint/2010/main" val="2328756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2C83D-DE4C-42C1-9701-B5BB4CB3E48C}"/>
              </a:ext>
            </a:extLst>
          </p:cNvPr>
          <p:cNvSpPr>
            <a:spLocks noGrp="1"/>
          </p:cNvSpPr>
          <p:nvPr>
            <p:ph type="title"/>
          </p:nvPr>
        </p:nvSpPr>
        <p:spPr>
          <a:xfrm>
            <a:off x="830269" y="168721"/>
            <a:ext cx="3138049" cy="583800"/>
          </a:xfrm>
        </p:spPr>
        <p:txBody>
          <a:bodyPr/>
          <a:lstStyle/>
          <a:p>
            <a:r>
              <a:rPr lang="zh-CN" altLang="en-US" sz="4000" dirty="0"/>
              <a:t>目 录</a:t>
            </a:r>
            <a:endParaRPr lang="en-CA" sz="4000" dirty="0"/>
          </a:p>
        </p:txBody>
      </p:sp>
      <p:sp>
        <p:nvSpPr>
          <p:cNvPr id="3" name="内容占位符 2">
            <a:extLst>
              <a:ext uri="{FF2B5EF4-FFF2-40B4-BE49-F238E27FC236}">
                <a16:creationId xmlns:a16="http://schemas.microsoft.com/office/drawing/2014/main" id="{ADA4B341-29C0-4773-B697-243C5202C1E2}"/>
              </a:ext>
            </a:extLst>
          </p:cNvPr>
          <p:cNvSpPr>
            <a:spLocks noGrp="1"/>
          </p:cNvSpPr>
          <p:nvPr>
            <p:ph sz="quarter" idx="10"/>
          </p:nvPr>
        </p:nvSpPr>
        <p:spPr>
          <a:xfrm>
            <a:off x="830263" y="861134"/>
            <a:ext cx="10531474" cy="5828145"/>
          </a:xfrm>
        </p:spPr>
        <p:txBody>
          <a:bodyPr>
            <a:noAutofit/>
          </a:bodyPr>
          <a:lstStyle/>
          <a:p>
            <a:r>
              <a:rPr lang="zh-CN" altLang="en-US" sz="2000" dirty="0"/>
              <a:t>一、五加行皈依的三个组成部分</a:t>
            </a:r>
            <a:endParaRPr lang="en-CA" altLang="zh-CN" sz="2000" dirty="0"/>
          </a:p>
          <a:p>
            <a:r>
              <a:rPr lang="en-CA" sz="2000" dirty="0"/>
              <a:t>1</a:t>
            </a:r>
            <a:r>
              <a:rPr lang="zh-CN" altLang="en-US" sz="2000" dirty="0"/>
              <a:t>、念诵</a:t>
            </a:r>
            <a:endParaRPr lang="en-CA" altLang="zh-CN" sz="2000" dirty="0"/>
          </a:p>
          <a:p>
            <a:r>
              <a:rPr lang="en-CA" sz="2000" dirty="0"/>
              <a:t>2</a:t>
            </a:r>
            <a:r>
              <a:rPr lang="zh-CN" altLang="en-US" sz="2000" dirty="0"/>
              <a:t>、观想</a:t>
            </a:r>
            <a:endParaRPr lang="en-CA" altLang="zh-CN" sz="2000" dirty="0"/>
          </a:p>
          <a:p>
            <a:r>
              <a:rPr lang="en-CA" sz="2000" dirty="0"/>
              <a:t>3</a:t>
            </a:r>
            <a:r>
              <a:rPr lang="zh-CN" altLang="en-US" sz="2000" dirty="0"/>
              <a:t>、信心</a:t>
            </a:r>
            <a:endParaRPr lang="en-CA" altLang="zh-CN" sz="2000" dirty="0"/>
          </a:p>
          <a:p>
            <a:r>
              <a:rPr lang="zh-CN" altLang="en-US" sz="2000" dirty="0"/>
              <a:t>二、三种皈依</a:t>
            </a:r>
            <a:endParaRPr lang="en-CA" altLang="zh-CN" sz="2000" dirty="0"/>
          </a:p>
          <a:p>
            <a:r>
              <a:rPr lang="en-CA" sz="2000" dirty="0"/>
              <a:t>1</a:t>
            </a:r>
            <a:r>
              <a:rPr lang="zh-CN" altLang="en-US" sz="2000" dirty="0"/>
              <a:t>、下等的皈依</a:t>
            </a:r>
            <a:endParaRPr lang="en-CA" altLang="zh-CN" sz="2000" dirty="0"/>
          </a:p>
          <a:p>
            <a:r>
              <a:rPr lang="en-CA" sz="2000" dirty="0"/>
              <a:t>2</a:t>
            </a:r>
            <a:r>
              <a:rPr lang="zh-CN" altLang="en-US" sz="2000" dirty="0"/>
              <a:t>、中等的皈依</a:t>
            </a:r>
            <a:endParaRPr lang="en-CA" altLang="zh-CN" sz="2000" dirty="0"/>
          </a:p>
          <a:p>
            <a:r>
              <a:rPr lang="en-CA" sz="2000" dirty="0"/>
              <a:t>3</a:t>
            </a:r>
            <a:r>
              <a:rPr lang="zh-CN" altLang="en-US" sz="2000" dirty="0"/>
              <a:t>、上等的皈依</a:t>
            </a:r>
            <a:endParaRPr lang="en-CA" altLang="zh-CN" sz="2000" dirty="0"/>
          </a:p>
          <a:p>
            <a:r>
              <a:rPr lang="en-CA" altLang="zh-CN" sz="2000" dirty="0"/>
              <a:t>4</a:t>
            </a:r>
            <a:r>
              <a:rPr lang="zh-CN" altLang="en-US" sz="2000" dirty="0"/>
              <a:t>、三种皈依的共同点和不同点</a:t>
            </a:r>
            <a:endParaRPr lang="en-CA" altLang="zh-CN" sz="2000" dirty="0"/>
          </a:p>
        </p:txBody>
      </p:sp>
    </p:spTree>
    <p:extLst>
      <p:ext uri="{BB962C8B-B14F-4D97-AF65-F5344CB8AC3E}">
        <p14:creationId xmlns:p14="http://schemas.microsoft.com/office/powerpoint/2010/main" val="2635520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830269" y="213064"/>
            <a:ext cx="10523531" cy="1020932"/>
          </a:xfrm>
        </p:spPr>
        <p:txBody>
          <a:bodyPr/>
          <a:lstStyle/>
          <a:p>
            <a:r>
              <a:rPr lang="en-US" altLang="zh-CN" dirty="0"/>
              <a:t>1</a:t>
            </a:r>
            <a:r>
              <a:rPr lang="zh-CN" altLang="en-US" dirty="0"/>
              <a:t>、皈依佛</a:t>
            </a:r>
            <a:br>
              <a:rPr lang="zh-CN" altLang="en-US" dirty="0"/>
            </a:b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1233995"/>
            <a:ext cx="10531474" cy="5033639"/>
          </a:xfrm>
        </p:spPr>
        <p:txBody>
          <a:bodyPr>
            <a:noAutofit/>
          </a:bodyPr>
          <a:lstStyle/>
          <a:p>
            <a:pPr marL="0" indent="0">
              <a:buNone/>
            </a:pPr>
            <a:r>
              <a:rPr lang="zh-CN" altLang="en-US" sz="2000" dirty="0"/>
              <a:t>上师说佛教与科学的异同：</a:t>
            </a:r>
          </a:p>
          <a:p>
            <a:pPr marL="0" indent="0">
              <a:buNone/>
            </a:pPr>
            <a:r>
              <a:rPr lang="zh-CN" altLang="en-US" sz="2000" dirty="0"/>
              <a:t>各自解决各自的问题，佛教也不能解决所有的问题，科学也有科学的作用。</a:t>
            </a:r>
          </a:p>
          <a:p>
            <a:pPr marL="0" indent="0">
              <a:buNone/>
            </a:pPr>
            <a:r>
              <a:rPr lang="zh-CN" altLang="en-US" sz="2000" dirty="0"/>
              <a:t>虽有可以类比之处，不能混同。</a:t>
            </a:r>
          </a:p>
          <a:p>
            <a:pPr marL="0" indent="0">
              <a:buNone/>
            </a:pPr>
            <a:r>
              <a:rPr lang="zh-CN" altLang="en-US" sz="2000" dirty="0"/>
              <a:t>”佛法就是佛法，科学没有办法代替。”</a:t>
            </a:r>
            <a:endParaRPr lang="en-CA" sz="2000" dirty="0"/>
          </a:p>
        </p:txBody>
      </p:sp>
    </p:spTree>
    <p:extLst>
      <p:ext uri="{BB962C8B-B14F-4D97-AF65-F5344CB8AC3E}">
        <p14:creationId xmlns:p14="http://schemas.microsoft.com/office/powerpoint/2010/main" val="3600735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830269" y="213064"/>
            <a:ext cx="10523531" cy="1020932"/>
          </a:xfrm>
        </p:spPr>
        <p:txBody>
          <a:bodyPr/>
          <a:lstStyle/>
          <a:p>
            <a:r>
              <a:rPr lang="en-US" altLang="zh-CN" dirty="0"/>
              <a:t>1</a:t>
            </a:r>
            <a:r>
              <a:rPr lang="zh-CN" altLang="en-US" dirty="0"/>
              <a:t>、皈依佛</a:t>
            </a:r>
            <a:br>
              <a:rPr lang="zh-CN" altLang="en-US" dirty="0"/>
            </a:b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1233995"/>
            <a:ext cx="10531474" cy="5033639"/>
          </a:xfrm>
        </p:spPr>
        <p:txBody>
          <a:bodyPr>
            <a:noAutofit/>
          </a:bodyPr>
          <a:lstStyle/>
          <a:p>
            <a:pPr marL="0" indent="0">
              <a:buNone/>
            </a:pPr>
            <a:r>
              <a:rPr lang="zh-CN" altLang="en-US" sz="2000" dirty="0"/>
              <a:t>皈依最后有没有修成，不是皈依境观想的清晰度，不是念诵的数量来衡量，而是以这个投奔、投靠的强度来衡量。</a:t>
            </a:r>
          </a:p>
          <a:p>
            <a:pPr marL="0" indent="0">
              <a:buNone/>
            </a:pPr>
            <a:endParaRPr lang="zh-CN" altLang="en-US" sz="2000" dirty="0"/>
          </a:p>
          <a:p>
            <a:pPr marL="0" indent="0">
              <a:buNone/>
            </a:pPr>
            <a:r>
              <a:rPr lang="zh-CN" altLang="en-US" sz="2000" dirty="0"/>
              <a:t>皈依境当中包含了佛法僧，还有密法里面的上师、本尊和空行。</a:t>
            </a:r>
          </a:p>
          <a:p>
            <a:pPr marL="0" indent="0">
              <a:buNone/>
            </a:pPr>
            <a:r>
              <a:rPr lang="zh-CN" altLang="en-US" sz="2000" dirty="0"/>
              <a:t>皈依境当中的护法，都是一地以上的菩萨，都是属于僧宝。</a:t>
            </a:r>
          </a:p>
          <a:p>
            <a:pPr marL="0" indent="0">
              <a:buNone/>
            </a:pPr>
            <a:endParaRPr lang="zh-CN" altLang="en-US" sz="2000" dirty="0"/>
          </a:p>
          <a:p>
            <a:pPr marL="0" indent="0">
              <a:buNone/>
            </a:pPr>
            <a:r>
              <a:rPr lang="zh-CN" altLang="en-US" sz="2000" dirty="0"/>
              <a:t>修了几个月后，修成了没有，我们自己来衡量自己修行的成果，其他人是没有办法知道的，有没有坚定的信心，自己最清楚。</a:t>
            </a:r>
          </a:p>
          <a:p>
            <a:pPr marL="0" indent="0">
              <a:buNone/>
            </a:pPr>
            <a:endParaRPr lang="en-CA" sz="2000" dirty="0"/>
          </a:p>
        </p:txBody>
      </p:sp>
    </p:spTree>
    <p:extLst>
      <p:ext uri="{BB962C8B-B14F-4D97-AF65-F5344CB8AC3E}">
        <p14:creationId xmlns:p14="http://schemas.microsoft.com/office/powerpoint/2010/main" val="1158226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830269" y="213064"/>
            <a:ext cx="10523531" cy="1020932"/>
          </a:xfrm>
        </p:spPr>
        <p:txBody>
          <a:bodyPr/>
          <a:lstStyle/>
          <a:p>
            <a:r>
              <a:rPr lang="en-US" altLang="zh-CN" dirty="0"/>
              <a:t>2</a:t>
            </a:r>
            <a:r>
              <a:rPr lang="zh-CN" altLang="en-US" dirty="0"/>
              <a:t>、皈依法</a:t>
            </a:r>
            <a:br>
              <a:rPr lang="zh-CN" altLang="en-US" dirty="0"/>
            </a:b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1233995"/>
            <a:ext cx="10531474" cy="5033639"/>
          </a:xfrm>
        </p:spPr>
        <p:txBody>
          <a:bodyPr>
            <a:noAutofit/>
          </a:bodyPr>
          <a:lstStyle/>
          <a:p>
            <a:pPr marL="0" indent="0">
              <a:buNone/>
            </a:pPr>
            <a:r>
              <a:rPr lang="zh-CN" altLang="en-US" sz="2000" dirty="0"/>
              <a:t>同样在皈依境之前庄严地下决心，发自内心坚定不移地下决心，从今以后生生世世，我只修释迦牟尼的法，只修佛法。佛法是我唯一的所学习所修行的内容。</a:t>
            </a:r>
          </a:p>
          <a:p>
            <a:pPr marL="0" indent="0">
              <a:buNone/>
            </a:pPr>
            <a:r>
              <a:rPr lang="zh-CN" altLang="en-US" sz="2000" dirty="0"/>
              <a:t>我们尊重其他的宗教，不排斥、不诽谤任何其他宗教，但是自己修行唯一只是佛法。</a:t>
            </a:r>
          </a:p>
          <a:p>
            <a:pPr marL="0" indent="0">
              <a:buNone/>
            </a:pPr>
            <a:endParaRPr lang="zh-CN" altLang="en-US" sz="2000" dirty="0"/>
          </a:p>
          <a:p>
            <a:pPr marL="0" indent="0">
              <a:buNone/>
            </a:pPr>
            <a:r>
              <a:rPr lang="zh-CN" altLang="en-US" sz="2000" dirty="0"/>
              <a:t>这个决心的强度，就是衡量皈依修好了没有的标准。</a:t>
            </a:r>
          </a:p>
          <a:p>
            <a:pPr marL="0" indent="0">
              <a:buNone/>
            </a:pPr>
            <a:r>
              <a:rPr lang="zh-CN" altLang="en-US" sz="2000" dirty="0"/>
              <a:t>如果有这样坚定不移的信心，观想不清楚没有关系，数量没有完成也没有关系。</a:t>
            </a:r>
            <a:endParaRPr lang="en-CA" sz="2000" dirty="0"/>
          </a:p>
        </p:txBody>
      </p:sp>
    </p:spTree>
    <p:extLst>
      <p:ext uri="{BB962C8B-B14F-4D97-AF65-F5344CB8AC3E}">
        <p14:creationId xmlns:p14="http://schemas.microsoft.com/office/powerpoint/2010/main" val="2093668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830269" y="213064"/>
            <a:ext cx="10523531" cy="1020932"/>
          </a:xfrm>
        </p:spPr>
        <p:txBody>
          <a:bodyPr/>
          <a:lstStyle/>
          <a:p>
            <a:r>
              <a:rPr lang="en-US" altLang="zh-CN" dirty="0"/>
              <a:t>3</a:t>
            </a:r>
            <a:r>
              <a:rPr lang="zh-CN" altLang="en-US" dirty="0"/>
              <a:t>、皈依僧</a:t>
            </a:r>
            <a:br>
              <a:rPr lang="zh-CN" altLang="en-US" dirty="0"/>
            </a:b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1233995"/>
            <a:ext cx="10531474" cy="5033639"/>
          </a:xfrm>
        </p:spPr>
        <p:txBody>
          <a:bodyPr>
            <a:noAutofit/>
          </a:bodyPr>
          <a:lstStyle/>
          <a:p>
            <a:pPr marL="0" indent="0">
              <a:buNone/>
            </a:pPr>
            <a:r>
              <a:rPr lang="zh-CN" altLang="en-US" sz="2000" dirty="0"/>
              <a:t>在皈依境之前，同样发自内心地下决心：无论是学大乘佛教，还是学小乘佛教，所有学佛的人就作为我的道友，作为我们修行的道友。</a:t>
            </a:r>
          </a:p>
          <a:p>
            <a:pPr marL="0" indent="0">
              <a:buNone/>
            </a:pPr>
            <a:r>
              <a:rPr lang="zh-CN" altLang="en-US" sz="2000" dirty="0"/>
              <a:t>当我们的信仰一样的时候才是道友。</a:t>
            </a:r>
            <a:endParaRPr lang="en-CA" altLang="zh-CN" sz="2000" dirty="0"/>
          </a:p>
          <a:p>
            <a:pPr marL="0" indent="0">
              <a:buNone/>
            </a:pPr>
            <a:r>
              <a:rPr lang="zh-CN" altLang="en-US" sz="2000" dirty="0"/>
              <a:t>这里的“僧”主要是指一地以上的菩萨“贤圣僧”。</a:t>
            </a:r>
          </a:p>
          <a:p>
            <a:pPr marL="0" indent="0">
              <a:buNone/>
            </a:pPr>
            <a:r>
              <a:rPr lang="zh-CN" altLang="en-US" sz="2000" dirty="0"/>
              <a:t>这种决心，决心的强度来衡量我们的皈依僧的皈依。</a:t>
            </a:r>
            <a:endParaRPr lang="en-CA" sz="2000" dirty="0"/>
          </a:p>
        </p:txBody>
      </p:sp>
    </p:spTree>
    <p:extLst>
      <p:ext uri="{BB962C8B-B14F-4D97-AF65-F5344CB8AC3E}">
        <p14:creationId xmlns:p14="http://schemas.microsoft.com/office/powerpoint/2010/main" val="3758476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1322773" y="-497150"/>
            <a:ext cx="10031027" cy="4119239"/>
          </a:xfrm>
        </p:spPr>
        <p:txBody>
          <a:bodyPr/>
          <a:lstStyle/>
          <a:p>
            <a:r>
              <a:rPr lang="zh-CN" altLang="en-US" sz="4000" dirty="0"/>
              <a:t>五、修皈依的基本要求与检验标准</a:t>
            </a:r>
            <a:br>
              <a:rPr lang="zh-CN" altLang="en-US" sz="4000" dirty="0"/>
            </a:br>
            <a:br>
              <a:rPr lang="zh-CN" altLang="en-US" sz="4000" dirty="0"/>
            </a:br>
            <a:br>
              <a:rPr lang="zh-CN" altLang="en-US" sz="4000" dirty="0"/>
            </a:br>
            <a:endParaRPr lang="en-CA" sz="4000"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1216241"/>
            <a:ext cx="10531474" cy="5051394"/>
          </a:xfrm>
        </p:spPr>
        <p:txBody>
          <a:bodyPr>
            <a:noAutofit/>
          </a:bodyPr>
          <a:lstStyle/>
          <a:p>
            <a:pPr marL="0" indent="0">
              <a:buNone/>
            </a:pPr>
            <a:r>
              <a:rPr lang="zh-CN" altLang="en-US" sz="2000" dirty="0"/>
              <a:t>时间：</a:t>
            </a:r>
            <a:r>
              <a:rPr lang="en-US" altLang="zh-CN" sz="2000" dirty="0"/>
              <a:t>150</a:t>
            </a:r>
            <a:r>
              <a:rPr lang="zh-CN" altLang="en-US" sz="2000" dirty="0"/>
              <a:t>个小时</a:t>
            </a:r>
          </a:p>
          <a:p>
            <a:pPr marL="0" indent="0">
              <a:buNone/>
            </a:pPr>
            <a:r>
              <a:rPr lang="zh-CN" altLang="en-US" sz="2000" dirty="0"/>
              <a:t>每天一个小时的话，</a:t>
            </a:r>
            <a:r>
              <a:rPr lang="en-US" altLang="zh-CN" sz="2000" dirty="0"/>
              <a:t>5</a:t>
            </a:r>
            <a:r>
              <a:rPr lang="zh-CN" altLang="en-US" sz="2000" dirty="0"/>
              <a:t>个月左右</a:t>
            </a:r>
          </a:p>
          <a:p>
            <a:pPr marL="0" indent="0">
              <a:buNone/>
            </a:pPr>
            <a:endParaRPr lang="zh-CN" altLang="en-US" sz="2000" dirty="0"/>
          </a:p>
          <a:p>
            <a:pPr marL="0" indent="0">
              <a:buNone/>
            </a:pPr>
            <a:r>
              <a:rPr lang="zh-CN" altLang="en-US" sz="2000" dirty="0"/>
              <a:t>数量：念诵皈依偈</a:t>
            </a:r>
            <a:r>
              <a:rPr lang="en-US" altLang="zh-CN" sz="2000" dirty="0"/>
              <a:t>10</a:t>
            </a:r>
            <a:r>
              <a:rPr lang="zh-CN" altLang="en-US" sz="2000" dirty="0"/>
              <a:t>万，补充</a:t>
            </a:r>
            <a:r>
              <a:rPr lang="en-US" altLang="zh-CN" sz="2000" dirty="0"/>
              <a:t>1</a:t>
            </a:r>
            <a:r>
              <a:rPr lang="zh-CN" altLang="en-US" sz="2000" dirty="0"/>
              <a:t>万，共计</a:t>
            </a:r>
            <a:r>
              <a:rPr lang="en-US" altLang="zh-CN" sz="2000" dirty="0"/>
              <a:t>11</a:t>
            </a:r>
            <a:r>
              <a:rPr lang="zh-CN" altLang="en-US" sz="2000" dirty="0"/>
              <a:t>万</a:t>
            </a:r>
          </a:p>
          <a:p>
            <a:pPr marL="0" indent="0">
              <a:buNone/>
            </a:pPr>
            <a:r>
              <a:rPr lang="zh-CN" altLang="en-US" sz="2000" dirty="0"/>
              <a:t>数量不是我们真正的核心的修皈依的标准</a:t>
            </a:r>
          </a:p>
          <a:p>
            <a:pPr marL="0" indent="0">
              <a:buNone/>
            </a:pPr>
            <a:r>
              <a:rPr lang="zh-CN" altLang="en-US" sz="2000" dirty="0"/>
              <a:t>但还是要完成。</a:t>
            </a:r>
            <a:endParaRPr lang="en-CA" altLang="zh-CN" sz="2000" dirty="0"/>
          </a:p>
          <a:p>
            <a:pPr marL="0" indent="0">
              <a:buNone/>
            </a:pPr>
            <a:endParaRPr lang="en-CA" altLang="zh-CN" sz="2000" dirty="0"/>
          </a:p>
          <a:p>
            <a:pPr marL="0" indent="0">
              <a:buNone/>
            </a:pPr>
            <a:r>
              <a:rPr lang="zh-CN" altLang="en-US" sz="2000" dirty="0"/>
              <a:t>皈依佛、法、僧三宝的这三个决心就叫做皈依。有高标准和低标准</a:t>
            </a:r>
          </a:p>
          <a:p>
            <a:pPr marL="0" indent="0">
              <a:buNone/>
            </a:pPr>
            <a:endParaRPr lang="en-CA" sz="2000" dirty="0"/>
          </a:p>
        </p:txBody>
      </p:sp>
    </p:spTree>
    <p:extLst>
      <p:ext uri="{BB962C8B-B14F-4D97-AF65-F5344CB8AC3E}">
        <p14:creationId xmlns:p14="http://schemas.microsoft.com/office/powerpoint/2010/main" val="3309173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830269" y="213064"/>
            <a:ext cx="10523531" cy="124287"/>
          </a:xfrm>
        </p:spPr>
        <p:txBody>
          <a:bodyPr/>
          <a:lstStyle/>
          <a:p>
            <a:br>
              <a:rPr lang="zh-CN" altLang="en-US" dirty="0"/>
            </a:b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488273"/>
            <a:ext cx="10531474" cy="5797118"/>
          </a:xfrm>
        </p:spPr>
        <p:txBody>
          <a:bodyPr>
            <a:noAutofit/>
          </a:bodyPr>
          <a:lstStyle/>
          <a:p>
            <a:pPr marL="0" indent="0">
              <a:buNone/>
            </a:pPr>
            <a:r>
              <a:rPr lang="zh-CN" altLang="en-US" sz="2000" dirty="0"/>
              <a:t>高标准：</a:t>
            </a:r>
            <a:endParaRPr lang="en-CA" altLang="zh-CN" sz="2000" dirty="0"/>
          </a:p>
          <a:p>
            <a:pPr marL="0" indent="0">
              <a:buNone/>
            </a:pPr>
            <a:r>
              <a:rPr lang="zh-CN" altLang="en-US" sz="2000" dirty="0"/>
              <a:t>就是如果有人强制性让我放弃佛法，从内心放弃，遇到自己的生命威胁也不放弃，</a:t>
            </a:r>
            <a:endParaRPr lang="en-CA" altLang="zh-CN" sz="2000" dirty="0"/>
          </a:p>
          <a:p>
            <a:pPr marL="0" indent="0">
              <a:buNone/>
            </a:pPr>
            <a:r>
              <a:rPr lang="zh-CN" altLang="en-US" sz="2000" dirty="0"/>
              <a:t>宁愿放弃生命也不放弃三宝，这种决心才是最上等的。</a:t>
            </a:r>
            <a:endParaRPr lang="en-CA" altLang="zh-CN" sz="2000" dirty="0"/>
          </a:p>
          <a:p>
            <a:pPr marL="0" indent="0">
              <a:buNone/>
            </a:pPr>
            <a:endParaRPr lang="en-CA" sz="2000" dirty="0"/>
          </a:p>
          <a:p>
            <a:pPr marL="0" indent="0">
              <a:buNone/>
            </a:pPr>
            <a:r>
              <a:rPr lang="zh-CN" altLang="en-US" sz="2000" dirty="0"/>
              <a:t>低标准：</a:t>
            </a:r>
            <a:endParaRPr lang="en-CA" altLang="zh-CN" sz="2000" dirty="0"/>
          </a:p>
          <a:p>
            <a:pPr marL="0" indent="0">
              <a:buNone/>
            </a:pPr>
            <a:r>
              <a:rPr lang="zh-CN" altLang="en-US" sz="2000" dirty="0"/>
              <a:t>平时也坚定不移地相信佛法僧的力量，日常生活中也投靠了佛菩萨，但是遇到重大问题的时候也许会有动摇。这种决心就是比较下等的皈依了。</a:t>
            </a:r>
            <a:endParaRPr lang="en-CA" altLang="zh-CN" sz="2000" dirty="0"/>
          </a:p>
          <a:p>
            <a:pPr marL="0" indent="0">
              <a:buNone/>
            </a:pPr>
            <a:endParaRPr lang="en-CA" sz="2000" dirty="0"/>
          </a:p>
          <a:p>
            <a:pPr marL="0" indent="0">
              <a:buNone/>
            </a:pPr>
            <a:r>
              <a:rPr lang="zh-CN" altLang="en-US" sz="2000" dirty="0"/>
              <a:t>这些就是皈依的核心。</a:t>
            </a:r>
            <a:endParaRPr lang="en-CA" sz="2000" dirty="0"/>
          </a:p>
        </p:txBody>
      </p:sp>
    </p:spTree>
    <p:extLst>
      <p:ext uri="{BB962C8B-B14F-4D97-AF65-F5344CB8AC3E}">
        <p14:creationId xmlns:p14="http://schemas.microsoft.com/office/powerpoint/2010/main" val="16638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1330710" y="-594804"/>
            <a:ext cx="10031027" cy="4119239"/>
          </a:xfrm>
        </p:spPr>
        <p:txBody>
          <a:bodyPr/>
          <a:lstStyle/>
          <a:p>
            <a:r>
              <a:rPr lang="zh-CN" altLang="en-US" sz="4000" dirty="0"/>
              <a:t>六、皈依的具体修法要点</a:t>
            </a:r>
            <a:br>
              <a:rPr lang="zh-CN" altLang="en-US" sz="4000" dirty="0"/>
            </a:br>
            <a:br>
              <a:rPr lang="zh-CN" altLang="en-US" sz="4000" dirty="0"/>
            </a:br>
            <a:br>
              <a:rPr lang="zh-CN" altLang="en-US" sz="4000" dirty="0"/>
            </a:br>
            <a:br>
              <a:rPr lang="zh-CN" altLang="en-US" sz="4000" dirty="0"/>
            </a:br>
            <a:endParaRPr lang="en-CA" sz="4000"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730188"/>
            <a:ext cx="10531474" cy="6127812"/>
          </a:xfrm>
        </p:spPr>
        <p:txBody>
          <a:bodyPr>
            <a:noAutofit/>
          </a:bodyPr>
          <a:lstStyle/>
          <a:p>
            <a:pPr marL="0" indent="0">
              <a:buNone/>
            </a:pPr>
            <a:r>
              <a:rPr lang="en-CA" altLang="zh-CN" sz="2400" dirty="0"/>
              <a:t>1</a:t>
            </a:r>
            <a:r>
              <a:rPr lang="zh-CN" altLang="en-US" sz="2400" dirty="0"/>
              <a:t>、念诵的内容：</a:t>
            </a:r>
            <a:endParaRPr lang="en-CA" altLang="zh-CN" sz="2400" dirty="0"/>
          </a:p>
          <a:p>
            <a:pPr marL="0" indent="0">
              <a:buNone/>
            </a:pPr>
            <a:r>
              <a:rPr lang="zh-CN" altLang="en-US" sz="2000" dirty="0"/>
              <a:t>就念诵麦彭仁波切的开显解脱道中的“皈依偈”</a:t>
            </a:r>
            <a:endParaRPr lang="en-CA" altLang="zh-CN" sz="2000" dirty="0"/>
          </a:p>
          <a:p>
            <a:pPr marL="0" indent="0">
              <a:buNone/>
            </a:pPr>
            <a:r>
              <a:rPr lang="zh-CN" altLang="en-US" sz="2000" dirty="0"/>
              <a:t>这是麦彭仁波切写的原文，念藏文有加持力。</a:t>
            </a:r>
          </a:p>
          <a:p>
            <a:pPr marL="0" indent="0">
              <a:buNone/>
            </a:pPr>
            <a:endParaRPr lang="en-CA" altLang="zh-CN" sz="2000" dirty="0"/>
          </a:p>
          <a:p>
            <a:pPr marL="0" indent="0">
              <a:buNone/>
            </a:pPr>
            <a:r>
              <a:rPr lang="en-CA" altLang="zh-CN" sz="2400" dirty="0"/>
              <a:t>2</a:t>
            </a:r>
            <a:r>
              <a:rPr lang="zh-CN" altLang="en-US" sz="2400" dirty="0"/>
              <a:t>、皈依偈的内容：</a:t>
            </a:r>
          </a:p>
          <a:p>
            <a:pPr marL="0" indent="0">
              <a:buNone/>
            </a:pPr>
            <a:r>
              <a:rPr lang="zh-CN" altLang="en-US" sz="2000" dirty="0"/>
              <a:t>念诵的时候首先要学习皈依偈的内容是什么意思。要知道自己念诵的内容是什么。</a:t>
            </a:r>
          </a:p>
          <a:p>
            <a:pPr marL="0" indent="0">
              <a:buNone/>
            </a:pPr>
            <a:r>
              <a:rPr lang="en-US" altLang="zh-CN" sz="2000" dirty="0"/>
              <a:t>A</a:t>
            </a:r>
            <a:r>
              <a:rPr lang="zh-CN" altLang="en-US" sz="2000" dirty="0"/>
              <a:t>、首先是皈依的对象</a:t>
            </a:r>
          </a:p>
          <a:p>
            <a:pPr marL="0" indent="0">
              <a:buNone/>
            </a:pPr>
            <a:r>
              <a:rPr lang="zh-CN" altLang="en-US" sz="2000" dirty="0"/>
              <a:t>第二句里面的上师、本尊和空行是密宗的皈依处，第三句里面的诸佛正法圣僧，是显密共同的皈依处。所以这里是显宗和密宗的皈依都包含了。</a:t>
            </a:r>
          </a:p>
        </p:txBody>
      </p:sp>
    </p:spTree>
    <p:extLst>
      <p:ext uri="{BB962C8B-B14F-4D97-AF65-F5344CB8AC3E}">
        <p14:creationId xmlns:p14="http://schemas.microsoft.com/office/powerpoint/2010/main" val="3748112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830269" y="213064"/>
            <a:ext cx="10523531" cy="124287"/>
          </a:xfrm>
        </p:spPr>
        <p:txBody>
          <a:bodyPr/>
          <a:lstStyle/>
          <a:p>
            <a:br>
              <a:rPr lang="zh-CN" altLang="en-US" dirty="0"/>
            </a:b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488272"/>
            <a:ext cx="10531474" cy="5933309"/>
          </a:xfrm>
        </p:spPr>
        <p:txBody>
          <a:bodyPr>
            <a:noAutofit/>
          </a:bodyPr>
          <a:lstStyle/>
          <a:p>
            <a:pPr marL="0" indent="0">
              <a:buNone/>
            </a:pPr>
            <a:r>
              <a:rPr lang="en-US" altLang="zh-CN" sz="2000" dirty="0"/>
              <a:t>B</a:t>
            </a:r>
            <a:r>
              <a:rPr lang="zh-CN" altLang="en-US" sz="2000" dirty="0"/>
              <a:t>、其次是皈依者：</a:t>
            </a:r>
            <a:endParaRPr lang="en-CA" altLang="zh-CN" sz="2000" dirty="0"/>
          </a:p>
          <a:p>
            <a:pPr marL="0" indent="0">
              <a:buNone/>
            </a:pPr>
            <a:r>
              <a:rPr lang="zh-CN" altLang="en-US" sz="2000" dirty="0"/>
              <a:t>首先是我们自己要皈依，</a:t>
            </a:r>
            <a:endParaRPr lang="en-CA" altLang="zh-CN" sz="2000" dirty="0"/>
          </a:p>
          <a:p>
            <a:pPr marL="0" indent="0">
              <a:buNone/>
            </a:pPr>
            <a:r>
              <a:rPr lang="zh-CN" altLang="en-US" sz="2000" dirty="0"/>
              <a:t>然后还有带六道众生一起皈依。</a:t>
            </a:r>
          </a:p>
          <a:p>
            <a:pPr marL="0" indent="0">
              <a:buNone/>
            </a:pPr>
            <a:endParaRPr lang="en-CA" altLang="zh-CN" sz="2400" dirty="0"/>
          </a:p>
          <a:p>
            <a:pPr marL="0" indent="0">
              <a:buNone/>
            </a:pPr>
            <a:r>
              <a:rPr lang="en-CA" altLang="zh-CN" sz="2400" dirty="0"/>
              <a:t>3</a:t>
            </a:r>
            <a:r>
              <a:rPr lang="zh-CN" altLang="en-US" sz="2400" dirty="0"/>
              <a:t>、皈依偈的甚深内涵：</a:t>
            </a:r>
            <a:endParaRPr lang="en-CA" altLang="zh-CN" sz="2400" dirty="0"/>
          </a:p>
          <a:p>
            <a:pPr marL="0" indent="0">
              <a:buNone/>
            </a:pPr>
            <a:r>
              <a:rPr lang="zh-CN" altLang="en-US" sz="2000" dirty="0"/>
              <a:t>这里面也包含了密法大圆满里面讲我们自己心的本性，如来藏，是佛法僧的本体。</a:t>
            </a:r>
          </a:p>
          <a:p>
            <a:pPr marL="0" indent="0">
              <a:buNone/>
            </a:pPr>
            <a:r>
              <a:rPr lang="zh-CN" altLang="en-US" sz="2000" dirty="0"/>
              <a:t>究竟的最终极的佛法僧，上师本尊和空行，就是我们自己心的本性，</a:t>
            </a:r>
            <a:endParaRPr lang="en-CA" altLang="zh-CN" sz="2000" dirty="0"/>
          </a:p>
          <a:p>
            <a:pPr marL="0" indent="0">
              <a:buNone/>
            </a:pPr>
            <a:r>
              <a:rPr lang="zh-CN" altLang="en-US" sz="2000" dirty="0"/>
              <a:t>因为他们本身就是我们自己心的本性当中投射出来的一个外面的一种形象而已。</a:t>
            </a:r>
            <a:endParaRPr lang="en-CA" altLang="zh-CN" sz="2000" dirty="0"/>
          </a:p>
          <a:p>
            <a:pPr marL="0" indent="0">
              <a:buNone/>
            </a:pPr>
            <a:r>
              <a:rPr lang="zh-CN" altLang="en-US" sz="2000" dirty="0"/>
              <a:t>所以都是属于我们自己心的本性。</a:t>
            </a:r>
            <a:endParaRPr lang="en-CA" sz="2000" dirty="0"/>
          </a:p>
        </p:txBody>
      </p:sp>
    </p:spTree>
    <p:extLst>
      <p:ext uri="{BB962C8B-B14F-4D97-AF65-F5344CB8AC3E}">
        <p14:creationId xmlns:p14="http://schemas.microsoft.com/office/powerpoint/2010/main" val="2439757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830269" y="213064"/>
            <a:ext cx="10523531" cy="124287"/>
          </a:xfrm>
        </p:spPr>
        <p:txBody>
          <a:bodyPr/>
          <a:lstStyle/>
          <a:p>
            <a:br>
              <a:rPr lang="zh-CN" altLang="en-US" dirty="0"/>
            </a:b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488273"/>
            <a:ext cx="10531474" cy="5797118"/>
          </a:xfrm>
        </p:spPr>
        <p:txBody>
          <a:bodyPr>
            <a:noAutofit/>
          </a:bodyPr>
          <a:lstStyle/>
          <a:p>
            <a:pPr marL="0" indent="0">
              <a:buNone/>
            </a:pPr>
            <a:r>
              <a:rPr lang="en-CA" sz="2000" dirty="0"/>
              <a:t>4</a:t>
            </a:r>
            <a:r>
              <a:rPr lang="zh-CN" altLang="en-US" sz="2000" dirty="0"/>
              <a:t>、</a:t>
            </a:r>
            <a:r>
              <a:rPr lang="zh-CN" altLang="en-US" sz="2400" dirty="0"/>
              <a:t>修皈依时如何思考</a:t>
            </a:r>
            <a:endParaRPr lang="en-CA" altLang="zh-CN" sz="2400" dirty="0"/>
          </a:p>
          <a:p>
            <a:pPr marL="0" indent="0">
              <a:buNone/>
            </a:pPr>
            <a:r>
              <a:rPr lang="zh-CN" altLang="en-US" sz="2000" dirty="0"/>
              <a:t>我们修皈依的时候，要大家坐下来，静下心来思考，为什么要投奔佛法僧？</a:t>
            </a:r>
            <a:endParaRPr lang="en-CA" altLang="zh-CN" sz="2000" dirty="0"/>
          </a:p>
          <a:p>
            <a:pPr marL="0" indent="0">
              <a:buNone/>
            </a:pPr>
            <a:r>
              <a:rPr lang="zh-CN" altLang="en-US" sz="2000" dirty="0"/>
              <a:t>把这些理由、道理想清楚。想清楚了以后，我到底要不要投奔，这些要思考。</a:t>
            </a:r>
            <a:endParaRPr lang="en-CA" altLang="zh-CN" sz="2000" dirty="0"/>
          </a:p>
          <a:p>
            <a:pPr marL="0" indent="0">
              <a:buNone/>
            </a:pPr>
            <a:r>
              <a:rPr lang="zh-CN" altLang="en-US" sz="2000" dirty="0"/>
              <a:t>思考完之后，如果要，那就要坚定不移地皈依。</a:t>
            </a:r>
            <a:endParaRPr lang="en-CA" altLang="zh-CN" sz="2000" dirty="0"/>
          </a:p>
          <a:p>
            <a:pPr marL="0" indent="0">
              <a:buNone/>
            </a:pPr>
            <a:r>
              <a:rPr lang="zh-CN" altLang="en-US" sz="2000" dirty="0"/>
              <a:t>这一个小时当中，主要就是去做这些事情。</a:t>
            </a:r>
          </a:p>
          <a:p>
            <a:pPr marL="0" indent="0">
              <a:buNone/>
            </a:pPr>
            <a:endParaRPr lang="zh-CN" altLang="en-US" sz="2000" dirty="0"/>
          </a:p>
          <a:p>
            <a:pPr marL="0" indent="0">
              <a:buNone/>
            </a:pPr>
            <a:r>
              <a:rPr lang="zh-CN" altLang="en-US" sz="2000" dirty="0"/>
              <a:t>打坐的时候，前一段时间当中静下心来去思考这些问题，思考差不多之后，然后就开始念皈依偈，后面就边念边想。</a:t>
            </a:r>
            <a:endParaRPr lang="en-CA" sz="2000" dirty="0"/>
          </a:p>
        </p:txBody>
      </p:sp>
    </p:spTree>
    <p:extLst>
      <p:ext uri="{BB962C8B-B14F-4D97-AF65-F5344CB8AC3E}">
        <p14:creationId xmlns:p14="http://schemas.microsoft.com/office/powerpoint/2010/main" val="2911447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C28203-D6F3-4575-B513-DB4D93794E00}"/>
              </a:ext>
            </a:extLst>
          </p:cNvPr>
          <p:cNvSpPr>
            <a:spLocks noGrp="1"/>
          </p:cNvSpPr>
          <p:nvPr>
            <p:ph type="title"/>
          </p:nvPr>
        </p:nvSpPr>
        <p:spPr>
          <a:xfrm>
            <a:off x="830269" y="213064"/>
            <a:ext cx="10523531" cy="124287"/>
          </a:xfrm>
        </p:spPr>
        <p:txBody>
          <a:bodyPr/>
          <a:lstStyle/>
          <a:p>
            <a:br>
              <a:rPr lang="zh-CN" altLang="en-US" dirty="0"/>
            </a:br>
            <a:endParaRPr lang="en-CA" dirty="0"/>
          </a:p>
        </p:txBody>
      </p:sp>
      <p:sp>
        <p:nvSpPr>
          <p:cNvPr id="3" name="内容占位符 2">
            <a:extLst>
              <a:ext uri="{FF2B5EF4-FFF2-40B4-BE49-F238E27FC236}">
                <a16:creationId xmlns:a16="http://schemas.microsoft.com/office/drawing/2014/main" id="{08FDB670-B39B-449B-8023-869863F1D893}"/>
              </a:ext>
            </a:extLst>
          </p:cNvPr>
          <p:cNvSpPr>
            <a:spLocks noGrp="1"/>
          </p:cNvSpPr>
          <p:nvPr>
            <p:ph sz="quarter" idx="10"/>
          </p:nvPr>
        </p:nvSpPr>
        <p:spPr>
          <a:xfrm>
            <a:off x="830263" y="488273"/>
            <a:ext cx="10531474" cy="5797118"/>
          </a:xfrm>
        </p:spPr>
        <p:txBody>
          <a:bodyPr>
            <a:noAutofit/>
          </a:bodyPr>
          <a:lstStyle/>
          <a:p>
            <a:pPr marL="0" indent="0">
              <a:buNone/>
            </a:pPr>
            <a:r>
              <a:rPr lang="zh-CN" altLang="en-US" sz="2000" dirty="0"/>
              <a:t>开头的时候，刚刚打坐，一个小时的前面三分之一，二十分钟左右，至少十分钟，十到二十分钟之间，先不念，先去思考。</a:t>
            </a:r>
            <a:endParaRPr lang="en-CA" altLang="zh-CN" sz="2000" dirty="0"/>
          </a:p>
          <a:p>
            <a:pPr marL="0" indent="0">
              <a:buNone/>
            </a:pPr>
            <a:r>
              <a:rPr lang="zh-CN" altLang="en-US" sz="2000" dirty="0"/>
              <a:t>要确定我从现在开始起，生生世世以佛作为唯一的导师，生生世世只修佛法，佛法才是我唯一学习的法，僧众就是作为我生生世世的道友。</a:t>
            </a:r>
          </a:p>
          <a:p>
            <a:pPr marL="0" indent="0">
              <a:buNone/>
            </a:pPr>
            <a:r>
              <a:rPr lang="zh-CN" altLang="en-US" sz="2000" dirty="0"/>
              <a:t>把这些事情，包括理由，全部去思考，确定了以后再去念皈依偈。</a:t>
            </a:r>
            <a:endParaRPr lang="en-CA" altLang="zh-CN" sz="2000" dirty="0"/>
          </a:p>
          <a:p>
            <a:pPr marL="0" indent="0">
              <a:buNone/>
            </a:pPr>
            <a:r>
              <a:rPr lang="zh-CN" altLang="en-US" sz="2000" dirty="0"/>
              <a:t>后面的就可以边念边想。</a:t>
            </a:r>
          </a:p>
          <a:p>
            <a:pPr marL="0" indent="0">
              <a:buNone/>
            </a:pPr>
            <a:endParaRPr lang="en-CA" sz="2000" dirty="0"/>
          </a:p>
        </p:txBody>
      </p:sp>
    </p:spTree>
    <p:extLst>
      <p:ext uri="{BB962C8B-B14F-4D97-AF65-F5344CB8AC3E}">
        <p14:creationId xmlns:p14="http://schemas.microsoft.com/office/powerpoint/2010/main" val="135270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2C83D-DE4C-42C1-9701-B5BB4CB3E48C}"/>
              </a:ext>
            </a:extLst>
          </p:cNvPr>
          <p:cNvSpPr>
            <a:spLocks noGrp="1"/>
          </p:cNvSpPr>
          <p:nvPr>
            <p:ph type="title"/>
          </p:nvPr>
        </p:nvSpPr>
        <p:spPr>
          <a:xfrm>
            <a:off x="830269" y="168721"/>
            <a:ext cx="3138049" cy="583800"/>
          </a:xfrm>
        </p:spPr>
        <p:txBody>
          <a:bodyPr/>
          <a:lstStyle/>
          <a:p>
            <a:r>
              <a:rPr lang="zh-CN" altLang="en-US" sz="4000" dirty="0"/>
              <a:t>目 录</a:t>
            </a:r>
            <a:endParaRPr lang="en-CA" sz="4000" dirty="0"/>
          </a:p>
        </p:txBody>
      </p:sp>
      <p:sp>
        <p:nvSpPr>
          <p:cNvPr id="3" name="内容占位符 2">
            <a:extLst>
              <a:ext uri="{FF2B5EF4-FFF2-40B4-BE49-F238E27FC236}">
                <a16:creationId xmlns:a16="http://schemas.microsoft.com/office/drawing/2014/main" id="{ADA4B341-29C0-4773-B697-243C5202C1E2}"/>
              </a:ext>
            </a:extLst>
          </p:cNvPr>
          <p:cNvSpPr>
            <a:spLocks noGrp="1"/>
          </p:cNvSpPr>
          <p:nvPr>
            <p:ph sz="quarter" idx="10"/>
          </p:nvPr>
        </p:nvSpPr>
        <p:spPr>
          <a:xfrm>
            <a:off x="830263" y="1266824"/>
            <a:ext cx="10531474" cy="4974177"/>
          </a:xfrm>
        </p:spPr>
        <p:txBody>
          <a:bodyPr>
            <a:noAutofit/>
          </a:bodyPr>
          <a:lstStyle/>
          <a:p>
            <a:r>
              <a:rPr lang="zh-CN" altLang="en-US" sz="2000" dirty="0"/>
              <a:t>三、皈依的核心要点</a:t>
            </a:r>
            <a:endParaRPr lang="en-CA" altLang="zh-CN" sz="2000" dirty="0"/>
          </a:p>
          <a:p>
            <a:r>
              <a:rPr lang="zh-CN" altLang="en-US" sz="2000" dirty="0"/>
              <a:t>四、皈依的主要内容</a:t>
            </a:r>
            <a:endParaRPr lang="en-CA" altLang="zh-CN" sz="2000" dirty="0"/>
          </a:p>
          <a:p>
            <a:r>
              <a:rPr lang="en-CA" sz="2000" dirty="0"/>
              <a:t>1</a:t>
            </a:r>
            <a:r>
              <a:rPr lang="zh-CN" altLang="en-US" sz="2000" dirty="0"/>
              <a:t>、皈依佛</a:t>
            </a:r>
            <a:endParaRPr lang="en-CA" altLang="zh-CN" sz="2000" dirty="0"/>
          </a:p>
          <a:p>
            <a:r>
              <a:rPr lang="en-CA" sz="2000" dirty="0"/>
              <a:t>2</a:t>
            </a:r>
            <a:r>
              <a:rPr lang="zh-CN" altLang="en-US" sz="2000" dirty="0"/>
              <a:t>、皈依法</a:t>
            </a:r>
            <a:endParaRPr lang="en-CA" altLang="zh-CN" sz="2000" dirty="0"/>
          </a:p>
          <a:p>
            <a:r>
              <a:rPr lang="en-CA" sz="2000" dirty="0"/>
              <a:t>3</a:t>
            </a:r>
            <a:r>
              <a:rPr lang="zh-CN" altLang="en-US" sz="2000" dirty="0"/>
              <a:t>、皈依僧</a:t>
            </a:r>
            <a:endParaRPr lang="en-CA" altLang="zh-CN" sz="2000" dirty="0"/>
          </a:p>
          <a:p>
            <a:r>
              <a:rPr lang="zh-CN" altLang="en-US" sz="2000" dirty="0"/>
              <a:t>五、修皈依的基本要求与检验标准</a:t>
            </a:r>
            <a:endParaRPr lang="en-CA" altLang="zh-CN" sz="2000" dirty="0"/>
          </a:p>
          <a:p>
            <a:r>
              <a:rPr lang="zh-CN" altLang="en-US" sz="2000" dirty="0"/>
              <a:t>六、皈依的具体修法要点</a:t>
            </a:r>
            <a:endParaRPr lang="en-CA" sz="2000" dirty="0"/>
          </a:p>
        </p:txBody>
      </p:sp>
    </p:spTree>
    <p:extLst>
      <p:ext uri="{BB962C8B-B14F-4D97-AF65-F5344CB8AC3E}">
        <p14:creationId xmlns:p14="http://schemas.microsoft.com/office/powerpoint/2010/main" val="187757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A51037-D123-4B6D-90DD-97A503EF2E72}"/>
              </a:ext>
            </a:extLst>
          </p:cNvPr>
          <p:cNvSpPr>
            <a:spLocks noGrp="1"/>
          </p:cNvSpPr>
          <p:nvPr>
            <p:ph type="title"/>
          </p:nvPr>
        </p:nvSpPr>
        <p:spPr/>
        <p:txBody>
          <a:bodyPr/>
          <a:lstStyle/>
          <a:p>
            <a:endParaRPr lang="en-CA"/>
          </a:p>
        </p:txBody>
      </p:sp>
      <p:sp>
        <p:nvSpPr>
          <p:cNvPr id="3" name="内容占位符 2">
            <a:extLst>
              <a:ext uri="{FF2B5EF4-FFF2-40B4-BE49-F238E27FC236}">
                <a16:creationId xmlns:a16="http://schemas.microsoft.com/office/drawing/2014/main" id="{DF0F997F-7A8F-407F-94D3-CDD15CC4EB05}"/>
              </a:ext>
            </a:extLst>
          </p:cNvPr>
          <p:cNvSpPr>
            <a:spLocks noGrp="1"/>
          </p:cNvSpPr>
          <p:nvPr>
            <p:ph sz="quarter" idx="10"/>
          </p:nvPr>
        </p:nvSpPr>
        <p:spPr>
          <a:xfrm>
            <a:off x="830263" y="168721"/>
            <a:ext cx="10531474" cy="5593904"/>
          </a:xfrm>
        </p:spPr>
        <p:txBody>
          <a:bodyPr>
            <a:normAutofit lnSpcReduction="10000"/>
          </a:bodyPr>
          <a:lstStyle/>
          <a:p>
            <a:r>
              <a:rPr lang="zh-CN" altLang="en-US" sz="4000" dirty="0"/>
              <a:t>思考题</a:t>
            </a:r>
            <a:endParaRPr lang="en-CA" sz="4000" dirty="0"/>
          </a:p>
          <a:p>
            <a:r>
              <a:rPr lang="en-US" altLang="zh-CN" sz="2400" dirty="0"/>
              <a:t>1</a:t>
            </a:r>
            <a:r>
              <a:rPr lang="zh-CN" altLang="en-US" sz="2400" dirty="0"/>
              <a:t>、按照“慧灯禅修班”第一课</a:t>
            </a:r>
            <a:r>
              <a:rPr lang="en-US" altLang="zh-CN" sz="2400" dirty="0"/>
              <a:t>【</a:t>
            </a:r>
            <a:r>
              <a:rPr lang="zh-CN" altLang="en-US" sz="2400" dirty="0"/>
              <a:t>三个差别</a:t>
            </a:r>
            <a:r>
              <a:rPr lang="en-US" altLang="zh-CN" sz="2400" dirty="0"/>
              <a:t>】</a:t>
            </a:r>
            <a:r>
              <a:rPr lang="zh-CN" altLang="en-US" sz="2400" dirty="0"/>
              <a:t>中所说，皈依是我们学佛必须的第一步，进入佛门的根本标志就是“皈依”。如果我们早就已经皈依三宝了，那为什么我们学习了四年后还要再重新学习皈依呢？</a:t>
            </a:r>
            <a:endParaRPr lang="en-CA" altLang="zh-CN" sz="2400" dirty="0"/>
          </a:p>
          <a:p>
            <a:r>
              <a:rPr lang="en-US" altLang="zh-CN" sz="2400" dirty="0"/>
              <a:t>2</a:t>
            </a:r>
            <a:r>
              <a:rPr lang="zh-CN" altLang="en-US" sz="2400" dirty="0"/>
              <a:t>、我们刚刚学完了四加行，请问你觉得四加行的学修对于现在的修皈依有什么帮助？</a:t>
            </a:r>
            <a:endParaRPr lang="en-CA" altLang="zh-CN" sz="2400" dirty="0"/>
          </a:p>
          <a:p>
            <a:r>
              <a:rPr lang="en-US" altLang="zh-CN" sz="2400" dirty="0"/>
              <a:t>3</a:t>
            </a:r>
            <a:r>
              <a:rPr lang="zh-CN" altLang="en-US" sz="2400" dirty="0"/>
              <a:t>、你认为皈依的核心要点是什么？</a:t>
            </a:r>
            <a:endParaRPr lang="en-CA" altLang="zh-CN" sz="2400" dirty="0"/>
          </a:p>
          <a:p>
            <a:r>
              <a:rPr lang="en-US" altLang="zh-CN" sz="2400" dirty="0"/>
              <a:t>4</a:t>
            </a:r>
            <a:r>
              <a:rPr lang="zh-CN" altLang="en-US" sz="2400" dirty="0"/>
              <a:t>、为什么不能认为佛法就是科学，不能把佛法和科学混为一谈？</a:t>
            </a:r>
            <a:endParaRPr lang="en-CA" sz="2400" dirty="0"/>
          </a:p>
          <a:p>
            <a:endParaRPr lang="en-CA" sz="2400" dirty="0"/>
          </a:p>
          <a:p>
            <a:endParaRPr lang="en-CA" dirty="0"/>
          </a:p>
          <a:p>
            <a:endParaRPr lang="en-CA" dirty="0"/>
          </a:p>
        </p:txBody>
      </p:sp>
    </p:spTree>
    <p:extLst>
      <p:ext uri="{BB962C8B-B14F-4D97-AF65-F5344CB8AC3E}">
        <p14:creationId xmlns:p14="http://schemas.microsoft.com/office/powerpoint/2010/main" val="2783160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3ED48-2965-486F-8D85-6EFFB7C14CE0}"/>
              </a:ext>
            </a:extLst>
          </p:cNvPr>
          <p:cNvSpPr>
            <a:spLocks noGrp="1"/>
          </p:cNvSpPr>
          <p:nvPr>
            <p:ph type="title"/>
          </p:nvPr>
        </p:nvSpPr>
        <p:spPr>
          <a:xfrm>
            <a:off x="941033" y="271833"/>
            <a:ext cx="10420704" cy="823542"/>
          </a:xfrm>
        </p:spPr>
        <p:txBody>
          <a:bodyPr/>
          <a:lstStyle/>
          <a:p>
            <a:r>
              <a:rPr lang="zh-CN" altLang="en-US" sz="4000" dirty="0"/>
              <a:t>上节课皈依的修法（一）回顾</a:t>
            </a:r>
            <a:br>
              <a:rPr lang="zh-CN" altLang="en-US" dirty="0"/>
            </a:br>
            <a:endParaRPr lang="en-CA" dirty="0"/>
          </a:p>
        </p:txBody>
      </p:sp>
      <p:sp>
        <p:nvSpPr>
          <p:cNvPr id="3" name="内容占位符 2">
            <a:extLst>
              <a:ext uri="{FF2B5EF4-FFF2-40B4-BE49-F238E27FC236}">
                <a16:creationId xmlns:a16="http://schemas.microsoft.com/office/drawing/2014/main" id="{144C18E4-8AD4-418A-9360-BD6BD5D52C49}"/>
              </a:ext>
            </a:extLst>
          </p:cNvPr>
          <p:cNvSpPr>
            <a:spLocks noGrp="1"/>
          </p:cNvSpPr>
          <p:nvPr>
            <p:ph sz="quarter" idx="10"/>
          </p:nvPr>
        </p:nvSpPr>
        <p:spPr>
          <a:xfrm>
            <a:off x="830263" y="1266825"/>
            <a:ext cx="10682864" cy="4974648"/>
          </a:xfrm>
        </p:spPr>
        <p:txBody>
          <a:bodyPr>
            <a:normAutofit lnSpcReduction="10000"/>
          </a:bodyPr>
          <a:lstStyle/>
          <a:p>
            <a:r>
              <a:rPr lang="zh-CN" altLang="en-US" sz="2000" dirty="0"/>
              <a:t>一，什么是皈依</a:t>
            </a:r>
          </a:p>
          <a:p>
            <a:r>
              <a:rPr lang="zh-CN" altLang="en-US" sz="2000" dirty="0"/>
              <a:t>皈依就是皈投、投奔、投靠</a:t>
            </a:r>
            <a:endParaRPr lang="en-CA" altLang="zh-CN" sz="2000" dirty="0"/>
          </a:p>
          <a:p>
            <a:endParaRPr lang="zh-CN" altLang="en-US" sz="2000" dirty="0"/>
          </a:p>
          <a:p>
            <a:r>
              <a:rPr lang="zh-CN" altLang="en-US" sz="2000" dirty="0"/>
              <a:t>二，皈依最重要的前提、基本条件</a:t>
            </a:r>
          </a:p>
          <a:p>
            <a:r>
              <a:rPr lang="zh-CN" altLang="en-US" sz="2000" dirty="0"/>
              <a:t>对三宝的信任和坚定不移的信心</a:t>
            </a:r>
          </a:p>
          <a:p>
            <a:r>
              <a:rPr lang="zh-CN" altLang="en-US" sz="2000" dirty="0"/>
              <a:t>信心的来源</a:t>
            </a:r>
            <a:r>
              <a:rPr lang="en-US" altLang="zh-CN" sz="2000" dirty="0"/>
              <a:t>: </a:t>
            </a:r>
            <a:r>
              <a:rPr lang="zh-CN" altLang="en-US" sz="2000" dirty="0"/>
              <a:t>闻思修</a:t>
            </a:r>
          </a:p>
          <a:p>
            <a:r>
              <a:rPr lang="zh-CN" altLang="en-US" sz="2000" dirty="0"/>
              <a:t>最上等的信心来自于修行。通过修行亲自体会到信心，只有这样的信心才不容易动摇。</a:t>
            </a:r>
            <a:endParaRPr lang="en-CA" altLang="zh-CN" sz="2000" dirty="0"/>
          </a:p>
          <a:p>
            <a:r>
              <a:rPr lang="zh-CN" altLang="en-US" sz="2000" dirty="0"/>
              <a:t>要智信，不要迷信</a:t>
            </a:r>
          </a:p>
          <a:p>
            <a:endParaRPr lang="en-CA" altLang="zh-CN" sz="2000" dirty="0"/>
          </a:p>
          <a:p>
            <a:endParaRPr lang="zh-CN" altLang="en-US" sz="2000" dirty="0"/>
          </a:p>
          <a:p>
            <a:endParaRPr lang="en-CA" altLang="zh-CN" sz="1800" dirty="0"/>
          </a:p>
          <a:p>
            <a:endParaRPr lang="en-CA" sz="2000" dirty="0"/>
          </a:p>
        </p:txBody>
      </p:sp>
    </p:spTree>
    <p:extLst>
      <p:ext uri="{BB962C8B-B14F-4D97-AF65-F5344CB8AC3E}">
        <p14:creationId xmlns:p14="http://schemas.microsoft.com/office/powerpoint/2010/main" val="3927378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3ED48-2965-486F-8D85-6EFFB7C14CE0}"/>
              </a:ext>
            </a:extLst>
          </p:cNvPr>
          <p:cNvSpPr>
            <a:spLocks noGrp="1"/>
          </p:cNvSpPr>
          <p:nvPr>
            <p:ph type="title"/>
          </p:nvPr>
        </p:nvSpPr>
        <p:spPr>
          <a:xfrm>
            <a:off x="941033" y="271833"/>
            <a:ext cx="10420704" cy="823542"/>
          </a:xfrm>
        </p:spPr>
        <p:txBody>
          <a:bodyPr/>
          <a:lstStyle/>
          <a:p>
            <a:r>
              <a:rPr lang="zh-CN" altLang="en-US" sz="4000" dirty="0"/>
              <a:t>上节课皈依的修法（一）回顾</a:t>
            </a:r>
            <a:br>
              <a:rPr lang="zh-CN" altLang="en-US" dirty="0"/>
            </a:br>
            <a:endParaRPr lang="en-CA" dirty="0"/>
          </a:p>
        </p:txBody>
      </p:sp>
      <p:sp>
        <p:nvSpPr>
          <p:cNvPr id="3" name="内容占位符 2">
            <a:extLst>
              <a:ext uri="{FF2B5EF4-FFF2-40B4-BE49-F238E27FC236}">
                <a16:creationId xmlns:a16="http://schemas.microsoft.com/office/drawing/2014/main" id="{144C18E4-8AD4-418A-9360-BD6BD5D52C49}"/>
              </a:ext>
            </a:extLst>
          </p:cNvPr>
          <p:cNvSpPr>
            <a:spLocks noGrp="1"/>
          </p:cNvSpPr>
          <p:nvPr>
            <p:ph sz="quarter" idx="10"/>
          </p:nvPr>
        </p:nvSpPr>
        <p:spPr/>
        <p:txBody>
          <a:bodyPr>
            <a:normAutofit/>
          </a:bodyPr>
          <a:lstStyle/>
          <a:p>
            <a:r>
              <a:rPr lang="zh-CN" altLang="en-US" sz="2000" dirty="0"/>
              <a:t>三、信心的种类</a:t>
            </a:r>
            <a:endParaRPr lang="en-CA" altLang="zh-CN" sz="2000" dirty="0"/>
          </a:p>
          <a:p>
            <a:r>
              <a:rPr lang="en-CA" altLang="zh-CN" sz="2000" dirty="0"/>
              <a:t>1</a:t>
            </a:r>
            <a:r>
              <a:rPr lang="zh-CN" altLang="en-US" sz="2000" dirty="0"/>
              <a:t>、清净信</a:t>
            </a:r>
            <a:endParaRPr lang="en-CA" altLang="zh-CN" sz="2000" dirty="0"/>
          </a:p>
          <a:p>
            <a:r>
              <a:rPr lang="en-CA" altLang="zh-CN" sz="2000" dirty="0"/>
              <a:t>2</a:t>
            </a:r>
            <a:r>
              <a:rPr lang="zh-CN" altLang="en-US" sz="2000" dirty="0"/>
              <a:t>、欲乐信</a:t>
            </a:r>
            <a:endParaRPr lang="en-CA" altLang="zh-CN" sz="2000" dirty="0"/>
          </a:p>
          <a:p>
            <a:r>
              <a:rPr lang="en-CA" altLang="zh-CN" sz="2000" dirty="0"/>
              <a:t>3</a:t>
            </a:r>
            <a:r>
              <a:rPr lang="zh-CN" altLang="en-US" sz="2000" dirty="0"/>
              <a:t>、胜解信</a:t>
            </a:r>
            <a:endParaRPr lang="en-CA" altLang="zh-CN" sz="2000" dirty="0"/>
          </a:p>
          <a:p>
            <a:r>
              <a:rPr lang="en-CA" altLang="zh-CN" sz="2000" dirty="0"/>
              <a:t>4</a:t>
            </a:r>
            <a:r>
              <a:rPr lang="zh-CN" altLang="en-US" sz="2000" dirty="0"/>
              <a:t>、不退转信</a:t>
            </a:r>
            <a:endParaRPr lang="en-CA" altLang="zh-CN" sz="2000" dirty="0"/>
          </a:p>
          <a:p>
            <a:endParaRPr lang="zh-CN" altLang="en-US" sz="2000" dirty="0"/>
          </a:p>
          <a:p>
            <a:endParaRPr lang="en-CA" altLang="zh-CN" sz="1800" dirty="0"/>
          </a:p>
          <a:p>
            <a:endParaRPr lang="en-CA" sz="2000" dirty="0"/>
          </a:p>
        </p:txBody>
      </p:sp>
    </p:spTree>
    <p:extLst>
      <p:ext uri="{BB962C8B-B14F-4D97-AF65-F5344CB8AC3E}">
        <p14:creationId xmlns:p14="http://schemas.microsoft.com/office/powerpoint/2010/main" val="825002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3ED48-2965-486F-8D85-6EFFB7C14CE0}"/>
              </a:ext>
            </a:extLst>
          </p:cNvPr>
          <p:cNvSpPr>
            <a:spLocks noGrp="1"/>
          </p:cNvSpPr>
          <p:nvPr>
            <p:ph type="title"/>
          </p:nvPr>
        </p:nvSpPr>
        <p:spPr>
          <a:xfrm>
            <a:off x="941033" y="271833"/>
            <a:ext cx="10420704" cy="823542"/>
          </a:xfrm>
        </p:spPr>
        <p:txBody>
          <a:bodyPr/>
          <a:lstStyle/>
          <a:p>
            <a:r>
              <a:rPr lang="zh-CN" altLang="en-US" sz="4000" dirty="0"/>
              <a:t>上节课皈依的修法（一）回顾</a:t>
            </a:r>
            <a:br>
              <a:rPr lang="zh-CN" altLang="en-US" dirty="0"/>
            </a:br>
            <a:endParaRPr lang="en-CA" dirty="0"/>
          </a:p>
        </p:txBody>
      </p:sp>
      <p:sp>
        <p:nvSpPr>
          <p:cNvPr id="3" name="内容占位符 2">
            <a:extLst>
              <a:ext uri="{FF2B5EF4-FFF2-40B4-BE49-F238E27FC236}">
                <a16:creationId xmlns:a16="http://schemas.microsoft.com/office/drawing/2014/main" id="{144C18E4-8AD4-418A-9360-BD6BD5D52C49}"/>
              </a:ext>
            </a:extLst>
          </p:cNvPr>
          <p:cNvSpPr>
            <a:spLocks noGrp="1"/>
          </p:cNvSpPr>
          <p:nvPr>
            <p:ph sz="quarter" idx="10"/>
          </p:nvPr>
        </p:nvSpPr>
        <p:spPr/>
        <p:txBody>
          <a:bodyPr>
            <a:normAutofit/>
          </a:bodyPr>
          <a:lstStyle/>
          <a:p>
            <a:r>
              <a:rPr lang="zh-CN" altLang="en-US" sz="2000" dirty="0"/>
              <a:t>四，信心为什么这样重要</a:t>
            </a:r>
            <a:r>
              <a:rPr lang="en-US" altLang="zh-CN" sz="2000" dirty="0"/>
              <a:t>?</a:t>
            </a:r>
          </a:p>
          <a:p>
            <a:r>
              <a:rPr lang="zh-CN" altLang="en-US" sz="2000" dirty="0"/>
              <a:t>开悟靠的是上师的加持，而加持靠的是信心。依靠文字只能增加知识而不能使我们开悟。闻思帮助我们产生信心，靠闻思对佛法有深入的了解从而产生信心。只有对上师、大乘佛法产生清净信、欲乐信、胜解信和不退转信，才能得到加持，才能证悟。</a:t>
            </a:r>
            <a:endParaRPr lang="en-CA" altLang="zh-CN" sz="2000" dirty="0"/>
          </a:p>
          <a:p>
            <a:r>
              <a:rPr lang="zh-CN" altLang="en-US" sz="2000" dirty="0"/>
              <a:t>五、为什么要皈依</a:t>
            </a:r>
            <a:r>
              <a:rPr lang="en-US" altLang="zh-CN" sz="2000" dirty="0"/>
              <a:t>?</a:t>
            </a:r>
            <a:r>
              <a:rPr lang="zh-CN" altLang="en-US" sz="2000" dirty="0"/>
              <a:t>如何皈依</a:t>
            </a:r>
            <a:r>
              <a:rPr lang="en-US" altLang="zh-CN" sz="2000" dirty="0"/>
              <a:t>?</a:t>
            </a:r>
            <a:endParaRPr lang="en-CA" altLang="zh-CN" sz="2000" dirty="0"/>
          </a:p>
          <a:p>
            <a:r>
              <a:rPr lang="zh-CN" altLang="en-US" sz="2000" dirty="0"/>
              <a:t>皈依的核心</a:t>
            </a:r>
            <a:r>
              <a:rPr lang="en-US" altLang="zh-CN" sz="2000" dirty="0"/>
              <a:t>: </a:t>
            </a:r>
            <a:r>
              <a:rPr lang="zh-CN" altLang="en-US" sz="2000" dirty="0"/>
              <a:t>投靠、投奔。我们深深地体会到轮回非常痛苦，但是靠我们自己的力量无法走出轮回获得解脱。只能依靠佛法僧三宝，因为佛的内在境界是无限的慈悲和智慧，所以我们投靠的是无缘大悲和智慧，唯一能让我们解脱的就是慈悲和智慧。</a:t>
            </a:r>
          </a:p>
          <a:p>
            <a:endParaRPr lang="en-CA" altLang="zh-CN" sz="1800" dirty="0"/>
          </a:p>
          <a:p>
            <a:endParaRPr lang="en-CA" sz="2000" dirty="0"/>
          </a:p>
        </p:txBody>
      </p:sp>
    </p:spTree>
    <p:extLst>
      <p:ext uri="{BB962C8B-B14F-4D97-AF65-F5344CB8AC3E}">
        <p14:creationId xmlns:p14="http://schemas.microsoft.com/office/powerpoint/2010/main" val="74764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63ED48-2965-486F-8D85-6EFFB7C14CE0}"/>
              </a:ext>
            </a:extLst>
          </p:cNvPr>
          <p:cNvSpPr>
            <a:spLocks noGrp="1"/>
          </p:cNvSpPr>
          <p:nvPr>
            <p:ph type="title"/>
          </p:nvPr>
        </p:nvSpPr>
        <p:spPr>
          <a:xfrm>
            <a:off x="941033" y="271833"/>
            <a:ext cx="10420704" cy="823542"/>
          </a:xfrm>
        </p:spPr>
        <p:txBody>
          <a:bodyPr/>
          <a:lstStyle/>
          <a:p>
            <a:r>
              <a:rPr lang="zh-CN" altLang="en-US" sz="4000" dirty="0"/>
              <a:t>一、五加行皈依的三个组成部分</a:t>
            </a:r>
            <a:br>
              <a:rPr lang="zh-CN" altLang="en-US" dirty="0"/>
            </a:br>
            <a:endParaRPr lang="en-CA" dirty="0"/>
          </a:p>
        </p:txBody>
      </p:sp>
      <p:sp>
        <p:nvSpPr>
          <p:cNvPr id="3" name="内容占位符 2">
            <a:extLst>
              <a:ext uri="{FF2B5EF4-FFF2-40B4-BE49-F238E27FC236}">
                <a16:creationId xmlns:a16="http://schemas.microsoft.com/office/drawing/2014/main" id="{144C18E4-8AD4-418A-9360-BD6BD5D52C49}"/>
              </a:ext>
            </a:extLst>
          </p:cNvPr>
          <p:cNvSpPr>
            <a:spLocks noGrp="1"/>
          </p:cNvSpPr>
          <p:nvPr>
            <p:ph sz="quarter" idx="10"/>
          </p:nvPr>
        </p:nvSpPr>
        <p:spPr/>
        <p:txBody>
          <a:bodyPr>
            <a:normAutofit lnSpcReduction="10000"/>
          </a:bodyPr>
          <a:lstStyle/>
          <a:p>
            <a:r>
              <a:rPr lang="en-CA" sz="2400" dirty="0"/>
              <a:t>1</a:t>
            </a:r>
            <a:r>
              <a:rPr lang="zh-CN" altLang="en-US" sz="2400" dirty="0"/>
              <a:t>、念诵</a:t>
            </a:r>
            <a:endParaRPr lang="en-CA" altLang="zh-CN" sz="2400" dirty="0"/>
          </a:p>
          <a:p>
            <a:r>
              <a:rPr lang="zh-CN" altLang="en-US" sz="2000" dirty="0"/>
              <a:t>念皈依偈十万遍</a:t>
            </a:r>
          </a:p>
          <a:p>
            <a:r>
              <a:rPr lang="zh-CN" altLang="en-US" sz="2000" dirty="0"/>
              <a:t>然后再念一万遍作为补充</a:t>
            </a:r>
            <a:endParaRPr lang="en-CA" altLang="zh-CN" sz="2000" dirty="0"/>
          </a:p>
          <a:p>
            <a:r>
              <a:rPr lang="en-CA" altLang="zh-CN" sz="2400" dirty="0"/>
              <a:t>2</a:t>
            </a:r>
            <a:r>
              <a:rPr lang="zh-CN" altLang="en-US" sz="2400" dirty="0"/>
              <a:t>、观想</a:t>
            </a:r>
            <a:endParaRPr lang="en-CA" altLang="zh-CN" sz="2400" dirty="0"/>
          </a:p>
          <a:p>
            <a:r>
              <a:rPr lang="zh-CN" altLang="en-US" sz="2000" dirty="0"/>
              <a:t>观想皈依境</a:t>
            </a:r>
          </a:p>
          <a:p>
            <a:r>
              <a:rPr lang="zh-CN" altLang="en-US" sz="2000" dirty="0"/>
              <a:t>观想的越清楚越好</a:t>
            </a:r>
          </a:p>
          <a:p>
            <a:r>
              <a:rPr lang="zh-CN" altLang="en-US" sz="2000" dirty="0"/>
              <a:t>观想是属于密宗里面的生起次第的这个修法</a:t>
            </a:r>
          </a:p>
          <a:p>
            <a:endParaRPr lang="en-CA" altLang="zh-CN" sz="1800" dirty="0"/>
          </a:p>
          <a:p>
            <a:endParaRPr lang="en-CA" sz="2000" dirty="0"/>
          </a:p>
        </p:txBody>
      </p:sp>
    </p:spTree>
    <p:extLst>
      <p:ext uri="{BB962C8B-B14F-4D97-AF65-F5344CB8AC3E}">
        <p14:creationId xmlns:p14="http://schemas.microsoft.com/office/powerpoint/2010/main" val="2496726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2C791-EE37-4F08-88C2-AF2BAE997BB5}"/>
              </a:ext>
            </a:extLst>
          </p:cNvPr>
          <p:cNvSpPr>
            <a:spLocks noGrp="1"/>
          </p:cNvSpPr>
          <p:nvPr>
            <p:ph type="title"/>
          </p:nvPr>
        </p:nvSpPr>
        <p:spPr/>
        <p:txBody>
          <a:bodyPr/>
          <a:lstStyle/>
          <a:p>
            <a:r>
              <a:rPr lang="en-CA" dirty="0"/>
              <a:t>3</a:t>
            </a:r>
            <a:r>
              <a:rPr lang="zh-CN" altLang="en-US" dirty="0"/>
              <a:t>、信心</a:t>
            </a:r>
            <a:endParaRPr lang="en-CA" dirty="0"/>
          </a:p>
        </p:txBody>
      </p:sp>
      <p:sp>
        <p:nvSpPr>
          <p:cNvPr id="3" name="内容占位符 2">
            <a:extLst>
              <a:ext uri="{FF2B5EF4-FFF2-40B4-BE49-F238E27FC236}">
                <a16:creationId xmlns:a16="http://schemas.microsoft.com/office/drawing/2014/main" id="{34E164FE-E7BE-4ECD-9430-53E887C987A4}"/>
              </a:ext>
            </a:extLst>
          </p:cNvPr>
          <p:cNvSpPr>
            <a:spLocks noGrp="1"/>
          </p:cNvSpPr>
          <p:nvPr>
            <p:ph sz="quarter" idx="10"/>
          </p:nvPr>
        </p:nvSpPr>
        <p:spPr>
          <a:xfrm>
            <a:off x="843378" y="752521"/>
            <a:ext cx="10510421" cy="5016300"/>
          </a:xfrm>
        </p:spPr>
        <p:txBody>
          <a:bodyPr>
            <a:noAutofit/>
          </a:bodyPr>
          <a:lstStyle/>
          <a:p>
            <a:r>
              <a:rPr lang="zh-CN" altLang="en-US" sz="2000" dirty="0"/>
              <a:t>皈依这两个字的内容非常的重要</a:t>
            </a:r>
          </a:p>
          <a:p>
            <a:r>
              <a:rPr lang="zh-CN" altLang="en-US" sz="2000" dirty="0"/>
              <a:t>这就是它的核心的这个部分</a:t>
            </a:r>
          </a:p>
          <a:p>
            <a:r>
              <a:rPr lang="zh-CN" altLang="en-US" sz="2000" dirty="0"/>
              <a:t>皈依就是皈投、投靠、投奔</a:t>
            </a:r>
          </a:p>
          <a:p>
            <a:r>
              <a:rPr lang="zh-CN" altLang="en-US" sz="2000" dirty="0"/>
              <a:t>前提的条件就是坚定不移地信任。</a:t>
            </a:r>
          </a:p>
          <a:p>
            <a:r>
              <a:rPr lang="zh-CN" altLang="en-US" sz="2000" dirty="0"/>
              <a:t>如果对三宝，对三宝的力量产生了疑问、质疑，</a:t>
            </a:r>
          </a:p>
          <a:p>
            <a:r>
              <a:rPr lang="zh-CN" altLang="en-US" sz="2000" dirty="0"/>
              <a:t>这样子的话，那他不会投靠。</a:t>
            </a:r>
          </a:p>
          <a:p>
            <a:r>
              <a:rPr lang="zh-CN" altLang="en-US" sz="2000" dirty="0"/>
              <a:t>如果是没有这个信心，是半信半疑的，或者是根本就不相信，</a:t>
            </a:r>
          </a:p>
          <a:p>
            <a:r>
              <a:rPr lang="zh-CN" altLang="en-US" sz="2000" dirty="0"/>
              <a:t>那这样子的话，是没有办法做任何的皈依。</a:t>
            </a:r>
            <a:endParaRPr lang="en-CA" sz="2000" dirty="0"/>
          </a:p>
        </p:txBody>
      </p:sp>
    </p:spTree>
    <p:extLst>
      <p:ext uri="{BB962C8B-B14F-4D97-AF65-F5344CB8AC3E}">
        <p14:creationId xmlns:p14="http://schemas.microsoft.com/office/powerpoint/2010/main" val="10703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2C791-EE37-4F08-88C2-AF2BAE997BB5}"/>
              </a:ext>
            </a:extLst>
          </p:cNvPr>
          <p:cNvSpPr>
            <a:spLocks noGrp="1"/>
          </p:cNvSpPr>
          <p:nvPr>
            <p:ph type="title"/>
          </p:nvPr>
        </p:nvSpPr>
        <p:spPr/>
        <p:txBody>
          <a:bodyPr/>
          <a:lstStyle/>
          <a:p>
            <a:r>
              <a:rPr lang="en-CA" dirty="0"/>
              <a:t>3</a:t>
            </a:r>
            <a:r>
              <a:rPr lang="zh-CN" altLang="en-US" dirty="0"/>
              <a:t>、信心</a:t>
            </a:r>
            <a:endParaRPr lang="en-CA" dirty="0"/>
          </a:p>
        </p:txBody>
      </p:sp>
      <p:sp>
        <p:nvSpPr>
          <p:cNvPr id="3" name="内容占位符 2">
            <a:extLst>
              <a:ext uri="{FF2B5EF4-FFF2-40B4-BE49-F238E27FC236}">
                <a16:creationId xmlns:a16="http://schemas.microsoft.com/office/drawing/2014/main" id="{34E164FE-E7BE-4ECD-9430-53E887C987A4}"/>
              </a:ext>
            </a:extLst>
          </p:cNvPr>
          <p:cNvSpPr>
            <a:spLocks noGrp="1"/>
          </p:cNvSpPr>
          <p:nvPr>
            <p:ph sz="quarter" idx="10"/>
          </p:nvPr>
        </p:nvSpPr>
        <p:spPr>
          <a:xfrm>
            <a:off x="843378" y="752521"/>
            <a:ext cx="10510421" cy="5016300"/>
          </a:xfrm>
        </p:spPr>
        <p:txBody>
          <a:bodyPr>
            <a:noAutofit/>
          </a:bodyPr>
          <a:lstStyle/>
          <a:p>
            <a:r>
              <a:rPr lang="zh-CN" altLang="en-US" sz="2000" dirty="0"/>
              <a:t>所以首先我们要对三宝的这个信心要建立起来。</a:t>
            </a:r>
          </a:p>
          <a:p>
            <a:r>
              <a:rPr lang="zh-CN" altLang="en-US" sz="2000" dirty="0"/>
              <a:t>怎么样建立？不要迷信，就是需要智信</a:t>
            </a:r>
          </a:p>
          <a:p>
            <a:r>
              <a:rPr lang="zh-CN" altLang="en-US" sz="2000" dirty="0"/>
              <a:t>怎么样有智信？那就是要闻思，</a:t>
            </a:r>
          </a:p>
          <a:p>
            <a:r>
              <a:rPr lang="zh-CN" altLang="en-US" sz="2000" dirty="0"/>
              <a:t>听闻、思考、判断、分析，</a:t>
            </a:r>
          </a:p>
          <a:p>
            <a:r>
              <a:rPr lang="zh-CN" altLang="en-US" sz="2000" dirty="0"/>
              <a:t>自己去研究，自己去思考</a:t>
            </a:r>
          </a:p>
          <a:p>
            <a:r>
              <a:rPr lang="zh-CN" altLang="en-US" sz="2000" dirty="0"/>
              <a:t>最终的结论是佛法僧就有这样子的力量</a:t>
            </a:r>
          </a:p>
          <a:p>
            <a:r>
              <a:rPr lang="zh-CN" altLang="en-US" sz="2000" dirty="0"/>
              <a:t>就相信了。</a:t>
            </a:r>
          </a:p>
          <a:p>
            <a:r>
              <a:rPr lang="zh-CN" altLang="en-US" sz="2000" dirty="0"/>
              <a:t>相信了以后，我们可以去投靠</a:t>
            </a:r>
            <a:r>
              <a:rPr lang="en-US" altLang="zh-CN" sz="2000" dirty="0"/>
              <a:t>,</a:t>
            </a:r>
            <a:r>
              <a:rPr lang="zh-CN" altLang="en-US" sz="2000" dirty="0"/>
              <a:t>投奔</a:t>
            </a:r>
            <a:endParaRPr lang="en-CA" sz="2000" dirty="0"/>
          </a:p>
        </p:txBody>
      </p:sp>
    </p:spTree>
    <p:extLst>
      <p:ext uri="{BB962C8B-B14F-4D97-AF65-F5344CB8AC3E}">
        <p14:creationId xmlns:p14="http://schemas.microsoft.com/office/powerpoint/2010/main" val="2323365109"/>
      </p:ext>
    </p:extLst>
  </p:cSld>
  <p:clrMapOvr>
    <a:masterClrMapping/>
  </p:clrMapOvr>
</p:sld>
</file>

<file path=ppt/theme/theme1.xml><?xml version="1.0" encoding="utf-8"?>
<a:theme xmlns:a="http://schemas.openxmlformats.org/drawingml/2006/main" name="Bold Tech">
  <a:themeElements>
    <a:clrScheme name="16x9">
      <a:dk1>
        <a:srgbClr val="000000"/>
      </a:dk1>
      <a:lt1>
        <a:srgbClr val="FFFFFF"/>
      </a:lt1>
      <a:dk2>
        <a:srgbClr val="121312"/>
      </a:dk2>
      <a:lt2>
        <a:srgbClr val="FFFFFF"/>
      </a:lt2>
      <a:accent1>
        <a:srgbClr val="EE4036"/>
      </a:accent1>
      <a:accent2>
        <a:srgbClr val="121312"/>
      </a:accent2>
      <a:accent3>
        <a:srgbClr val="A5A5A5"/>
      </a:accent3>
      <a:accent4>
        <a:srgbClr val="252625"/>
      </a:accent4>
      <a:accent5>
        <a:srgbClr val="F1F5F5"/>
      </a:accent5>
      <a:accent6>
        <a:srgbClr val="FAFFFF"/>
      </a:accent6>
      <a:hlink>
        <a:srgbClr val="EE4036"/>
      </a:hlink>
      <a:folHlink>
        <a:srgbClr val="EE4036"/>
      </a:folHlink>
    </a:clrScheme>
    <a:fontScheme name="Custom 44">
      <a:majorFont>
        <a:latin typeface="MingLiU"/>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2101386_TF78318446.potx" id="{42E220C1-0F26-482B-B6B1-451312936AFD}" vid="{D9D14853-BFF8-4AEE-A031-A996FFC7A65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{AF4047D5-C4C5-4EA2-A159-9D4F8E5B3159}tf78318446_win32</Template>
  <TotalTime>244</TotalTime>
  <Words>2598</Words>
  <Application>Microsoft Office PowerPoint</Application>
  <PresentationFormat>宽屏</PresentationFormat>
  <Paragraphs>234</Paragraphs>
  <Slides>30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Meiryo UI</vt:lpstr>
      <vt:lpstr>Microsoft YaHei UI</vt:lpstr>
      <vt:lpstr>SimSun</vt:lpstr>
      <vt:lpstr>Arial</vt:lpstr>
      <vt:lpstr>Calibri</vt:lpstr>
      <vt:lpstr>Bold Tech</vt:lpstr>
      <vt:lpstr>皈依</vt:lpstr>
      <vt:lpstr>目 录</vt:lpstr>
      <vt:lpstr>目 录</vt:lpstr>
      <vt:lpstr>上节课皈依的修法（一）回顾 </vt:lpstr>
      <vt:lpstr>上节课皈依的修法（一）回顾 </vt:lpstr>
      <vt:lpstr>上节课皈依的修法（一）回顾 </vt:lpstr>
      <vt:lpstr>一、五加行皈依的三个组成部分 </vt:lpstr>
      <vt:lpstr>3、信心</vt:lpstr>
      <vt:lpstr>3、信心</vt:lpstr>
      <vt:lpstr>二、三种皈依 </vt:lpstr>
      <vt:lpstr>2、中等的皈依：小乘佛教的皈依 </vt:lpstr>
      <vt:lpstr>2、中等的皈依：小乘佛教的皈依</vt:lpstr>
      <vt:lpstr>3、上等的皈依：大乘佛教的皈依</vt:lpstr>
      <vt:lpstr>4、三种皈依的共同点和不同点 </vt:lpstr>
      <vt:lpstr>三、皈依的核心要点 </vt:lpstr>
      <vt:lpstr> </vt:lpstr>
      <vt:lpstr>四、皈依的主要内容  </vt:lpstr>
      <vt:lpstr>1、皈依佛 </vt:lpstr>
      <vt:lpstr>1、皈依佛 </vt:lpstr>
      <vt:lpstr>1、皈依佛 </vt:lpstr>
      <vt:lpstr>1、皈依佛 </vt:lpstr>
      <vt:lpstr>2、皈依法 </vt:lpstr>
      <vt:lpstr>3、皈依僧 </vt:lpstr>
      <vt:lpstr>五、修皈依的基本要求与检验标准   </vt:lpstr>
      <vt:lpstr> </vt:lpstr>
      <vt:lpstr>六、皈依的具体修法要点    </vt:lpstr>
      <vt:lpstr> </vt:lpstr>
      <vt:lpstr> </vt:lpstr>
      <vt:lpstr>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皈依</dc:title>
  <dc:creator>1997 ziyi</dc:creator>
  <cp:lastModifiedBy>ziyi 1997</cp:lastModifiedBy>
  <cp:revision>20</cp:revision>
  <dcterms:created xsi:type="dcterms:W3CDTF">2020-10-19T17:22:26Z</dcterms:created>
  <dcterms:modified xsi:type="dcterms:W3CDTF">2020-10-20T01:21:04Z</dcterms:modified>
</cp:coreProperties>
</file>