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60" r:id="rId5"/>
    <p:sldId id="258" r:id="rId6"/>
    <p:sldId id="259" r:id="rId7"/>
    <p:sldId id="261" r:id="rId8"/>
    <p:sldId id="283" r:id="rId9"/>
    <p:sldId id="284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1C0C-2505-4E06-8CEB-0B29B9683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8EE83-7C8F-4902-9DCA-0C532863C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88FB8-1F9E-465D-BE7D-6F8E2C20A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C04E1-23CF-4DBF-989B-383BC3AD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DD19B-7B60-4330-BC31-49C03D19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573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50C2-2F02-405B-A7C2-0C12E8FE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47923-403A-46D6-9407-3DCF811D3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F1D08-9407-425D-8FD4-41F19627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1C062-05E9-4F52-B4B6-B1AE9797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4AFAD-C62C-40DC-8DE0-B7DC82EB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646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67D6A-00CF-41DE-86D2-64753B5E9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8DD43-6A14-42E2-898D-4B0345F9D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92F9E-BB8A-4275-AA51-599617A5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F0343-F1E0-4D8E-BBDC-4B828AC5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08590-DFE0-428D-A594-48C33E74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399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3418-0510-4C8A-A461-649EB7CA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D0FE1-4915-422C-95EE-D96485917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4441A-4564-433D-B599-1B256193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23DA0-9A6B-43CB-AE7A-B76061C6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41F4E-13ED-4C9F-B2D4-CD69F67C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382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8204-2017-41CD-88E9-EFFA0BE9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558FE-0F4D-4F6A-A56A-EB3BD7226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C01A-1E38-424D-92F9-879BC4D57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E11C3-57CD-4CC3-AE47-F71148FE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99CF7-78C5-4051-8A03-E4EF542F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13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D0D7-6D15-4C16-A664-7B17C92B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BA359-9F64-4ED4-823F-6605D5956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67E5A-7655-4E7F-A66E-F0265DBA7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DFA00-DF2E-41A8-9701-68A36B51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7F67-5709-4403-B0BD-CE25CACA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2471B-D7DE-4D8D-AC6F-0416AC49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614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3523-9ECF-4096-9FF1-4D83BFED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A9BFF-FDB5-4028-9B4F-328FE11DF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CB134-5702-478C-8EF1-7B7C81BCD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30946-4BEA-476B-BF2A-D70DF8E4B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FA07C-68A2-40DA-8A49-827AED0FF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E84C7-E73E-4E3D-B807-316B7E88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59075-3965-4C54-8422-C1FD010D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2D697-97CD-4351-831C-C5A73FDD2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070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AC90-21FD-4DA9-8456-ECC9E2BC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644DF-CD6B-45EE-AF93-A6D167B97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C31BC-8DC2-4809-BEE3-06096273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861DB-715F-46B0-88A8-DDA15C07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327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6CD2A9-9E87-461E-9D8D-55B89870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B24F2-0037-4B1B-B273-105D7035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37EB3-9581-44F6-B0B7-F2D0C7FC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228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0E60-3F5A-413E-A86D-6F7E0E3E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15355-1408-4ACC-8F33-8808B68A2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F1E54-21B2-4EC6-B035-CDCF77557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87498-6B0A-4296-8358-F470E992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CE2B-4337-4081-A211-71712502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718C1-5783-4B4B-8492-77490447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02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2230F-3D79-41BD-B2EA-77D2338D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0E4B3-7ED1-4083-AD41-E5FCDAA30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C2B58-3982-4102-BFDC-9A5A136D7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31B7D-F9C8-4767-AC39-D0AC7799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EBFC4-8861-4800-B108-DFE60BB3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0BD91-7FFD-451F-910A-2E99BF35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96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BACC74-02D6-497C-B7D0-5A570E50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EEC73-D859-44CA-935D-B3B5CCB02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E0E61-4839-447B-AFE5-C4B335E94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A80DF-955A-4336-AEF3-2DB548B185AF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7A908-E439-4E76-877A-986B56E3C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6467E-AFC7-44E2-8240-0500C0C40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744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FF37-BC14-4DDC-BDB5-AD0C1027A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dirty="0"/>
              <a:t>寿命无常 各种喻义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4950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4FB5-8AB8-4317-871E-73D1F33E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讨论题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D041A-0E73-4B54-9728-8A6E31FFC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“明天和意外谁也说不好哪个先来，所以有美酒就一定要喝”，有人因为有了无常的概念后反而变本加厉的去吃喝玩乐，我们应该怎样避免这样的行为？</a:t>
            </a:r>
            <a:endParaRPr lang="en-CA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看过的书籍和电影里有印象特别深刻的例子吗？请分享。</a:t>
            </a:r>
            <a:endParaRPr lang="en-CA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隔离在家这段时间在修行上跟平时有所不同吗？</a:t>
            </a:r>
            <a:endParaRPr lang="en-CA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假如生命还剩一年，你会做什么？剩余的生命少于或多余一年，你想做的事会不一样</a:t>
            </a:r>
            <a:r>
              <a:rPr lang="zh-CN" altLang="en-US" sz="2400"/>
              <a:t>吗？</a:t>
            </a:r>
            <a:endParaRPr lang="en-CA" altLang="zh-CN" sz="2400"/>
          </a:p>
        </p:txBody>
      </p:sp>
    </p:spTree>
    <p:extLst>
      <p:ext uri="{BB962C8B-B14F-4D97-AF65-F5344CB8AC3E}">
        <p14:creationId xmlns:p14="http://schemas.microsoft.com/office/powerpoint/2010/main" val="299432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修习无常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600" dirty="0"/>
              <a:t>不管信不信佛的人其实都能接受无常的概念，为什么还要修无常呢？</a:t>
            </a:r>
            <a:endParaRPr lang="en-CA" altLang="zh-CN" sz="2600" dirty="0"/>
          </a:p>
          <a:p>
            <a:pPr lvl="1"/>
            <a:r>
              <a:rPr lang="zh-CN" altLang="en-US" dirty="0"/>
              <a:t>无常的理论知识都很清楚，但觉得不会发生在自己身上（对无常没有切身的感受）</a:t>
            </a:r>
            <a:endParaRPr lang="en-CA" altLang="zh-CN" dirty="0"/>
          </a:p>
          <a:p>
            <a:pPr lvl="1"/>
            <a:r>
              <a:rPr lang="zh-CN" altLang="en-US" dirty="0"/>
              <a:t>对身体、寿命、和我们拥有的一切非常执着（没有修无常）</a:t>
            </a:r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764811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需要每天思维无常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每天思维无常可以加深我们的感受，对修行非常有帮助</a:t>
            </a:r>
            <a:endParaRPr lang="en-CA" altLang="zh-CN" sz="2400" dirty="0"/>
          </a:p>
          <a:p>
            <a:pPr lvl="1"/>
            <a:r>
              <a:rPr lang="zh-CN" altLang="en-US" dirty="0"/>
              <a:t>精进</a:t>
            </a:r>
            <a:endParaRPr lang="en-CA" altLang="zh-CN" dirty="0"/>
          </a:p>
          <a:p>
            <a:pPr lvl="1"/>
            <a:r>
              <a:rPr lang="zh-CN" altLang="en-US" dirty="0"/>
              <a:t>放下很多不需要的事</a:t>
            </a:r>
            <a:endParaRPr lang="en-CA" altLang="zh-CN" dirty="0"/>
          </a:p>
          <a:p>
            <a:pPr marL="0" indent="0">
              <a:buNone/>
            </a:pPr>
            <a:endParaRPr lang="en-CA" altLang="zh-CN" sz="2400" dirty="0"/>
          </a:p>
          <a:p>
            <a:r>
              <a:rPr lang="zh-CN" altLang="en-US" sz="2400" dirty="0"/>
              <a:t>不思维无常的话就算多活了</a:t>
            </a:r>
            <a:r>
              <a:rPr lang="en-US" altLang="zh-CN" sz="2400" dirty="0"/>
              <a:t>8</a:t>
            </a:r>
            <a:r>
              <a:rPr lang="zh-CN" altLang="en-US" sz="2400" dirty="0"/>
              <a:t>年</a:t>
            </a:r>
            <a:r>
              <a:rPr lang="en-US" altLang="zh-CN" sz="2400" dirty="0"/>
              <a:t>10</a:t>
            </a:r>
            <a:r>
              <a:rPr lang="zh-CN" altLang="en-US" sz="2400" dirty="0"/>
              <a:t>年，没有做任何有意义的事，死亡的时候没有任何准备，是非常残忍的</a:t>
            </a:r>
            <a:endParaRPr lang="en-CA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0309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5C531-97FF-45D8-9497-CBA05CF3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无常是非常有力量的工具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A823D-EFF2-4A0A-9492-2DFAB5574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凡夫人经不起外在的考验，花费了很多时间去追求不需要的名利和各种物质，浪费了生命</a:t>
            </a:r>
            <a:endParaRPr lang="en-CA" altLang="zh-CN" sz="2400" dirty="0"/>
          </a:p>
          <a:p>
            <a:endParaRPr lang="en-CA" altLang="zh-CN" sz="2400" dirty="0"/>
          </a:p>
          <a:p>
            <a:r>
              <a:rPr lang="zh-CN" altLang="en-US" sz="2400" dirty="0"/>
              <a:t>现阶段高深的法帮不到我们，作为基础的无常修法才是我们需要获得的工具</a:t>
            </a:r>
            <a:endParaRPr lang="en-CA" altLang="zh-CN" sz="2400" dirty="0"/>
          </a:p>
          <a:p>
            <a:endParaRPr lang="en-CA" altLang="zh-CN" sz="2400" dirty="0"/>
          </a:p>
          <a:p>
            <a:r>
              <a:rPr lang="zh-CN" altLang="en-US" sz="2400" dirty="0"/>
              <a:t>修习无常使我们不会太执着，也可以带我们走上解脱道</a:t>
            </a:r>
            <a:endParaRPr lang="en-CA" altLang="zh-CN" sz="2400" dirty="0"/>
          </a:p>
          <a:p>
            <a:endParaRPr lang="en-CA" altLang="zh-CN" sz="2600" dirty="0"/>
          </a:p>
          <a:p>
            <a:endParaRPr lang="en-CA" altLang="zh-CN" sz="2600" dirty="0"/>
          </a:p>
        </p:txBody>
      </p:sp>
    </p:spTree>
    <p:extLst>
      <p:ext uri="{BB962C8B-B14F-4D97-AF65-F5344CB8AC3E}">
        <p14:creationId xmlns:p14="http://schemas.microsoft.com/office/powerpoint/2010/main" val="1243270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B0C58-918B-482D-91CF-F77DC291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各种喻义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832EB-CF29-4466-B7BE-23CDA8508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/>
              <a:t>思维各种比喻和各种事情</a:t>
            </a:r>
            <a:endParaRPr lang="en-CA" altLang="zh-CN" sz="2400" dirty="0"/>
          </a:p>
          <a:p>
            <a:pPr lvl="1"/>
            <a:r>
              <a:rPr lang="zh-CN" altLang="en-US" sz="2000" dirty="0"/>
              <a:t>我们身边发生的所有事情，各种各样的变化，各种各样的无常都可以思考</a:t>
            </a:r>
            <a:endParaRPr lang="en-CA" altLang="zh-CN" sz="2000" dirty="0"/>
          </a:p>
          <a:p>
            <a:pPr lvl="1"/>
            <a:r>
              <a:rPr lang="zh-CN" altLang="en-US" sz="2000" dirty="0"/>
              <a:t>每天听到看到全世界各种各样的变化都可以思考</a:t>
            </a:r>
            <a:endParaRPr lang="en-CA" altLang="zh-CN" sz="2000" dirty="0"/>
          </a:p>
          <a:p>
            <a:pPr lvl="1"/>
            <a:r>
              <a:rPr lang="zh-CN" altLang="en-US" sz="2000" dirty="0"/>
              <a:t>各种各样关于无常的比喻都可以思考</a:t>
            </a:r>
            <a:endParaRPr lang="en-CA" altLang="zh-CN" sz="2000" dirty="0"/>
          </a:p>
          <a:p>
            <a:r>
              <a:rPr lang="zh-CN" altLang="en-US" sz="2400" dirty="0"/>
              <a:t>一开始可以从看书开始，学习怎样去思考</a:t>
            </a:r>
            <a:endParaRPr lang="en-CA" altLang="zh-CN" sz="2400" dirty="0"/>
          </a:p>
          <a:p>
            <a:r>
              <a:rPr lang="zh-CN" altLang="en-US" sz="2400" dirty="0"/>
              <a:t>对无常有一定的感受以后，我们就可以去观察外面的世界，去思维活生生的例子，这样会对无常有更深刻的感受</a:t>
            </a:r>
            <a:endParaRPr lang="en-CA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5762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如何面对失去的痛苦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dirty="0"/>
              <a:t>如果一开始就知道变化无常，随时可能失去，有了这个心理准备以后，失去的时候也就不会那么痛苦</a:t>
            </a:r>
            <a:endParaRPr lang="en-CA" altLang="zh-CN" sz="2200" dirty="0"/>
          </a:p>
          <a:p>
            <a:endParaRPr lang="en-CA" altLang="zh-CN" sz="2200" dirty="0"/>
          </a:p>
          <a:p>
            <a:r>
              <a:rPr lang="zh-CN" altLang="en-US" sz="2200" dirty="0"/>
              <a:t>乔布斯传记中提到，记住自己会死亡</a:t>
            </a:r>
            <a:endParaRPr lang="en-CA" altLang="zh-CN" sz="2200" dirty="0"/>
          </a:p>
          <a:p>
            <a:pPr lvl="1"/>
            <a:r>
              <a:rPr lang="zh-CN" altLang="en-US" sz="1800" dirty="0"/>
              <a:t>因为得到所产生的傲慢和失去所产生的恐慌在死亡面前都微不足道</a:t>
            </a:r>
            <a:endParaRPr lang="en-CA" altLang="zh-CN" sz="1800" dirty="0"/>
          </a:p>
          <a:p>
            <a:pPr lvl="1"/>
            <a:r>
              <a:rPr lang="zh-CN" altLang="en-US" sz="1800" dirty="0"/>
              <a:t>在面对重大抉择的时候，思维无常会帮助我们做出更有意义的决定</a:t>
            </a:r>
            <a:endParaRPr lang="en-CA" altLang="zh-CN" sz="1800" dirty="0"/>
          </a:p>
          <a:p>
            <a:pPr lvl="1"/>
            <a:endParaRPr lang="en-CA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877894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4FB5-8AB8-4317-871E-73D1F33E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思维无常是悲观消极吗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D041A-0E73-4B54-9728-8A6E31FFC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思维无常是一个非常积极的表现</a:t>
            </a:r>
            <a:endParaRPr lang="en-CA" altLang="zh-CN" sz="2200" dirty="0"/>
          </a:p>
          <a:p>
            <a:pPr lvl="1"/>
            <a:r>
              <a:rPr lang="zh-CN" altLang="en-US" sz="1800" dirty="0"/>
              <a:t>生命的无常是一个客观事实</a:t>
            </a:r>
            <a:endParaRPr lang="en-CA" altLang="zh-CN" sz="1800" dirty="0"/>
          </a:p>
          <a:p>
            <a:pPr lvl="1"/>
            <a:r>
              <a:rPr lang="zh-CN" altLang="en-US" sz="1800" dirty="0"/>
              <a:t>世俗人颠倒的心态，认为现在拥有的一切都是恒久的这种错误心态，在失去的时候会带来巨大的痛苦</a:t>
            </a:r>
            <a:endParaRPr lang="en-CA" altLang="zh-CN" sz="1800" dirty="0"/>
          </a:p>
          <a:p>
            <a:pPr lvl="1"/>
            <a:endParaRPr lang="en-CA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985170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4FB5-8AB8-4317-871E-73D1F33E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人死亡后身体的四个阶段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D041A-0E73-4B54-9728-8A6E31FFC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第一阶段：死亡第一天到第七天</a:t>
            </a:r>
            <a:endParaRPr lang="en-CA" altLang="zh-CN" sz="2200" dirty="0"/>
          </a:p>
          <a:p>
            <a:pPr lvl="1"/>
            <a:r>
              <a:rPr lang="zh-CN" altLang="en-US" sz="1800" dirty="0"/>
              <a:t>人体的内部结构发生很大变化，但外面尸体的变化不是很明显</a:t>
            </a:r>
            <a:endParaRPr lang="en-CA" altLang="zh-CN" sz="1800" dirty="0"/>
          </a:p>
          <a:p>
            <a:r>
              <a:rPr lang="zh-CN" altLang="en-US" sz="2200" dirty="0"/>
              <a:t>第二阶段：死亡第八天到第二十三天</a:t>
            </a:r>
            <a:endParaRPr lang="en-CA" altLang="zh-CN" sz="2200" dirty="0"/>
          </a:p>
          <a:p>
            <a:pPr lvl="1"/>
            <a:r>
              <a:rPr lang="zh-CN" altLang="en-US" sz="1800" dirty="0"/>
              <a:t>有很明显的变化，人体中的软组织全部开始液化</a:t>
            </a:r>
            <a:endParaRPr lang="en-CA" altLang="zh-CN" sz="1800" dirty="0"/>
          </a:p>
          <a:p>
            <a:r>
              <a:rPr lang="zh-CN" altLang="en-US" sz="2200" dirty="0"/>
              <a:t>第三阶段：死亡第二十四天到第五十天</a:t>
            </a:r>
            <a:endParaRPr lang="en-CA" altLang="zh-CN" sz="2200" dirty="0"/>
          </a:p>
          <a:p>
            <a:pPr lvl="1"/>
            <a:r>
              <a:rPr lang="zh-CN" altLang="en-US" sz="1800" dirty="0"/>
              <a:t>非常大的变化，人体的肌肉和脂肪变成一种液化的膏状物，发出恶臭</a:t>
            </a:r>
            <a:endParaRPr lang="en-CA" altLang="zh-CN" sz="1800" dirty="0"/>
          </a:p>
          <a:p>
            <a:r>
              <a:rPr lang="zh-CN" altLang="en-US" sz="2200" dirty="0"/>
              <a:t>第四阶段：死亡第五十天到第六十五天</a:t>
            </a:r>
            <a:endParaRPr lang="en-CA" altLang="zh-CN" sz="2200" dirty="0"/>
          </a:p>
          <a:p>
            <a:pPr lvl="1"/>
            <a:r>
              <a:rPr lang="zh-CN" altLang="en-US" sz="1800" dirty="0"/>
              <a:t>人体的肌肉和脂肪基本都融化了，还剩下白骨</a:t>
            </a:r>
            <a:endParaRPr lang="en-CA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77481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4FB5-8AB8-4317-871E-73D1F33E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修行寿命无常的结论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D041A-0E73-4B54-9728-8A6E31FFC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一定是要自己体会</a:t>
            </a:r>
            <a:r>
              <a:rPr lang="en-US" altLang="zh-CN" sz="2400" dirty="0"/>
              <a:t>/</a:t>
            </a:r>
            <a:r>
              <a:rPr lang="zh-CN" altLang="en-US" sz="2400" dirty="0"/>
              <a:t>感受到的结论</a:t>
            </a:r>
            <a:endParaRPr lang="en-CA" altLang="zh-CN" sz="2400" dirty="0"/>
          </a:p>
          <a:p>
            <a:pPr lvl="1"/>
            <a:r>
              <a:rPr lang="zh-CN" altLang="en-US" dirty="0"/>
              <a:t>深深的体会到一切都在变化，特别的无常</a:t>
            </a:r>
            <a:endParaRPr lang="en-CA" altLang="zh-CN" dirty="0"/>
          </a:p>
          <a:p>
            <a:pPr lvl="1"/>
            <a:r>
              <a:rPr lang="zh-CN" altLang="en-US" dirty="0"/>
              <a:t>有了这个感受以后就停下来，让这个感受慢慢淡化</a:t>
            </a:r>
            <a:endParaRPr lang="en-CA" altLang="zh-CN" dirty="0"/>
          </a:p>
          <a:p>
            <a:pPr lvl="1"/>
            <a:r>
              <a:rPr lang="zh-CN" altLang="en-US" dirty="0"/>
              <a:t>然后再进一步去思维另外一种变化</a:t>
            </a:r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42485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1065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寿命无常 各种喻义</vt:lpstr>
      <vt:lpstr>修习无常</vt:lpstr>
      <vt:lpstr>需要每天思维无常</vt:lpstr>
      <vt:lpstr>无常是非常有力量的工具</vt:lpstr>
      <vt:lpstr>各种喻义</vt:lpstr>
      <vt:lpstr>如何面对失去的痛苦</vt:lpstr>
      <vt:lpstr>思维无常是悲观消极吗</vt:lpstr>
      <vt:lpstr>人死亡后身体的四个阶段</vt:lpstr>
      <vt:lpstr>修行寿命无常的结论</vt:lpstr>
      <vt:lpstr>讨论题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佛教的物种起源说</dc:title>
  <dc:creator>che oscar</dc:creator>
  <cp:lastModifiedBy>che oscar</cp:lastModifiedBy>
  <cp:revision>95</cp:revision>
  <dcterms:created xsi:type="dcterms:W3CDTF">2019-09-09T22:11:19Z</dcterms:created>
  <dcterms:modified xsi:type="dcterms:W3CDTF">2020-03-31T00:46:40Z</dcterms:modified>
</cp:coreProperties>
</file>