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14"/>
  </p:notesMasterIdLst>
  <p:sldIdLst>
    <p:sldId id="317" r:id="rId6"/>
    <p:sldId id="487" r:id="rId7"/>
    <p:sldId id="488" r:id="rId8"/>
    <p:sldId id="489" r:id="rId9"/>
    <p:sldId id="490" r:id="rId10"/>
    <p:sldId id="491" r:id="rId11"/>
    <p:sldId id="492" r:id="rId12"/>
    <p:sldId id="49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576E-EC2B-4BFA-95DC-89D27830FCC3}" v="6" dt="2021-09-20T16:54:3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73" d="100"/>
          <a:sy n="73" d="100"/>
        </p:scale>
        <p:origin x="870" y="102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Chen" userId="eea55edf-9d0e-4c54-9fc8-ec86869da3f7" providerId="ADAL" clId="{B5DA0B31-EAF3-48EA-961B-9B63B79E1948}"/>
    <pc:docChg chg="undo custSel addSld delSld modSld sldOrd">
      <pc:chgData name="Henry Chen" userId="eea55edf-9d0e-4c54-9fc8-ec86869da3f7" providerId="ADAL" clId="{B5DA0B31-EAF3-48EA-961B-9B63B79E1948}" dt="2021-09-08T07:02:06.422" v="185" actId="20577"/>
      <pc:docMkLst>
        <pc:docMk/>
      </pc:docMkLst>
      <pc:sldChg chg="modSp mod">
        <pc:chgData name="Henry Chen" userId="eea55edf-9d0e-4c54-9fc8-ec86869da3f7" providerId="ADAL" clId="{B5DA0B31-EAF3-48EA-961B-9B63B79E1948}" dt="2021-09-08T06:46:08.611" v="157" actId="20577"/>
        <pc:sldMkLst>
          <pc:docMk/>
          <pc:sldMk cId="0" sldId="317"/>
        </pc:sldMkLst>
        <pc:spChg chg="mod">
          <ac:chgData name="Henry Chen" userId="eea55edf-9d0e-4c54-9fc8-ec86869da3f7" providerId="ADAL" clId="{B5DA0B31-EAF3-48EA-961B-9B63B79E1948}" dt="2021-09-08T06:46:08.611" v="157" actId="20577"/>
          <ac:spMkLst>
            <pc:docMk/>
            <pc:sldMk cId="0" sldId="317"/>
            <ac:spMk id="3074" creationId="{9C809084-9C2C-467A-A7C9-91757704D5D6}"/>
          </ac:spMkLst>
        </pc:spChg>
      </pc:sldChg>
      <pc:sldChg chg="del">
        <pc:chgData name="Henry Chen" userId="eea55edf-9d0e-4c54-9fc8-ec86869da3f7" providerId="ADAL" clId="{B5DA0B31-EAF3-48EA-961B-9B63B79E1948}" dt="2021-09-08T05:55:02.967" v="7" actId="47"/>
        <pc:sldMkLst>
          <pc:docMk/>
          <pc:sldMk cId="2032090191" sldId="426"/>
        </pc:sldMkLst>
      </pc:sldChg>
      <pc:sldChg chg="modSp mod">
        <pc:chgData name="Henry Chen" userId="eea55edf-9d0e-4c54-9fc8-ec86869da3f7" providerId="ADAL" clId="{B5DA0B31-EAF3-48EA-961B-9B63B79E1948}" dt="2021-09-08T06:36:49.231" v="87" actId="255"/>
        <pc:sldMkLst>
          <pc:docMk/>
          <pc:sldMk cId="4019580841" sldId="454"/>
        </pc:sldMkLst>
        <pc:spChg chg="mod">
          <ac:chgData name="Henry Chen" userId="eea55edf-9d0e-4c54-9fc8-ec86869da3f7" providerId="ADAL" clId="{B5DA0B31-EAF3-48EA-961B-9B63B79E1948}" dt="2021-09-08T06:36:31.429" v="86" actId="20577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36:49.231" v="87" actId="255"/>
          <ac:spMkLst>
            <pc:docMk/>
            <pc:sldMk cId="4019580841" sldId="454"/>
            <ac:spMk id="40963" creationId="{8325DD26-71F0-4F8F-A46B-8F68A3F0591A}"/>
          </ac:spMkLst>
        </pc:spChg>
      </pc:sldChg>
      <pc:sldChg chg="addSp delSp modSp add mod">
        <pc:chgData name="Henry Chen" userId="eea55edf-9d0e-4c54-9fc8-ec86869da3f7" providerId="ADAL" clId="{B5DA0B31-EAF3-48EA-961B-9B63B79E1948}" dt="2021-09-08T06:38:29.921" v="97" actId="14100"/>
        <pc:sldMkLst>
          <pc:docMk/>
          <pc:sldMk cId="3822806835" sldId="455"/>
        </pc:sldMkLst>
        <pc:spChg chg="mod">
          <ac:chgData name="Henry Chen" userId="eea55edf-9d0e-4c54-9fc8-ec86869da3f7" providerId="ADAL" clId="{B5DA0B31-EAF3-48EA-961B-9B63B79E1948}" dt="2021-09-08T06:37:27.428" v="92"/>
          <ac:spMkLst>
            <pc:docMk/>
            <pc:sldMk cId="3822806835" sldId="455"/>
            <ac:spMk id="40962" creationId="{F09EE437-F25D-40C2-8C95-B0AFAED802B6}"/>
          </ac:spMkLst>
        </pc:spChg>
        <pc:spChg chg="del mod">
          <ac:chgData name="Henry Chen" userId="eea55edf-9d0e-4c54-9fc8-ec86869da3f7" providerId="ADAL" clId="{B5DA0B31-EAF3-48EA-961B-9B63B79E1948}" dt="2021-09-08T06:38:14.268" v="94"/>
          <ac:spMkLst>
            <pc:docMk/>
            <pc:sldMk cId="3822806835" sldId="455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38:29.921" v="97" actId="14100"/>
          <ac:picMkLst>
            <pc:docMk/>
            <pc:sldMk cId="3822806835" sldId="455"/>
            <ac:picMk id="3074" creationId="{78CAE8CF-3BBD-4E08-9AFA-D28B58431965}"/>
          </ac:picMkLst>
        </pc:picChg>
      </pc:sldChg>
      <pc:sldChg chg="addSp modSp add mod">
        <pc:chgData name="Henry Chen" userId="eea55edf-9d0e-4c54-9fc8-ec86869da3f7" providerId="ADAL" clId="{B5DA0B31-EAF3-48EA-961B-9B63B79E1948}" dt="2021-09-08T06:18:34.296" v="52" actId="255"/>
        <pc:sldMkLst>
          <pc:docMk/>
          <pc:sldMk cId="1663059115" sldId="456"/>
        </pc:sldMkLst>
        <pc:spChg chg="mod">
          <ac:chgData name="Henry Chen" userId="eea55edf-9d0e-4c54-9fc8-ec86869da3f7" providerId="ADAL" clId="{B5DA0B31-EAF3-48EA-961B-9B63B79E1948}" dt="2021-09-08T06:18:34.296" v="52" actId="255"/>
          <ac:spMkLst>
            <pc:docMk/>
            <pc:sldMk cId="1663059115" sldId="456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18:07.466" v="47" actId="6549"/>
          <ac:spMkLst>
            <pc:docMk/>
            <pc:sldMk cId="1663059115" sldId="456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18:18.428" v="50" actId="1076"/>
          <ac:picMkLst>
            <pc:docMk/>
            <pc:sldMk cId="1663059115" sldId="456"/>
            <ac:picMk id="1026" creationId="{E8E1DD97-256E-448D-8B44-CEC902441A42}"/>
          </ac:picMkLst>
        </pc:picChg>
      </pc:sldChg>
      <pc:sldChg chg="del">
        <pc:chgData name="Henry Chen" userId="eea55edf-9d0e-4c54-9fc8-ec86869da3f7" providerId="ADAL" clId="{B5DA0B31-EAF3-48EA-961B-9B63B79E1948}" dt="2021-09-08T05:54:47.241" v="0" actId="47"/>
        <pc:sldMkLst>
          <pc:docMk/>
          <pc:sldMk cId="903938011" sldId="457"/>
        </pc:sldMkLst>
      </pc:sldChg>
      <pc:sldChg chg="addSp modSp add mod">
        <pc:chgData name="Henry Chen" userId="eea55edf-9d0e-4c54-9fc8-ec86869da3f7" providerId="ADAL" clId="{B5DA0B31-EAF3-48EA-961B-9B63B79E1948}" dt="2021-09-08T06:46:36.216" v="158" actId="255"/>
        <pc:sldMkLst>
          <pc:docMk/>
          <pc:sldMk cId="2667274240" sldId="457"/>
        </pc:sldMkLst>
        <pc:spChg chg="mod">
          <ac:chgData name="Henry Chen" userId="eea55edf-9d0e-4c54-9fc8-ec86869da3f7" providerId="ADAL" clId="{B5DA0B31-EAF3-48EA-961B-9B63B79E1948}" dt="2021-09-08T06:46:36.216" v="158" actId="255"/>
          <ac:spMkLst>
            <pc:docMk/>
            <pc:sldMk cId="2667274240" sldId="457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22:17.746" v="72" actId="1076"/>
          <ac:spMkLst>
            <pc:docMk/>
            <pc:sldMk cId="2667274240" sldId="457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22:17.746" v="72" actId="1076"/>
          <ac:picMkLst>
            <pc:docMk/>
            <pc:sldMk cId="2667274240" sldId="457"/>
            <ac:picMk id="2050" creationId="{9FA7A205-93F8-4429-B60C-5DBABF2043F3}"/>
          </ac:picMkLst>
        </pc:picChg>
      </pc:sldChg>
      <pc:sldChg chg="del">
        <pc:chgData name="Henry Chen" userId="eea55edf-9d0e-4c54-9fc8-ec86869da3f7" providerId="ADAL" clId="{B5DA0B31-EAF3-48EA-961B-9B63B79E1948}" dt="2021-09-08T05:54:48.374" v="1" actId="47"/>
        <pc:sldMkLst>
          <pc:docMk/>
          <pc:sldMk cId="626253088" sldId="458"/>
        </pc:sldMkLst>
      </pc:sldChg>
      <pc:sldChg chg="modSp add mod">
        <pc:chgData name="Henry Chen" userId="eea55edf-9d0e-4c54-9fc8-ec86869da3f7" providerId="ADAL" clId="{B5DA0B31-EAF3-48EA-961B-9B63B79E1948}" dt="2021-09-08T06:37:20.720" v="91" actId="255"/>
        <pc:sldMkLst>
          <pc:docMk/>
          <pc:sldMk cId="2463858152" sldId="458"/>
        </pc:sldMkLst>
        <pc:spChg chg="mod">
          <ac:chgData name="Henry Chen" userId="eea55edf-9d0e-4c54-9fc8-ec86869da3f7" providerId="ADAL" clId="{B5DA0B31-EAF3-48EA-961B-9B63B79E1948}" dt="2021-09-08T06:37:03.643" v="88"/>
          <ac:spMkLst>
            <pc:docMk/>
            <pc:sldMk cId="2463858152" sldId="458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37:20.720" v="91" actId="255"/>
          <ac:spMkLst>
            <pc:docMk/>
            <pc:sldMk cId="2463858152" sldId="458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B5DA0B31-EAF3-48EA-961B-9B63B79E1948}" dt="2021-09-08T05:54:50.218" v="3" actId="47"/>
        <pc:sldMkLst>
          <pc:docMk/>
          <pc:sldMk cId="251688183" sldId="459"/>
        </pc:sldMkLst>
      </pc:sldChg>
      <pc:sldChg chg="addSp delSp modSp add mod ord">
        <pc:chgData name="Henry Chen" userId="eea55edf-9d0e-4c54-9fc8-ec86869da3f7" providerId="ADAL" clId="{B5DA0B31-EAF3-48EA-961B-9B63B79E1948}" dt="2021-09-08T06:41:54.975" v="123" actId="20577"/>
        <pc:sldMkLst>
          <pc:docMk/>
          <pc:sldMk cId="582958215" sldId="459"/>
        </pc:sldMkLst>
        <pc:spChg chg="add del mod">
          <ac:chgData name="Henry Chen" userId="eea55edf-9d0e-4c54-9fc8-ec86869da3f7" providerId="ADAL" clId="{B5DA0B31-EAF3-48EA-961B-9B63B79E1948}" dt="2021-09-08T06:41:25.528" v="114"/>
          <ac:spMkLst>
            <pc:docMk/>
            <pc:sldMk cId="582958215" sldId="459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1:54.975" v="123" actId="20577"/>
          <ac:spMkLst>
            <pc:docMk/>
            <pc:sldMk cId="582958215" sldId="459"/>
            <ac:spMk id="40962" creationId="{F09EE437-F25D-40C2-8C95-B0AFAED802B6}"/>
          </ac:spMkLst>
        </pc:spChg>
        <pc:picChg chg="del">
          <ac:chgData name="Henry Chen" userId="eea55edf-9d0e-4c54-9fc8-ec86869da3f7" providerId="ADAL" clId="{B5DA0B31-EAF3-48EA-961B-9B63B79E1948}" dt="2021-09-08T06:38:46.652" v="99" actId="478"/>
          <ac:picMkLst>
            <pc:docMk/>
            <pc:sldMk cId="582958215" sldId="459"/>
            <ac:picMk id="3074" creationId="{78CAE8CF-3BBD-4E08-9AFA-D28B58431965}"/>
          </ac:picMkLst>
        </pc:picChg>
        <pc:picChg chg="add mod">
          <ac:chgData name="Henry Chen" userId="eea55edf-9d0e-4c54-9fc8-ec86869da3f7" providerId="ADAL" clId="{B5DA0B31-EAF3-48EA-961B-9B63B79E1948}" dt="2021-09-08T06:41:44.109" v="117" actId="14100"/>
          <ac:picMkLst>
            <pc:docMk/>
            <pc:sldMk cId="582958215" sldId="459"/>
            <ac:picMk id="5122" creationId="{20D20989-140A-4DE4-AF45-380A64782270}"/>
          </ac:picMkLst>
        </pc:picChg>
      </pc:sldChg>
      <pc:sldChg chg="addSp delSp modSp add mod">
        <pc:chgData name="Henry Chen" userId="eea55edf-9d0e-4c54-9fc8-ec86869da3f7" providerId="ADAL" clId="{B5DA0B31-EAF3-48EA-961B-9B63B79E1948}" dt="2021-09-08T06:41:01.817" v="110" actId="14100"/>
        <pc:sldMkLst>
          <pc:docMk/>
          <pc:sldMk cId="2323047424" sldId="460"/>
        </pc:sldMkLst>
        <pc:spChg chg="del">
          <ac:chgData name="Henry Chen" userId="eea55edf-9d0e-4c54-9fc8-ec86869da3f7" providerId="ADAL" clId="{B5DA0B31-EAF3-48EA-961B-9B63B79E1948}" dt="2021-09-08T06:40:11.057" v="101"/>
          <ac:spMkLst>
            <pc:docMk/>
            <pc:sldMk cId="2323047424" sldId="460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0:49.302" v="107" actId="20577"/>
          <ac:spMkLst>
            <pc:docMk/>
            <pc:sldMk cId="2323047424" sldId="460"/>
            <ac:spMk id="40962" creationId="{F09EE437-F25D-40C2-8C95-B0AFAED802B6}"/>
          </ac:spMkLst>
        </pc:spChg>
        <pc:picChg chg="add mod">
          <ac:chgData name="Henry Chen" userId="eea55edf-9d0e-4c54-9fc8-ec86869da3f7" providerId="ADAL" clId="{B5DA0B31-EAF3-48EA-961B-9B63B79E1948}" dt="2021-09-08T06:41:01.817" v="110" actId="14100"/>
          <ac:picMkLst>
            <pc:docMk/>
            <pc:sldMk cId="2323047424" sldId="460"/>
            <ac:picMk id="4098" creationId="{7769D7E6-B516-473A-9EA6-58E97A0FD690}"/>
          </ac:picMkLst>
        </pc:picChg>
      </pc:sldChg>
      <pc:sldChg chg="del">
        <pc:chgData name="Henry Chen" userId="eea55edf-9d0e-4c54-9fc8-ec86869da3f7" providerId="ADAL" clId="{B5DA0B31-EAF3-48EA-961B-9B63B79E1948}" dt="2021-09-08T05:54:49.491" v="2" actId="47"/>
        <pc:sldMkLst>
          <pc:docMk/>
          <pc:sldMk cId="4047106077" sldId="460"/>
        </pc:sldMkLst>
      </pc:sldChg>
      <pc:sldChg chg="del">
        <pc:chgData name="Henry Chen" userId="eea55edf-9d0e-4c54-9fc8-ec86869da3f7" providerId="ADAL" clId="{B5DA0B31-EAF3-48EA-961B-9B63B79E1948}" dt="2021-09-08T05:54:51.837" v="5" actId="47"/>
        <pc:sldMkLst>
          <pc:docMk/>
          <pc:sldMk cId="549170747" sldId="461"/>
        </pc:sldMkLst>
      </pc:sldChg>
      <pc:sldChg chg="addSp delSp modSp add mod">
        <pc:chgData name="Henry Chen" userId="eea55edf-9d0e-4c54-9fc8-ec86869da3f7" providerId="ADAL" clId="{B5DA0B31-EAF3-48EA-961B-9B63B79E1948}" dt="2021-09-08T06:45:31.558" v="139" actId="14100"/>
        <pc:sldMkLst>
          <pc:docMk/>
          <pc:sldMk cId="3258529540" sldId="461"/>
        </pc:sldMkLst>
        <pc:spChg chg="del">
          <ac:chgData name="Henry Chen" userId="eea55edf-9d0e-4c54-9fc8-ec86869da3f7" providerId="ADAL" clId="{B5DA0B31-EAF3-48EA-961B-9B63B79E1948}" dt="2021-09-08T06:45:08.337" v="124"/>
          <ac:spMkLst>
            <pc:docMk/>
            <pc:sldMk cId="3258529540" sldId="461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5:21.452" v="136" actId="20577"/>
          <ac:spMkLst>
            <pc:docMk/>
            <pc:sldMk cId="3258529540" sldId="461"/>
            <ac:spMk id="40962" creationId="{F09EE437-F25D-40C2-8C95-B0AFAED802B6}"/>
          </ac:spMkLst>
        </pc:spChg>
        <pc:picChg chg="add mod">
          <ac:chgData name="Henry Chen" userId="eea55edf-9d0e-4c54-9fc8-ec86869da3f7" providerId="ADAL" clId="{B5DA0B31-EAF3-48EA-961B-9B63B79E1948}" dt="2021-09-08T06:45:31.558" v="139" actId="14100"/>
          <ac:picMkLst>
            <pc:docMk/>
            <pc:sldMk cId="3258529540" sldId="461"/>
            <ac:picMk id="6146" creationId="{FEEEFE09-963A-4C6A-86AD-519086D9557E}"/>
          </ac:picMkLst>
        </pc:picChg>
      </pc:sldChg>
      <pc:sldChg chg="add del">
        <pc:chgData name="Henry Chen" userId="eea55edf-9d0e-4c54-9fc8-ec86869da3f7" providerId="ADAL" clId="{B5DA0B31-EAF3-48EA-961B-9B63B79E1948}" dt="2021-09-08T06:56:34.333" v="160" actId="47"/>
        <pc:sldMkLst>
          <pc:docMk/>
          <pc:sldMk cId="400650926" sldId="462"/>
        </pc:sldMkLst>
      </pc:sldChg>
      <pc:sldChg chg="addSp delSp modSp add">
        <pc:chgData name="Henry Chen" userId="eea55edf-9d0e-4c54-9fc8-ec86869da3f7" providerId="ADAL" clId="{B5DA0B31-EAF3-48EA-961B-9B63B79E1948}" dt="2021-09-08T06:58:44.462" v="177" actId="14100"/>
        <pc:sldMkLst>
          <pc:docMk/>
          <pc:sldMk cId="1043853489" sldId="462"/>
        </pc:sldMkLst>
        <pc:spChg chg="add del mod">
          <ac:chgData name="Henry Chen" userId="eea55edf-9d0e-4c54-9fc8-ec86869da3f7" providerId="ADAL" clId="{B5DA0B31-EAF3-48EA-961B-9B63B79E1948}" dt="2021-09-08T06:56:55.958" v="163"/>
          <ac:spMkLst>
            <pc:docMk/>
            <pc:sldMk cId="1043853489" sldId="462"/>
            <ac:spMk id="2" creationId="{10DFB753-7FA0-4E31-A43F-FB3F17D9A7F8}"/>
          </ac:spMkLst>
        </pc:spChg>
        <pc:spChg chg="add del mod">
          <ac:chgData name="Henry Chen" userId="eea55edf-9d0e-4c54-9fc8-ec86869da3f7" providerId="ADAL" clId="{B5DA0B31-EAF3-48EA-961B-9B63B79E1948}" dt="2021-09-08T06:57:10.775" v="164"/>
          <ac:spMkLst>
            <pc:docMk/>
            <pc:sldMk cId="1043853489" sldId="462"/>
            <ac:spMk id="3" creationId="{BABEA8C5-0A4F-4B9D-BB6C-88A36F67992F}"/>
          </ac:spMkLst>
        </pc:spChg>
        <pc:spChg chg="add del mod">
          <ac:chgData name="Henry Chen" userId="eea55edf-9d0e-4c54-9fc8-ec86869da3f7" providerId="ADAL" clId="{B5DA0B31-EAF3-48EA-961B-9B63B79E1948}" dt="2021-09-08T06:57:28.227" v="165"/>
          <ac:spMkLst>
            <pc:docMk/>
            <pc:sldMk cId="1043853489" sldId="462"/>
            <ac:spMk id="4" creationId="{81C56EBD-4431-4CDB-8E67-25B5650A55F1}"/>
          </ac:spMkLst>
        </pc:spChg>
        <pc:spChg chg="add del mod">
          <ac:chgData name="Henry Chen" userId="eea55edf-9d0e-4c54-9fc8-ec86869da3f7" providerId="ADAL" clId="{B5DA0B31-EAF3-48EA-961B-9B63B79E1948}" dt="2021-09-08T06:57:43.923" v="166"/>
          <ac:spMkLst>
            <pc:docMk/>
            <pc:sldMk cId="1043853489" sldId="462"/>
            <ac:spMk id="5" creationId="{C1BCB7D9-AEA5-4B19-989D-6CF493C11B7D}"/>
          </ac:spMkLst>
        </pc:spChg>
        <pc:picChg chg="add mod">
          <ac:chgData name="Henry Chen" userId="eea55edf-9d0e-4c54-9fc8-ec86869da3f7" providerId="ADAL" clId="{B5DA0B31-EAF3-48EA-961B-9B63B79E1948}" dt="2021-09-08T06:58:44.462" v="177" actId="14100"/>
          <ac:picMkLst>
            <pc:docMk/>
            <pc:sldMk cId="1043853489" sldId="462"/>
            <ac:picMk id="6" creationId="{BB7BC720-8B54-4B30-9D42-5671C40ED15E}"/>
          </ac:picMkLst>
        </pc:picChg>
        <pc:picChg chg="del">
          <ac:chgData name="Henry Chen" userId="eea55edf-9d0e-4c54-9fc8-ec86869da3f7" providerId="ADAL" clId="{B5DA0B31-EAF3-48EA-961B-9B63B79E1948}" dt="2021-09-08T06:56:41.661" v="162" actId="478"/>
          <ac:picMkLst>
            <pc:docMk/>
            <pc:sldMk cId="1043853489" sldId="462"/>
            <ac:picMk id="6146" creationId="{FEEEFE09-963A-4C6A-86AD-519086D9557E}"/>
          </ac:picMkLst>
        </pc:picChg>
      </pc:sldChg>
      <pc:sldChg chg="del">
        <pc:chgData name="Henry Chen" userId="eea55edf-9d0e-4c54-9fc8-ec86869da3f7" providerId="ADAL" clId="{B5DA0B31-EAF3-48EA-961B-9B63B79E1948}" dt="2021-09-08T05:54:51.175" v="4" actId="47"/>
        <pc:sldMkLst>
          <pc:docMk/>
          <pc:sldMk cId="1146319147" sldId="462"/>
        </pc:sldMkLst>
      </pc:sldChg>
      <pc:sldChg chg="addSp delSp modSp add mod">
        <pc:chgData name="Henry Chen" userId="eea55edf-9d0e-4c54-9fc8-ec86869da3f7" providerId="ADAL" clId="{B5DA0B31-EAF3-48EA-961B-9B63B79E1948}" dt="2021-09-08T07:02:06.422" v="185" actId="20577"/>
        <pc:sldMkLst>
          <pc:docMk/>
          <pc:sldMk cId="470766826" sldId="463"/>
        </pc:sldMkLst>
        <pc:spChg chg="add mod">
          <ac:chgData name="Henry Chen" userId="eea55edf-9d0e-4c54-9fc8-ec86869da3f7" providerId="ADAL" clId="{B5DA0B31-EAF3-48EA-961B-9B63B79E1948}" dt="2021-09-08T07:02:06.422" v="185" actId="20577"/>
          <ac:spMkLst>
            <pc:docMk/>
            <pc:sldMk cId="470766826" sldId="463"/>
            <ac:spMk id="2" creationId="{C20B9B26-F42A-4B07-85E8-10B637A7C320}"/>
          </ac:spMkLst>
        </pc:spChg>
        <pc:picChg chg="del">
          <ac:chgData name="Henry Chen" userId="eea55edf-9d0e-4c54-9fc8-ec86869da3f7" providerId="ADAL" clId="{B5DA0B31-EAF3-48EA-961B-9B63B79E1948}" dt="2021-09-08T07:01:46.197" v="179" actId="478"/>
          <ac:picMkLst>
            <pc:docMk/>
            <pc:sldMk cId="470766826" sldId="463"/>
            <ac:picMk id="6" creationId="{BB7BC720-8B54-4B30-9D42-5671C40ED15E}"/>
          </ac:picMkLst>
        </pc:picChg>
      </pc:sldChg>
      <pc:sldChg chg="del">
        <pc:chgData name="Henry Chen" userId="eea55edf-9d0e-4c54-9fc8-ec86869da3f7" providerId="ADAL" clId="{B5DA0B31-EAF3-48EA-961B-9B63B79E1948}" dt="2021-09-08T05:54:53.030" v="6" actId="47"/>
        <pc:sldMkLst>
          <pc:docMk/>
          <pc:sldMk cId="1459550355" sldId="463"/>
        </pc:sldMkLst>
      </pc:sldChg>
    </pc:docChg>
  </pc:docChgLst>
  <pc:docChgLst>
    <pc:chgData name="Henry Chen" userId="eea55edf-9d0e-4c54-9fc8-ec86869da3f7" providerId="ADAL" clId="{4307D83B-CF2B-46DD-85BC-5C8DD0EA7FCB}"/>
    <pc:docChg chg="undo custSel addSld delSld modSld sldOrd">
      <pc:chgData name="Henry Chen" userId="eea55edf-9d0e-4c54-9fc8-ec86869da3f7" providerId="ADAL" clId="{4307D83B-CF2B-46DD-85BC-5C8DD0EA7FCB}" dt="2021-09-12T00:57:20.611" v="2280" actId="20577"/>
      <pc:docMkLst>
        <pc:docMk/>
      </pc:docMkLst>
      <pc:sldChg chg="modSp mod">
        <pc:chgData name="Henry Chen" userId="eea55edf-9d0e-4c54-9fc8-ec86869da3f7" providerId="ADAL" clId="{4307D83B-CF2B-46DD-85BC-5C8DD0EA7FCB}" dt="2021-09-11T21:56:44.111" v="1959" actId="20577"/>
        <pc:sldMkLst>
          <pc:docMk/>
          <pc:sldMk cId="0" sldId="317"/>
        </pc:sldMkLst>
        <pc:spChg chg="mod">
          <ac:chgData name="Henry Chen" userId="eea55edf-9d0e-4c54-9fc8-ec86869da3f7" providerId="ADAL" clId="{4307D83B-CF2B-46DD-85BC-5C8DD0EA7FCB}" dt="2021-09-11T21:56:44.111" v="1959" actId="20577"/>
          <ac:spMkLst>
            <pc:docMk/>
            <pc:sldMk cId="0" sldId="317"/>
            <ac:spMk id="3074" creationId="{9C809084-9C2C-467A-A7C9-91757704D5D6}"/>
          </ac:spMkLst>
        </pc:spChg>
      </pc:sldChg>
      <pc:sldChg chg="modSp mod">
        <pc:chgData name="Henry Chen" userId="eea55edf-9d0e-4c54-9fc8-ec86869da3f7" providerId="ADAL" clId="{4307D83B-CF2B-46DD-85BC-5C8DD0EA7FCB}" dt="2021-09-11T22:07:56.906" v="2012" actId="21"/>
        <pc:sldMkLst>
          <pc:docMk/>
          <pc:sldMk cId="4019580841" sldId="454"/>
        </pc:sldMkLst>
        <pc:spChg chg="mod">
          <ac:chgData name="Henry Chen" userId="eea55edf-9d0e-4c54-9fc8-ec86869da3f7" providerId="ADAL" clId="{4307D83B-CF2B-46DD-85BC-5C8DD0EA7FCB}" dt="2021-09-11T21:54:47.793" v="1940" actId="255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4307D83B-CF2B-46DD-85BC-5C8DD0EA7FCB}" dt="2021-09-11T22:07:56.906" v="2012" actId="21"/>
          <ac:spMkLst>
            <pc:docMk/>
            <pc:sldMk cId="4019580841" sldId="454"/>
            <ac:spMk id="40963" creationId="{8325DD26-71F0-4F8F-A46B-8F68A3F0591A}"/>
          </ac:spMkLst>
        </pc:spChg>
      </pc:sldChg>
      <pc:sldChg chg="addSp delSp modSp mod">
        <pc:chgData name="Henry Chen" userId="eea55edf-9d0e-4c54-9fc8-ec86869da3f7" providerId="ADAL" clId="{4307D83B-CF2B-46DD-85BC-5C8DD0EA7FCB}" dt="2021-09-11T04:37:20.796" v="208" actId="207"/>
        <pc:sldMkLst>
          <pc:docMk/>
          <pc:sldMk cId="3822806835" sldId="455"/>
        </pc:sldMkLst>
        <pc:spChg chg="add mod">
          <ac:chgData name="Henry Chen" userId="eea55edf-9d0e-4c54-9fc8-ec86869da3f7" providerId="ADAL" clId="{4307D83B-CF2B-46DD-85BC-5C8DD0EA7FCB}" dt="2021-09-11T04:37:20.796" v="208" actId="207"/>
          <ac:spMkLst>
            <pc:docMk/>
            <pc:sldMk cId="3822806835" sldId="455"/>
            <ac:spMk id="2" creationId="{6F7D16B4-765D-40E9-B19C-437313A546BF}"/>
          </ac:spMkLst>
        </pc:spChg>
        <pc:spChg chg="mod">
          <ac:chgData name="Henry Chen" userId="eea55edf-9d0e-4c54-9fc8-ec86869da3f7" providerId="ADAL" clId="{4307D83B-CF2B-46DD-85BC-5C8DD0EA7FCB}" dt="2021-09-11T04:32:16.363" v="164" actId="20577"/>
          <ac:spMkLst>
            <pc:docMk/>
            <pc:sldMk cId="3822806835" sldId="455"/>
            <ac:spMk id="40962" creationId="{F09EE437-F25D-40C2-8C95-B0AFAED802B6}"/>
          </ac:spMkLst>
        </pc:spChg>
        <pc:picChg chg="del">
          <ac:chgData name="Henry Chen" userId="eea55edf-9d0e-4c54-9fc8-ec86869da3f7" providerId="ADAL" clId="{4307D83B-CF2B-46DD-85BC-5C8DD0EA7FCB}" dt="2021-09-11T04:31:23.854" v="137" actId="478"/>
          <ac:picMkLst>
            <pc:docMk/>
            <pc:sldMk cId="3822806835" sldId="455"/>
            <ac:picMk id="3074" creationId="{78CAE8CF-3BBD-4E08-9AFA-D28B58431965}"/>
          </ac:picMkLst>
        </pc:picChg>
      </pc:sldChg>
      <pc:sldChg chg="del">
        <pc:chgData name="Henry Chen" userId="eea55edf-9d0e-4c54-9fc8-ec86869da3f7" providerId="ADAL" clId="{4307D83B-CF2B-46DD-85BC-5C8DD0EA7FCB}" dt="2021-09-11T04:17:01.656" v="33" actId="2696"/>
        <pc:sldMkLst>
          <pc:docMk/>
          <pc:sldMk cId="1663059115" sldId="456"/>
        </pc:sldMkLst>
      </pc:sldChg>
      <pc:sldChg chg="del">
        <pc:chgData name="Henry Chen" userId="eea55edf-9d0e-4c54-9fc8-ec86869da3f7" providerId="ADAL" clId="{4307D83B-CF2B-46DD-85BC-5C8DD0EA7FCB}" dt="2021-09-11T04:17:05.099" v="34" actId="2696"/>
        <pc:sldMkLst>
          <pc:docMk/>
          <pc:sldMk cId="2667274240" sldId="457"/>
        </pc:sldMkLst>
      </pc:sldChg>
      <pc:sldChg chg="addSp delSp modSp add del mod">
        <pc:chgData name="Henry Chen" userId="eea55edf-9d0e-4c54-9fc8-ec86869da3f7" providerId="ADAL" clId="{4307D83B-CF2B-46DD-85BC-5C8DD0EA7FCB}" dt="2021-09-12T00:57:20.611" v="2280" actId="20577"/>
        <pc:sldMkLst>
          <pc:docMk/>
          <pc:sldMk cId="2463858152" sldId="458"/>
        </pc:sldMkLst>
        <pc:spChg chg="mod">
          <ac:chgData name="Henry Chen" userId="eea55edf-9d0e-4c54-9fc8-ec86869da3f7" providerId="ADAL" clId="{4307D83B-CF2B-46DD-85BC-5C8DD0EA7FCB}" dt="2021-09-12T00:57:20.611" v="2280" actId="20577"/>
          <ac:spMkLst>
            <pc:docMk/>
            <pc:sldMk cId="2463858152" sldId="458"/>
            <ac:spMk id="40962" creationId="{F09EE437-F25D-40C2-8C95-B0AFAED802B6}"/>
          </ac:spMkLst>
        </pc:spChg>
        <pc:spChg chg="del mod">
          <ac:chgData name="Henry Chen" userId="eea55edf-9d0e-4c54-9fc8-ec86869da3f7" providerId="ADAL" clId="{4307D83B-CF2B-46DD-85BC-5C8DD0EA7FCB}" dt="2021-09-12T00:56:24.435" v="2221"/>
          <ac:spMkLst>
            <pc:docMk/>
            <pc:sldMk cId="2463858152" sldId="458"/>
            <ac:spMk id="40963" creationId="{8325DD26-71F0-4F8F-A46B-8F68A3F0591A}"/>
          </ac:spMkLst>
        </pc:spChg>
        <pc:picChg chg="add mod">
          <ac:chgData name="Henry Chen" userId="eea55edf-9d0e-4c54-9fc8-ec86869da3f7" providerId="ADAL" clId="{4307D83B-CF2B-46DD-85BC-5C8DD0EA7FCB}" dt="2021-09-12T00:56:52.698" v="2227" actId="14100"/>
          <ac:picMkLst>
            <pc:docMk/>
            <pc:sldMk cId="2463858152" sldId="458"/>
            <ac:picMk id="1026" creationId="{2A6746BF-6227-477E-A058-4999540654F3}"/>
          </ac:picMkLst>
        </pc:picChg>
      </pc:sldChg>
      <pc:sldChg chg="del">
        <pc:chgData name="Henry Chen" userId="eea55edf-9d0e-4c54-9fc8-ec86869da3f7" providerId="ADAL" clId="{4307D83B-CF2B-46DD-85BC-5C8DD0EA7FCB}" dt="2021-09-11T19:18:18.002" v="1050" actId="2696"/>
        <pc:sldMkLst>
          <pc:docMk/>
          <pc:sldMk cId="582958215" sldId="459"/>
        </pc:sldMkLst>
      </pc:sldChg>
      <pc:sldChg chg="addSp delSp modSp mod">
        <pc:chgData name="Henry Chen" userId="eea55edf-9d0e-4c54-9fc8-ec86869da3f7" providerId="ADAL" clId="{4307D83B-CF2B-46DD-85BC-5C8DD0EA7FCB}" dt="2021-09-11T04:58:34.946" v="328"/>
        <pc:sldMkLst>
          <pc:docMk/>
          <pc:sldMk cId="2323047424" sldId="460"/>
        </pc:sldMkLst>
        <pc:spChg chg="add mod">
          <ac:chgData name="Henry Chen" userId="eea55edf-9d0e-4c54-9fc8-ec86869da3f7" providerId="ADAL" clId="{4307D83B-CF2B-46DD-85BC-5C8DD0EA7FCB}" dt="2021-09-11T04:52:47.392" v="288" actId="207"/>
          <ac:spMkLst>
            <pc:docMk/>
            <pc:sldMk cId="2323047424" sldId="460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04:58:34.946" v="328"/>
          <ac:spMkLst>
            <pc:docMk/>
            <pc:sldMk cId="2323047424" sldId="460"/>
            <ac:spMk id="40962" creationId="{F09EE437-F25D-40C2-8C95-B0AFAED802B6}"/>
          </ac:spMkLst>
        </pc:spChg>
        <pc:picChg chg="del">
          <ac:chgData name="Henry Chen" userId="eea55edf-9d0e-4c54-9fc8-ec86869da3f7" providerId="ADAL" clId="{4307D83B-CF2B-46DD-85BC-5C8DD0EA7FCB}" dt="2021-09-11T04:49:46.984" v="272" actId="478"/>
          <ac:picMkLst>
            <pc:docMk/>
            <pc:sldMk cId="2323047424" sldId="460"/>
            <ac:picMk id="4098" creationId="{7769D7E6-B516-473A-9EA6-58E97A0FD690}"/>
          </ac:picMkLst>
        </pc:picChg>
      </pc:sldChg>
      <pc:sldChg chg="modSp mod ord">
        <pc:chgData name="Henry Chen" userId="eea55edf-9d0e-4c54-9fc8-ec86869da3f7" providerId="ADAL" clId="{4307D83B-CF2B-46DD-85BC-5C8DD0EA7FCB}" dt="2021-09-11T22:13:55.081" v="2094" actId="20577"/>
        <pc:sldMkLst>
          <pc:docMk/>
          <pc:sldMk cId="3258529540" sldId="461"/>
        </pc:sldMkLst>
        <pc:spChg chg="mod">
          <ac:chgData name="Henry Chen" userId="eea55edf-9d0e-4c54-9fc8-ec86869da3f7" providerId="ADAL" clId="{4307D83B-CF2B-46DD-85BC-5C8DD0EA7FCB}" dt="2021-09-11T22:13:55.081" v="2094" actId="20577"/>
          <ac:spMkLst>
            <pc:docMk/>
            <pc:sldMk cId="3258529540" sldId="461"/>
            <ac:spMk id="40962" creationId="{F09EE437-F25D-40C2-8C95-B0AFAED802B6}"/>
          </ac:spMkLst>
        </pc:spChg>
      </pc:sldChg>
      <pc:sldChg chg="addSp delSp modSp add del mod">
        <pc:chgData name="Henry Chen" userId="eea55edf-9d0e-4c54-9fc8-ec86869da3f7" providerId="ADAL" clId="{4307D83B-CF2B-46DD-85BC-5C8DD0EA7FCB}" dt="2021-09-11T21:47:47.709" v="1918" actId="14100"/>
        <pc:sldMkLst>
          <pc:docMk/>
          <pc:sldMk cId="1043853489" sldId="462"/>
        </pc:sldMkLst>
        <pc:spChg chg="add del mod">
          <ac:chgData name="Henry Chen" userId="eea55edf-9d0e-4c54-9fc8-ec86869da3f7" providerId="ADAL" clId="{4307D83B-CF2B-46DD-85BC-5C8DD0EA7FCB}" dt="2021-09-11T21:01:23.053" v="1899"/>
          <ac:spMkLst>
            <pc:docMk/>
            <pc:sldMk cId="1043853489" sldId="462"/>
            <ac:spMk id="2" creationId="{4ED83211-393E-4D01-9D56-A19C14B61A06}"/>
          </ac:spMkLst>
        </pc:spChg>
        <pc:spChg chg="add mod">
          <ac:chgData name="Henry Chen" userId="eea55edf-9d0e-4c54-9fc8-ec86869da3f7" providerId="ADAL" clId="{4307D83B-CF2B-46DD-85BC-5C8DD0EA7FCB}" dt="2021-09-11T21:29:57.122" v="1911" actId="478"/>
          <ac:spMkLst>
            <pc:docMk/>
            <pc:sldMk cId="1043853489" sldId="462"/>
            <ac:spMk id="3" creationId="{4283D8A7-F906-485D-9AC6-7468CC78B461}"/>
          </ac:spMkLst>
        </pc:spChg>
        <pc:picChg chg="add del mod">
          <ac:chgData name="Henry Chen" userId="eea55edf-9d0e-4c54-9fc8-ec86869da3f7" providerId="ADAL" clId="{4307D83B-CF2B-46DD-85BC-5C8DD0EA7FCB}" dt="2021-09-11T21:47:25.687" v="1915" actId="478"/>
          <ac:picMkLst>
            <pc:docMk/>
            <pc:sldMk cId="1043853489" sldId="462"/>
            <ac:picMk id="5" creationId="{14011583-0C4E-41A2-B19D-5CBD0170320B}"/>
          </ac:picMkLst>
        </pc:picChg>
        <pc:picChg chg="del">
          <ac:chgData name="Henry Chen" userId="eea55edf-9d0e-4c54-9fc8-ec86869da3f7" providerId="ADAL" clId="{4307D83B-CF2B-46DD-85BC-5C8DD0EA7FCB}" dt="2021-09-11T20:29:01.326" v="1897" actId="478"/>
          <ac:picMkLst>
            <pc:docMk/>
            <pc:sldMk cId="1043853489" sldId="462"/>
            <ac:picMk id="6" creationId="{BB7BC720-8B54-4B30-9D42-5671C40ED15E}"/>
          </ac:picMkLst>
        </pc:picChg>
        <pc:picChg chg="add mod">
          <ac:chgData name="Henry Chen" userId="eea55edf-9d0e-4c54-9fc8-ec86869da3f7" providerId="ADAL" clId="{4307D83B-CF2B-46DD-85BC-5C8DD0EA7FCB}" dt="2021-09-11T21:47:47.709" v="1918" actId="14100"/>
          <ac:picMkLst>
            <pc:docMk/>
            <pc:sldMk cId="1043853489" sldId="462"/>
            <ac:picMk id="8" creationId="{864B5A39-72E1-4820-9D57-4BAB48D054AC}"/>
          </ac:picMkLst>
        </pc:picChg>
        <pc:picChg chg="add del mod">
          <ac:chgData name="Henry Chen" userId="eea55edf-9d0e-4c54-9fc8-ec86869da3f7" providerId="ADAL" clId="{4307D83B-CF2B-46DD-85BC-5C8DD0EA7FCB}" dt="2021-09-11T21:29:57.122" v="1911" actId="478"/>
          <ac:picMkLst>
            <pc:docMk/>
            <pc:sldMk cId="1043853489" sldId="462"/>
            <ac:picMk id="2050" creationId="{5A22F515-E809-40EC-93B7-CDA8187A1ED4}"/>
          </ac:picMkLst>
        </pc:picChg>
      </pc:sldChg>
      <pc:sldChg chg="addSp delSp modSp mod ord modAnim">
        <pc:chgData name="Henry Chen" userId="eea55edf-9d0e-4c54-9fc8-ec86869da3f7" providerId="ADAL" clId="{4307D83B-CF2B-46DD-85BC-5C8DD0EA7FCB}" dt="2021-09-11T21:59:27.007" v="2001" actId="14100"/>
        <pc:sldMkLst>
          <pc:docMk/>
          <pc:sldMk cId="470766826" sldId="463"/>
        </pc:sldMkLst>
        <pc:spChg chg="del mod">
          <ac:chgData name="Henry Chen" userId="eea55edf-9d0e-4c54-9fc8-ec86869da3f7" providerId="ADAL" clId="{4307D83B-CF2B-46DD-85BC-5C8DD0EA7FCB}" dt="2021-09-11T21:59:09.151" v="1999"/>
          <ac:spMkLst>
            <pc:docMk/>
            <pc:sldMk cId="470766826" sldId="463"/>
            <ac:spMk id="2" creationId="{C20B9B26-F42A-4B07-85E8-10B637A7C320}"/>
          </ac:spMkLst>
        </pc:spChg>
        <pc:spChg chg="mod">
          <ac:chgData name="Henry Chen" userId="eea55edf-9d0e-4c54-9fc8-ec86869da3f7" providerId="ADAL" clId="{4307D83B-CF2B-46DD-85BC-5C8DD0EA7FCB}" dt="2021-09-11T21:57:44.474" v="1994" actId="20577"/>
          <ac:spMkLst>
            <pc:docMk/>
            <pc:sldMk cId="470766826" sldId="463"/>
            <ac:spMk id="40962" creationId="{F09EE437-F25D-40C2-8C95-B0AFAED802B6}"/>
          </ac:spMkLst>
        </pc:spChg>
        <pc:picChg chg="add mod">
          <ac:chgData name="Henry Chen" userId="eea55edf-9d0e-4c54-9fc8-ec86869da3f7" providerId="ADAL" clId="{4307D83B-CF2B-46DD-85BC-5C8DD0EA7FCB}" dt="2021-09-11T21:59:27.007" v="2001" actId="14100"/>
          <ac:picMkLst>
            <pc:docMk/>
            <pc:sldMk cId="470766826" sldId="463"/>
            <ac:picMk id="3" creationId="{7D224BD2-E2A1-4EF7-98DA-49AFE15AD029}"/>
          </ac:picMkLst>
        </pc:picChg>
      </pc:sldChg>
      <pc:sldChg chg="modSp add mod">
        <pc:chgData name="Henry Chen" userId="eea55edf-9d0e-4c54-9fc8-ec86869da3f7" providerId="ADAL" clId="{4307D83B-CF2B-46DD-85BC-5C8DD0EA7FCB}" dt="2021-09-11T04:38:16.123" v="214" actId="20577"/>
        <pc:sldMkLst>
          <pc:docMk/>
          <pc:sldMk cId="2559455518" sldId="464"/>
        </pc:sldMkLst>
        <pc:spChg chg="mod">
          <ac:chgData name="Henry Chen" userId="eea55edf-9d0e-4c54-9fc8-ec86869da3f7" providerId="ADAL" clId="{4307D83B-CF2B-46DD-85BC-5C8DD0EA7FCB}" dt="2021-09-11T04:38:16.123" v="214" actId="20577"/>
          <ac:spMkLst>
            <pc:docMk/>
            <pc:sldMk cId="2559455518" sldId="464"/>
            <ac:spMk id="2" creationId="{6F7D16B4-765D-40E9-B19C-437313A546BF}"/>
          </ac:spMkLst>
        </pc:spChg>
      </pc:sldChg>
      <pc:sldChg chg="modSp add mod">
        <pc:chgData name="Henry Chen" userId="eea55edf-9d0e-4c54-9fc8-ec86869da3f7" providerId="ADAL" clId="{4307D83B-CF2B-46DD-85BC-5C8DD0EA7FCB}" dt="2021-09-11T04:47:28.605" v="260" actId="20577"/>
        <pc:sldMkLst>
          <pc:docMk/>
          <pc:sldMk cId="2851174312" sldId="465"/>
        </pc:sldMkLst>
        <pc:spChg chg="mod">
          <ac:chgData name="Henry Chen" userId="eea55edf-9d0e-4c54-9fc8-ec86869da3f7" providerId="ADAL" clId="{4307D83B-CF2B-46DD-85BC-5C8DD0EA7FCB}" dt="2021-09-11T04:47:28.605" v="260" actId="20577"/>
          <ac:spMkLst>
            <pc:docMk/>
            <pc:sldMk cId="2851174312" sldId="465"/>
            <ac:spMk id="2" creationId="{6F7D16B4-765D-40E9-B19C-437313A546BF}"/>
          </ac:spMkLst>
        </pc:spChg>
      </pc:sldChg>
      <pc:sldChg chg="modSp add mod">
        <pc:chgData name="Henry Chen" userId="eea55edf-9d0e-4c54-9fc8-ec86869da3f7" providerId="ADAL" clId="{4307D83B-CF2B-46DD-85BC-5C8DD0EA7FCB}" dt="2021-09-11T04:46:28.362" v="253" actId="207"/>
        <pc:sldMkLst>
          <pc:docMk/>
          <pc:sldMk cId="3796670748" sldId="466"/>
        </pc:sldMkLst>
        <pc:spChg chg="mod">
          <ac:chgData name="Henry Chen" userId="eea55edf-9d0e-4c54-9fc8-ec86869da3f7" providerId="ADAL" clId="{4307D83B-CF2B-46DD-85BC-5C8DD0EA7FCB}" dt="2021-09-11T04:46:28.362" v="253" actId="207"/>
          <ac:spMkLst>
            <pc:docMk/>
            <pc:sldMk cId="3796670748" sldId="466"/>
            <ac:spMk id="2" creationId="{6F7D16B4-765D-40E9-B19C-437313A546BF}"/>
          </ac:spMkLst>
        </pc:spChg>
      </pc:sldChg>
      <pc:sldChg chg="addSp modSp add mod">
        <pc:chgData name="Henry Chen" userId="eea55edf-9d0e-4c54-9fc8-ec86869da3f7" providerId="ADAL" clId="{4307D83B-CF2B-46DD-85BC-5C8DD0EA7FCB}" dt="2021-09-11T04:48:40.006" v="266" actId="14100"/>
        <pc:sldMkLst>
          <pc:docMk/>
          <pc:sldMk cId="183627940" sldId="467"/>
        </pc:sldMkLst>
        <pc:spChg chg="mod">
          <ac:chgData name="Henry Chen" userId="eea55edf-9d0e-4c54-9fc8-ec86869da3f7" providerId="ADAL" clId="{4307D83B-CF2B-46DD-85BC-5C8DD0EA7FCB}" dt="2021-09-11T04:48:40.006" v="266" actId="14100"/>
          <ac:spMkLst>
            <pc:docMk/>
            <pc:sldMk cId="183627940" sldId="467"/>
            <ac:spMk id="2" creationId="{6F7D16B4-765D-40E9-B19C-437313A546BF}"/>
          </ac:spMkLst>
        </pc:spChg>
        <pc:picChg chg="add mod">
          <ac:chgData name="Henry Chen" userId="eea55edf-9d0e-4c54-9fc8-ec86869da3f7" providerId="ADAL" clId="{4307D83B-CF2B-46DD-85BC-5C8DD0EA7FCB}" dt="2021-09-11T04:48:40.006" v="266" actId="14100"/>
          <ac:picMkLst>
            <pc:docMk/>
            <pc:sldMk cId="183627940" sldId="467"/>
            <ac:picMk id="1026" creationId="{139D04DF-EA21-4AA2-AC9D-DD5F980E87CC}"/>
          </ac:picMkLst>
        </pc:picChg>
      </pc:sldChg>
      <pc:sldChg chg="addSp delSp add del">
        <pc:chgData name="Henry Chen" userId="eea55edf-9d0e-4c54-9fc8-ec86869da3f7" providerId="ADAL" clId="{4307D83B-CF2B-46DD-85BC-5C8DD0EA7FCB}" dt="2021-09-11T04:49:41.111" v="271" actId="2696"/>
        <pc:sldMkLst>
          <pc:docMk/>
          <pc:sldMk cId="1698159871" sldId="468"/>
        </pc:sldMkLst>
        <pc:picChg chg="add del">
          <ac:chgData name="Henry Chen" userId="eea55edf-9d0e-4c54-9fc8-ec86869da3f7" providerId="ADAL" clId="{4307D83B-CF2B-46DD-85BC-5C8DD0EA7FCB}" dt="2021-09-11T04:49:32.776" v="270" actId="478"/>
          <ac:picMkLst>
            <pc:docMk/>
            <pc:sldMk cId="1698159871" sldId="468"/>
            <ac:picMk id="1026" creationId="{139D04DF-EA21-4AA2-AC9D-DD5F980E87CC}"/>
          </ac:picMkLst>
        </pc:picChg>
      </pc:sldChg>
      <pc:sldChg chg="modSp add mod">
        <pc:chgData name="Henry Chen" userId="eea55edf-9d0e-4c54-9fc8-ec86869da3f7" providerId="ADAL" clId="{4307D83B-CF2B-46DD-85BC-5C8DD0EA7FCB}" dt="2021-09-11T21:50:30.505" v="1922" actId="14100"/>
        <pc:sldMkLst>
          <pc:docMk/>
          <pc:sldMk cId="3520123864" sldId="468"/>
        </pc:sldMkLst>
        <pc:spChg chg="mod">
          <ac:chgData name="Henry Chen" userId="eea55edf-9d0e-4c54-9fc8-ec86869da3f7" providerId="ADAL" clId="{4307D83B-CF2B-46DD-85BC-5C8DD0EA7FCB}" dt="2021-09-11T21:50:30.505" v="1922" actId="14100"/>
          <ac:spMkLst>
            <pc:docMk/>
            <pc:sldMk cId="3520123864" sldId="468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04:58:24.935" v="327"/>
          <ac:spMkLst>
            <pc:docMk/>
            <pc:sldMk cId="3520123864" sldId="468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1:56:08.646" v="1952" actId="20577"/>
        <pc:sldMkLst>
          <pc:docMk/>
          <pc:sldMk cId="1864449377" sldId="469"/>
        </pc:sldMkLst>
        <pc:spChg chg="mod">
          <ac:chgData name="Henry Chen" userId="eea55edf-9d0e-4c54-9fc8-ec86869da3f7" providerId="ADAL" clId="{4307D83B-CF2B-46DD-85BC-5C8DD0EA7FCB}" dt="2021-09-11T19:17:57.221" v="1049" actId="207"/>
          <ac:spMkLst>
            <pc:docMk/>
            <pc:sldMk cId="1864449377" sldId="469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21:56:08.646" v="1952" actId="20577"/>
          <ac:spMkLst>
            <pc:docMk/>
            <pc:sldMk cId="1864449377" sldId="469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1:56:12.537" v="1954" actId="20577"/>
        <pc:sldMkLst>
          <pc:docMk/>
          <pc:sldMk cId="1939100120" sldId="470"/>
        </pc:sldMkLst>
        <pc:spChg chg="mod">
          <ac:chgData name="Henry Chen" userId="eea55edf-9d0e-4c54-9fc8-ec86869da3f7" providerId="ADAL" clId="{4307D83B-CF2B-46DD-85BC-5C8DD0EA7FCB}" dt="2021-09-11T21:56:12.537" v="1954" actId="20577"/>
          <ac:spMkLst>
            <pc:docMk/>
            <pc:sldMk cId="1939100120" sldId="470"/>
            <ac:spMk id="40962" creationId="{F09EE437-F25D-40C2-8C95-B0AFAED802B6}"/>
          </ac:spMkLst>
        </pc:spChg>
      </pc:sldChg>
      <pc:sldChg chg="addSp delSp modSp add mod modAnim">
        <pc:chgData name="Henry Chen" userId="eea55edf-9d0e-4c54-9fc8-ec86869da3f7" providerId="ADAL" clId="{4307D83B-CF2B-46DD-85BC-5C8DD0EA7FCB}" dt="2021-09-11T18:44:25.501" v="692" actId="14100"/>
        <pc:sldMkLst>
          <pc:docMk/>
          <pc:sldMk cId="569415963" sldId="471"/>
        </pc:sldMkLst>
        <pc:spChg chg="del mod">
          <ac:chgData name="Henry Chen" userId="eea55edf-9d0e-4c54-9fc8-ec86869da3f7" providerId="ADAL" clId="{4307D83B-CF2B-46DD-85BC-5C8DD0EA7FCB}" dt="2021-09-11T18:44:01.716" v="689"/>
          <ac:spMkLst>
            <pc:docMk/>
            <pc:sldMk cId="569415963" sldId="471"/>
            <ac:spMk id="2" creationId="{1355F7F8-5614-4951-BAFF-DE09CE84C38C}"/>
          </ac:spMkLst>
        </pc:spChg>
        <pc:picChg chg="add mod">
          <ac:chgData name="Henry Chen" userId="eea55edf-9d0e-4c54-9fc8-ec86869da3f7" providerId="ADAL" clId="{4307D83B-CF2B-46DD-85BC-5C8DD0EA7FCB}" dt="2021-09-11T18:44:25.501" v="692" actId="14100"/>
          <ac:picMkLst>
            <pc:docMk/>
            <pc:sldMk cId="569415963" sldId="471"/>
            <ac:picMk id="3" creationId="{6E09C5DB-0DE0-419E-93DF-FDC194EBABC6}"/>
          </ac:picMkLst>
        </pc:picChg>
      </pc:sldChg>
      <pc:sldChg chg="modSp add mod ord">
        <pc:chgData name="Henry Chen" userId="eea55edf-9d0e-4c54-9fc8-ec86869da3f7" providerId="ADAL" clId="{4307D83B-CF2B-46DD-85BC-5C8DD0EA7FCB}" dt="2021-09-11T22:22:10.985" v="2191" actId="14100"/>
        <pc:sldMkLst>
          <pc:docMk/>
          <pc:sldMk cId="803126278" sldId="472"/>
        </pc:sldMkLst>
        <pc:spChg chg="mod">
          <ac:chgData name="Henry Chen" userId="eea55edf-9d0e-4c54-9fc8-ec86869da3f7" providerId="ADAL" clId="{4307D83B-CF2B-46DD-85BC-5C8DD0EA7FCB}" dt="2021-09-11T21:54:16.801" v="1934" actId="20577"/>
          <ac:spMkLst>
            <pc:docMk/>
            <pc:sldMk cId="803126278" sldId="472"/>
            <ac:spMk id="40962" creationId="{F09EE437-F25D-40C2-8C95-B0AFAED802B6}"/>
          </ac:spMkLst>
        </pc:spChg>
        <pc:spChg chg="mod">
          <ac:chgData name="Henry Chen" userId="eea55edf-9d0e-4c54-9fc8-ec86869da3f7" providerId="ADAL" clId="{4307D83B-CF2B-46DD-85BC-5C8DD0EA7FCB}" dt="2021-09-11T22:22:10.985" v="2191" actId="14100"/>
          <ac:spMkLst>
            <pc:docMk/>
            <pc:sldMk cId="803126278" sldId="472"/>
            <ac:spMk id="40963" creationId="{8325DD26-71F0-4F8F-A46B-8F68A3F0591A}"/>
          </ac:spMkLst>
        </pc:spChg>
      </pc:sldChg>
      <pc:sldChg chg="modSp add mod ord">
        <pc:chgData name="Henry Chen" userId="eea55edf-9d0e-4c54-9fc8-ec86869da3f7" providerId="ADAL" clId="{4307D83B-CF2B-46DD-85BC-5C8DD0EA7FCB}" dt="2021-09-11T22:10:59.514" v="2049" actId="20577"/>
        <pc:sldMkLst>
          <pc:docMk/>
          <pc:sldMk cId="1523228296" sldId="473"/>
        </pc:sldMkLst>
        <pc:spChg chg="mod">
          <ac:chgData name="Henry Chen" userId="eea55edf-9d0e-4c54-9fc8-ec86869da3f7" providerId="ADAL" clId="{4307D83B-CF2B-46DD-85BC-5C8DD0EA7FCB}" dt="2021-09-11T22:10:59.514" v="2049" actId="20577"/>
          <ac:spMkLst>
            <pc:docMk/>
            <pc:sldMk cId="1523228296" sldId="473"/>
            <ac:spMk id="40962" creationId="{F09EE437-F25D-40C2-8C95-B0AFAED802B6}"/>
          </ac:spMkLst>
        </pc:spChg>
      </pc:sldChg>
      <pc:sldChg chg="modSp add mod ord">
        <pc:chgData name="Henry Chen" userId="eea55edf-9d0e-4c54-9fc8-ec86869da3f7" providerId="ADAL" clId="{4307D83B-CF2B-46DD-85BC-5C8DD0EA7FCB}" dt="2021-09-11T22:19:48.423" v="2184" actId="6549"/>
        <pc:sldMkLst>
          <pc:docMk/>
          <pc:sldMk cId="1284952622" sldId="474"/>
        </pc:sldMkLst>
        <pc:spChg chg="mod">
          <ac:chgData name="Henry Chen" userId="eea55edf-9d0e-4c54-9fc8-ec86869da3f7" providerId="ADAL" clId="{4307D83B-CF2B-46DD-85BC-5C8DD0EA7FCB}" dt="2021-09-11T22:19:48.423" v="2184" actId="6549"/>
          <ac:spMkLst>
            <pc:docMk/>
            <pc:sldMk cId="1284952622" sldId="474"/>
            <ac:spMk id="2" creationId="{C20B9B26-F42A-4B07-85E8-10B637A7C320}"/>
          </ac:spMkLst>
        </pc:spChg>
      </pc:sldChg>
      <pc:sldChg chg="modSp add mod ord">
        <pc:chgData name="Henry Chen" userId="eea55edf-9d0e-4c54-9fc8-ec86869da3f7" providerId="ADAL" clId="{4307D83B-CF2B-46DD-85BC-5C8DD0EA7FCB}" dt="2021-09-11T22:24:59.206" v="2218" actId="20577"/>
        <pc:sldMkLst>
          <pc:docMk/>
          <pc:sldMk cId="4249385572" sldId="475"/>
        </pc:sldMkLst>
        <pc:spChg chg="mod">
          <ac:chgData name="Henry Chen" userId="eea55edf-9d0e-4c54-9fc8-ec86869da3f7" providerId="ADAL" clId="{4307D83B-CF2B-46DD-85BC-5C8DD0EA7FCB}" dt="2021-09-11T22:03:29.394" v="2009" actId="255"/>
          <ac:spMkLst>
            <pc:docMk/>
            <pc:sldMk cId="4249385572" sldId="475"/>
            <ac:spMk id="2" creationId="{C20B9B26-F42A-4B07-85E8-10B637A7C320}"/>
          </ac:spMkLst>
        </pc:spChg>
        <pc:spChg chg="mod">
          <ac:chgData name="Henry Chen" userId="eea55edf-9d0e-4c54-9fc8-ec86869da3f7" providerId="ADAL" clId="{4307D83B-CF2B-46DD-85BC-5C8DD0EA7FCB}" dt="2021-09-11T22:24:59.206" v="2218" actId="20577"/>
          <ac:spMkLst>
            <pc:docMk/>
            <pc:sldMk cId="4249385572" sldId="475"/>
            <ac:spMk id="40962" creationId="{F09EE437-F25D-40C2-8C95-B0AFAED802B6}"/>
          </ac:spMkLst>
        </pc:spChg>
      </pc:sldChg>
      <pc:sldChg chg="modSp add mod ord">
        <pc:chgData name="Henry Chen" userId="eea55edf-9d0e-4c54-9fc8-ec86869da3f7" providerId="ADAL" clId="{4307D83B-CF2B-46DD-85BC-5C8DD0EA7FCB}" dt="2021-09-11T22:10:39.227" v="2038" actId="20577"/>
        <pc:sldMkLst>
          <pc:docMk/>
          <pc:sldMk cId="395934768" sldId="476"/>
        </pc:sldMkLst>
        <pc:spChg chg="mod">
          <ac:chgData name="Henry Chen" userId="eea55edf-9d0e-4c54-9fc8-ec86869da3f7" providerId="ADAL" clId="{4307D83B-CF2B-46DD-85BC-5C8DD0EA7FCB}" dt="2021-09-11T22:10:39.227" v="2038" actId="20577"/>
          <ac:spMkLst>
            <pc:docMk/>
            <pc:sldMk cId="395934768" sldId="476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2:14:49.321" v="2140" actId="20577"/>
        <pc:sldMkLst>
          <pc:docMk/>
          <pc:sldMk cId="2284615853" sldId="477"/>
        </pc:sldMkLst>
        <pc:spChg chg="mod">
          <ac:chgData name="Henry Chen" userId="eea55edf-9d0e-4c54-9fc8-ec86869da3f7" providerId="ADAL" clId="{4307D83B-CF2B-46DD-85BC-5C8DD0EA7FCB}" dt="2021-09-11T22:14:49.321" v="2140" actId="20577"/>
          <ac:spMkLst>
            <pc:docMk/>
            <pc:sldMk cId="2284615853" sldId="477"/>
            <ac:spMk id="40962" creationId="{F09EE437-F25D-40C2-8C95-B0AFAED802B6}"/>
          </ac:spMkLst>
        </pc:spChg>
      </pc:sldChg>
      <pc:sldChg chg="add">
        <pc:chgData name="Henry Chen" userId="eea55edf-9d0e-4c54-9fc8-ec86869da3f7" providerId="ADAL" clId="{4307D83B-CF2B-46DD-85BC-5C8DD0EA7FCB}" dt="2021-09-12T00:56:13.925" v="2219" actId="2890"/>
        <pc:sldMkLst>
          <pc:docMk/>
          <pc:sldMk cId="3859273201" sldId="478"/>
        </pc:sldMkLst>
      </pc:sldChg>
    </pc:docChg>
  </pc:docChgLst>
  <pc:docChgLst>
    <pc:chgData name="Henry Chen" userId="eea55edf-9d0e-4c54-9fc8-ec86869da3f7" providerId="ADAL" clId="{95A7576E-EC2B-4BFA-95DC-89D27830FCC3}"/>
    <pc:docChg chg="undo custSel addSld delSld modSld sldOrd">
      <pc:chgData name="Henry Chen" userId="eea55edf-9d0e-4c54-9fc8-ec86869da3f7" providerId="ADAL" clId="{95A7576E-EC2B-4BFA-95DC-89D27830FCC3}" dt="2021-09-20T17:29:30.030" v="250"/>
      <pc:docMkLst>
        <pc:docMk/>
      </pc:docMkLst>
      <pc:sldChg chg="modSp mod">
        <pc:chgData name="Henry Chen" userId="eea55edf-9d0e-4c54-9fc8-ec86869da3f7" providerId="ADAL" clId="{95A7576E-EC2B-4BFA-95DC-89D27830FCC3}" dt="2021-09-20T16:55:51.379" v="223" actId="20577"/>
        <pc:sldMkLst>
          <pc:docMk/>
          <pc:sldMk cId="4019580841" sldId="454"/>
        </pc:sldMkLst>
        <pc:spChg chg="mod">
          <ac:chgData name="Henry Chen" userId="eea55edf-9d0e-4c54-9fc8-ec86869da3f7" providerId="ADAL" clId="{95A7576E-EC2B-4BFA-95DC-89D27830FCC3}" dt="2021-09-20T16:55:51.379" v="223" actId="20577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95A7576E-EC2B-4BFA-95DC-89D27830FCC3}" dt="2021-09-20T15:48:14.096" v="64" actId="20577"/>
          <ac:spMkLst>
            <pc:docMk/>
            <pc:sldMk cId="4019580841" sldId="454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95A7576E-EC2B-4BFA-95DC-89D27830FCC3}" dt="2021-09-20T16:31:52.899" v="119" actId="47"/>
        <pc:sldMkLst>
          <pc:docMk/>
          <pc:sldMk cId="3822806835" sldId="455"/>
        </pc:sldMkLst>
      </pc:sldChg>
      <pc:sldChg chg="del">
        <pc:chgData name="Henry Chen" userId="eea55edf-9d0e-4c54-9fc8-ec86869da3f7" providerId="ADAL" clId="{95A7576E-EC2B-4BFA-95DC-89D27830FCC3}" dt="2021-09-20T15:51:47.473" v="73" actId="47"/>
        <pc:sldMkLst>
          <pc:docMk/>
          <pc:sldMk cId="2463858152" sldId="458"/>
        </pc:sldMkLst>
      </pc:sldChg>
      <pc:sldChg chg="del">
        <pc:chgData name="Henry Chen" userId="eea55edf-9d0e-4c54-9fc8-ec86869da3f7" providerId="ADAL" clId="{95A7576E-EC2B-4BFA-95DC-89D27830FCC3}" dt="2021-09-20T15:43:19.291" v="1" actId="47"/>
        <pc:sldMkLst>
          <pc:docMk/>
          <pc:sldMk cId="2323047424" sldId="460"/>
        </pc:sldMkLst>
      </pc:sldChg>
      <pc:sldChg chg="add del">
        <pc:chgData name="Henry Chen" userId="eea55edf-9d0e-4c54-9fc8-ec86869da3f7" providerId="ADAL" clId="{95A7576E-EC2B-4BFA-95DC-89D27830FCC3}" dt="2021-09-20T15:44:48.951" v="14" actId="47"/>
        <pc:sldMkLst>
          <pc:docMk/>
          <pc:sldMk cId="3258529540" sldId="461"/>
        </pc:sldMkLst>
      </pc:sldChg>
      <pc:sldChg chg="del">
        <pc:chgData name="Henry Chen" userId="eea55edf-9d0e-4c54-9fc8-ec86869da3f7" providerId="ADAL" clId="{95A7576E-EC2B-4BFA-95DC-89D27830FCC3}" dt="2021-09-20T15:51:52.685" v="76" actId="47"/>
        <pc:sldMkLst>
          <pc:docMk/>
          <pc:sldMk cId="1043853489" sldId="462"/>
        </pc:sldMkLst>
      </pc:sldChg>
      <pc:sldChg chg="add del">
        <pc:chgData name="Henry Chen" userId="eea55edf-9d0e-4c54-9fc8-ec86869da3f7" providerId="ADAL" clId="{95A7576E-EC2B-4BFA-95DC-89D27830FCC3}" dt="2021-09-20T15:44:47.530" v="13" actId="47"/>
        <pc:sldMkLst>
          <pc:docMk/>
          <pc:sldMk cId="470766826" sldId="463"/>
        </pc:sldMkLst>
      </pc:sldChg>
      <pc:sldChg chg="del">
        <pc:chgData name="Henry Chen" userId="eea55edf-9d0e-4c54-9fc8-ec86869da3f7" providerId="ADAL" clId="{95A7576E-EC2B-4BFA-95DC-89D27830FCC3}" dt="2021-09-20T16:31:53.954" v="120" actId="47"/>
        <pc:sldMkLst>
          <pc:docMk/>
          <pc:sldMk cId="2559455518" sldId="464"/>
        </pc:sldMkLst>
      </pc:sldChg>
      <pc:sldChg chg="del">
        <pc:chgData name="Henry Chen" userId="eea55edf-9d0e-4c54-9fc8-ec86869da3f7" providerId="ADAL" clId="{95A7576E-EC2B-4BFA-95DC-89D27830FCC3}" dt="2021-09-20T16:31:55.072" v="121" actId="47"/>
        <pc:sldMkLst>
          <pc:docMk/>
          <pc:sldMk cId="2851174312" sldId="465"/>
        </pc:sldMkLst>
      </pc:sldChg>
      <pc:sldChg chg="del">
        <pc:chgData name="Henry Chen" userId="eea55edf-9d0e-4c54-9fc8-ec86869da3f7" providerId="ADAL" clId="{95A7576E-EC2B-4BFA-95DC-89D27830FCC3}" dt="2021-09-20T16:31:56.282" v="122" actId="47"/>
        <pc:sldMkLst>
          <pc:docMk/>
          <pc:sldMk cId="3796670748" sldId="466"/>
        </pc:sldMkLst>
      </pc:sldChg>
      <pc:sldChg chg="del">
        <pc:chgData name="Henry Chen" userId="eea55edf-9d0e-4c54-9fc8-ec86869da3f7" providerId="ADAL" clId="{95A7576E-EC2B-4BFA-95DC-89D27830FCC3}" dt="2021-09-20T15:51:49.611" v="74" actId="47"/>
        <pc:sldMkLst>
          <pc:docMk/>
          <pc:sldMk cId="183627940" sldId="467"/>
        </pc:sldMkLst>
      </pc:sldChg>
      <pc:sldChg chg="del">
        <pc:chgData name="Henry Chen" userId="eea55edf-9d0e-4c54-9fc8-ec86869da3f7" providerId="ADAL" clId="{95A7576E-EC2B-4BFA-95DC-89D27830FCC3}" dt="2021-09-20T15:43:21.957" v="3" actId="47"/>
        <pc:sldMkLst>
          <pc:docMk/>
          <pc:sldMk cId="3520123864" sldId="468"/>
        </pc:sldMkLst>
      </pc:sldChg>
      <pc:sldChg chg="del">
        <pc:chgData name="Henry Chen" userId="eea55edf-9d0e-4c54-9fc8-ec86869da3f7" providerId="ADAL" clId="{95A7576E-EC2B-4BFA-95DC-89D27830FCC3}" dt="2021-09-20T15:43:22.924" v="4" actId="47"/>
        <pc:sldMkLst>
          <pc:docMk/>
          <pc:sldMk cId="1864449377" sldId="469"/>
        </pc:sldMkLst>
      </pc:sldChg>
      <pc:sldChg chg="del">
        <pc:chgData name="Henry Chen" userId="eea55edf-9d0e-4c54-9fc8-ec86869da3f7" providerId="ADAL" clId="{95A7576E-EC2B-4BFA-95DC-89D27830FCC3}" dt="2021-09-20T15:42:53.216" v="0" actId="47"/>
        <pc:sldMkLst>
          <pc:docMk/>
          <pc:sldMk cId="1939100120" sldId="470"/>
        </pc:sldMkLst>
      </pc:sldChg>
      <pc:sldChg chg="del">
        <pc:chgData name="Henry Chen" userId="eea55edf-9d0e-4c54-9fc8-ec86869da3f7" providerId="ADAL" clId="{95A7576E-EC2B-4BFA-95DC-89D27830FCC3}" dt="2021-09-20T15:43:20.956" v="2" actId="47"/>
        <pc:sldMkLst>
          <pc:docMk/>
          <pc:sldMk cId="569415963" sldId="471"/>
        </pc:sldMkLst>
      </pc:sldChg>
      <pc:sldChg chg="modSp add del mod ord">
        <pc:chgData name="Henry Chen" userId="eea55edf-9d0e-4c54-9fc8-ec86869da3f7" providerId="ADAL" clId="{95A7576E-EC2B-4BFA-95DC-89D27830FCC3}" dt="2021-09-20T16:54:34.155" v="209"/>
        <pc:sldMkLst>
          <pc:docMk/>
          <pc:sldMk cId="803126278" sldId="472"/>
        </pc:sldMkLst>
        <pc:spChg chg="mod">
          <ac:chgData name="Henry Chen" userId="eea55edf-9d0e-4c54-9fc8-ec86869da3f7" providerId="ADAL" clId="{95A7576E-EC2B-4BFA-95DC-89D27830FCC3}" dt="2021-09-20T15:49:39.892" v="70" actId="20577"/>
          <ac:spMkLst>
            <pc:docMk/>
            <pc:sldMk cId="803126278" sldId="472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95A7576E-EC2B-4BFA-95DC-89D27830FCC3}" dt="2021-09-20T15:51:51.428" v="75" actId="47"/>
        <pc:sldMkLst>
          <pc:docMk/>
          <pc:sldMk cId="1523228296" sldId="473"/>
        </pc:sldMkLst>
      </pc:sldChg>
      <pc:sldChg chg="add del">
        <pc:chgData name="Henry Chen" userId="eea55edf-9d0e-4c54-9fc8-ec86869da3f7" providerId="ADAL" clId="{95A7576E-EC2B-4BFA-95DC-89D27830FCC3}" dt="2021-09-20T15:44:50.025" v="15" actId="47"/>
        <pc:sldMkLst>
          <pc:docMk/>
          <pc:sldMk cId="1284952622" sldId="474"/>
        </pc:sldMkLst>
      </pc:sldChg>
      <pc:sldChg chg="addSp delSp modSp mod ord">
        <pc:chgData name="Henry Chen" userId="eea55edf-9d0e-4c54-9fc8-ec86869da3f7" providerId="ADAL" clId="{95A7576E-EC2B-4BFA-95DC-89D27830FCC3}" dt="2021-09-20T17:29:30.030" v="250"/>
        <pc:sldMkLst>
          <pc:docMk/>
          <pc:sldMk cId="4249385572" sldId="475"/>
        </pc:sldMkLst>
        <pc:spChg chg="del mod">
          <ac:chgData name="Henry Chen" userId="eea55edf-9d0e-4c54-9fc8-ec86869da3f7" providerId="ADAL" clId="{95A7576E-EC2B-4BFA-95DC-89D27830FCC3}" dt="2021-09-20T16:51:38.125" v="184" actId="22"/>
          <ac:spMkLst>
            <pc:docMk/>
            <pc:sldMk cId="4249385572" sldId="475"/>
            <ac:spMk id="2" creationId="{C20B9B26-F42A-4B07-85E8-10B637A7C320}"/>
          </ac:spMkLst>
        </pc:spChg>
        <pc:spChg chg="add mod">
          <ac:chgData name="Henry Chen" userId="eea55edf-9d0e-4c54-9fc8-ec86869da3f7" providerId="ADAL" clId="{95A7576E-EC2B-4BFA-95DC-89D27830FCC3}" dt="2021-09-20T16:51:51.953" v="185" actId="478"/>
          <ac:spMkLst>
            <pc:docMk/>
            <pc:sldMk cId="4249385572" sldId="475"/>
            <ac:spMk id="7" creationId="{60213C39-C391-42C7-A60A-FC2D6D96E9DF}"/>
          </ac:spMkLst>
        </pc:spChg>
        <pc:spChg chg="mod">
          <ac:chgData name="Henry Chen" userId="eea55edf-9d0e-4c54-9fc8-ec86869da3f7" providerId="ADAL" clId="{95A7576E-EC2B-4BFA-95DC-89D27830FCC3}" dt="2021-09-20T16:52:26.155" v="206" actId="20577"/>
          <ac:spMkLst>
            <pc:docMk/>
            <pc:sldMk cId="4249385572" sldId="475"/>
            <ac:spMk id="40962" creationId="{F09EE437-F25D-40C2-8C95-B0AFAED802B6}"/>
          </ac:spMkLst>
        </pc:spChg>
        <pc:picChg chg="add del">
          <ac:chgData name="Henry Chen" userId="eea55edf-9d0e-4c54-9fc8-ec86869da3f7" providerId="ADAL" clId="{95A7576E-EC2B-4BFA-95DC-89D27830FCC3}" dt="2021-09-20T16:51:29.583" v="182" actId="22"/>
          <ac:picMkLst>
            <pc:docMk/>
            <pc:sldMk cId="4249385572" sldId="475"/>
            <ac:picMk id="4" creationId="{FF6C4658-B41A-40E2-B8DE-1BB327DDF6D8}"/>
          </ac:picMkLst>
        </pc:picChg>
        <pc:picChg chg="add del mod ord">
          <ac:chgData name="Henry Chen" userId="eea55edf-9d0e-4c54-9fc8-ec86869da3f7" providerId="ADAL" clId="{95A7576E-EC2B-4BFA-95DC-89D27830FCC3}" dt="2021-09-20T16:51:51.953" v="185" actId="478"/>
          <ac:picMkLst>
            <pc:docMk/>
            <pc:sldMk cId="4249385572" sldId="475"/>
            <ac:picMk id="6" creationId="{19188FD2-A26B-4A7B-80D0-796309D42D02}"/>
          </ac:picMkLst>
        </pc:picChg>
        <pc:picChg chg="add mod">
          <ac:chgData name="Henry Chen" userId="eea55edf-9d0e-4c54-9fc8-ec86869da3f7" providerId="ADAL" clId="{95A7576E-EC2B-4BFA-95DC-89D27830FCC3}" dt="2021-09-20T16:52:12.372" v="190" actId="1076"/>
          <ac:picMkLst>
            <pc:docMk/>
            <pc:sldMk cId="4249385572" sldId="475"/>
            <ac:picMk id="9" creationId="{F382AF6B-5D1A-4B8B-86CC-6E9E7AE97533}"/>
          </ac:picMkLst>
        </pc:picChg>
      </pc:sldChg>
      <pc:sldChg chg="del">
        <pc:chgData name="Henry Chen" userId="eea55edf-9d0e-4c54-9fc8-ec86869da3f7" providerId="ADAL" clId="{95A7576E-EC2B-4BFA-95DC-89D27830FCC3}" dt="2021-09-20T15:51:46.304" v="72" actId="47"/>
        <pc:sldMkLst>
          <pc:docMk/>
          <pc:sldMk cId="395934768" sldId="476"/>
        </pc:sldMkLst>
      </pc:sldChg>
      <pc:sldChg chg="del">
        <pc:chgData name="Henry Chen" userId="eea55edf-9d0e-4c54-9fc8-ec86869da3f7" providerId="ADAL" clId="{95A7576E-EC2B-4BFA-95DC-89D27830FCC3}" dt="2021-09-20T15:44:51.250" v="16" actId="47"/>
        <pc:sldMkLst>
          <pc:docMk/>
          <pc:sldMk cId="2284615853" sldId="477"/>
        </pc:sldMkLst>
      </pc:sldChg>
      <pc:sldChg chg="modSp mod">
        <pc:chgData name="Henry Chen" userId="eea55edf-9d0e-4c54-9fc8-ec86869da3f7" providerId="ADAL" clId="{95A7576E-EC2B-4BFA-95DC-89D27830FCC3}" dt="2021-09-20T17:28:55.347" v="244" actId="20577"/>
        <pc:sldMkLst>
          <pc:docMk/>
          <pc:sldMk cId="3859273201" sldId="478"/>
        </pc:sldMkLst>
        <pc:spChg chg="mod">
          <ac:chgData name="Henry Chen" userId="eea55edf-9d0e-4c54-9fc8-ec86869da3f7" providerId="ADAL" clId="{95A7576E-EC2B-4BFA-95DC-89D27830FCC3}" dt="2021-09-20T16:55:47.801" v="222" actId="20577"/>
          <ac:spMkLst>
            <pc:docMk/>
            <pc:sldMk cId="3859273201" sldId="478"/>
            <ac:spMk id="40962" creationId="{F09EE437-F25D-40C2-8C95-B0AFAED802B6}"/>
          </ac:spMkLst>
        </pc:spChg>
        <pc:spChg chg="mod">
          <ac:chgData name="Henry Chen" userId="eea55edf-9d0e-4c54-9fc8-ec86869da3f7" providerId="ADAL" clId="{95A7576E-EC2B-4BFA-95DC-89D27830FCC3}" dt="2021-09-20T17:28:55.347" v="244" actId="20577"/>
          <ac:spMkLst>
            <pc:docMk/>
            <pc:sldMk cId="3859273201" sldId="478"/>
            <ac:spMk id="40963" creationId="{8325DD26-71F0-4F8F-A46B-8F68A3F0591A}"/>
          </ac:spMkLst>
        </pc:spChg>
      </pc:sldChg>
      <pc:sldChg chg="addSp delSp modSp add mod">
        <pc:chgData name="Henry Chen" userId="eea55edf-9d0e-4c54-9fc8-ec86869da3f7" providerId="ADAL" clId="{95A7576E-EC2B-4BFA-95DC-89D27830FCC3}" dt="2021-09-20T16:48:03.701" v="150" actId="20577"/>
        <pc:sldMkLst>
          <pc:docMk/>
          <pc:sldMk cId="3444815810" sldId="479"/>
        </pc:sldMkLst>
        <pc:spChg chg="mod">
          <ac:chgData name="Henry Chen" userId="eea55edf-9d0e-4c54-9fc8-ec86869da3f7" providerId="ADAL" clId="{95A7576E-EC2B-4BFA-95DC-89D27830FCC3}" dt="2021-09-20T15:52:05.933" v="78" actId="6549"/>
          <ac:spMkLst>
            <pc:docMk/>
            <pc:sldMk cId="3444815810" sldId="479"/>
            <ac:spMk id="2" creationId="{6F7D16B4-765D-40E9-B19C-437313A546BF}"/>
          </ac:spMkLst>
        </pc:spChg>
        <pc:spChg chg="mod">
          <ac:chgData name="Henry Chen" userId="eea55edf-9d0e-4c54-9fc8-ec86869da3f7" providerId="ADAL" clId="{95A7576E-EC2B-4BFA-95DC-89D27830FCC3}" dt="2021-09-20T16:48:03.701" v="150" actId="20577"/>
          <ac:spMkLst>
            <pc:docMk/>
            <pc:sldMk cId="3444815810" sldId="479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00.183" v="123" actId="14100"/>
          <ac:picMkLst>
            <pc:docMk/>
            <pc:sldMk cId="3444815810" sldId="479"/>
            <ac:picMk id="4" creationId="{044A2223-1E4B-4070-9B8F-803EF33F1A3F}"/>
          </ac:picMkLst>
        </pc:picChg>
        <pc:picChg chg="add del mod">
          <ac:chgData name="Henry Chen" userId="eea55edf-9d0e-4c54-9fc8-ec86869da3f7" providerId="ADAL" clId="{95A7576E-EC2B-4BFA-95DC-89D27830FCC3}" dt="2021-09-20T15:55:39.686" v="84" actId="478"/>
          <ac:picMkLst>
            <pc:docMk/>
            <pc:sldMk cId="3444815810" sldId="479"/>
            <ac:picMk id="6" creationId="{D4E194BA-95E0-4FA7-A0C8-2E5812B7D32B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11.972" v="152" actId="20577"/>
        <pc:sldMkLst>
          <pc:docMk/>
          <pc:sldMk cId="3789484098" sldId="480"/>
        </pc:sldMkLst>
        <pc:spChg chg="mod">
          <ac:chgData name="Henry Chen" userId="eea55edf-9d0e-4c54-9fc8-ec86869da3f7" providerId="ADAL" clId="{95A7576E-EC2B-4BFA-95DC-89D27830FCC3}" dt="2021-09-20T16:48:11.972" v="152" actId="20577"/>
          <ac:spMkLst>
            <pc:docMk/>
            <pc:sldMk cId="3789484098" sldId="480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5:56:03.983" v="86" actId="478"/>
          <ac:picMkLst>
            <pc:docMk/>
            <pc:sldMk cId="3789484098" sldId="480"/>
            <ac:picMk id="4" creationId="{044A2223-1E4B-4070-9B8F-803EF33F1A3F}"/>
          </ac:picMkLst>
        </pc:picChg>
        <pc:picChg chg="add mod">
          <ac:chgData name="Henry Chen" userId="eea55edf-9d0e-4c54-9fc8-ec86869da3f7" providerId="ADAL" clId="{95A7576E-EC2B-4BFA-95DC-89D27830FCC3}" dt="2021-09-20T16:32:06.165" v="124" actId="14100"/>
          <ac:picMkLst>
            <pc:docMk/>
            <pc:sldMk cId="3789484098" sldId="480"/>
            <ac:picMk id="5" creationId="{C559497F-6CC6-4A11-A655-E793558ACA25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45.829" v="169" actId="20577"/>
        <pc:sldMkLst>
          <pc:docMk/>
          <pc:sldMk cId="2888404172" sldId="481"/>
        </pc:sldMkLst>
        <pc:spChg chg="mod">
          <ac:chgData name="Henry Chen" userId="eea55edf-9d0e-4c54-9fc8-ec86869da3f7" providerId="ADAL" clId="{95A7576E-EC2B-4BFA-95DC-89D27830FCC3}" dt="2021-09-20T16:48:45.829" v="169" actId="20577"/>
          <ac:spMkLst>
            <pc:docMk/>
            <pc:sldMk cId="2888404172" sldId="481"/>
            <ac:spMk id="40962" creationId="{F09EE437-F25D-40C2-8C95-B0AFAED802B6}"/>
          </ac:spMkLst>
        </pc:spChg>
        <pc:picChg chg="add del">
          <ac:chgData name="Henry Chen" userId="eea55edf-9d0e-4c54-9fc8-ec86869da3f7" providerId="ADAL" clId="{95A7576E-EC2B-4BFA-95DC-89D27830FCC3}" dt="2021-09-20T15:59:23.432" v="92" actId="22"/>
          <ac:picMkLst>
            <pc:docMk/>
            <pc:sldMk cId="2888404172" sldId="481"/>
            <ac:picMk id="4" creationId="{7107E9D1-1BC3-4CBD-AF2F-2706D2989000}"/>
          </ac:picMkLst>
        </pc:picChg>
        <pc:picChg chg="del">
          <ac:chgData name="Henry Chen" userId="eea55edf-9d0e-4c54-9fc8-ec86869da3f7" providerId="ADAL" clId="{95A7576E-EC2B-4BFA-95DC-89D27830FCC3}" dt="2021-09-20T15:59:05.302" v="90" actId="478"/>
          <ac:picMkLst>
            <pc:docMk/>
            <pc:sldMk cId="2888404172" sldId="481"/>
            <ac:picMk id="5" creationId="{C559497F-6CC6-4A11-A655-E793558ACA25}"/>
          </ac:picMkLst>
        </pc:picChg>
        <pc:picChg chg="add del">
          <ac:chgData name="Henry Chen" userId="eea55edf-9d0e-4c54-9fc8-ec86869da3f7" providerId="ADAL" clId="{95A7576E-EC2B-4BFA-95DC-89D27830FCC3}" dt="2021-09-20T16:12:38.334" v="111" actId="478"/>
          <ac:picMkLst>
            <pc:docMk/>
            <pc:sldMk cId="2888404172" sldId="481"/>
            <ac:picMk id="7" creationId="{623F0C71-0A54-4572-9018-D522AF8C9498}"/>
          </ac:picMkLst>
        </pc:picChg>
        <pc:picChg chg="add mod">
          <ac:chgData name="Henry Chen" userId="eea55edf-9d0e-4c54-9fc8-ec86869da3f7" providerId="ADAL" clId="{95A7576E-EC2B-4BFA-95DC-89D27830FCC3}" dt="2021-09-20T16:32:40.465" v="132" actId="1076"/>
          <ac:picMkLst>
            <pc:docMk/>
            <pc:sldMk cId="2888404172" sldId="481"/>
            <ac:picMk id="9" creationId="{94ACEDBA-DF20-453C-BC7B-677A8AFFFFF0}"/>
          </ac:picMkLst>
        </pc:picChg>
      </pc:sldChg>
      <pc:sldChg chg="addSp delSp modSp add mod ord">
        <pc:chgData name="Henry Chen" userId="eea55edf-9d0e-4c54-9fc8-ec86869da3f7" providerId="ADAL" clId="{95A7576E-EC2B-4BFA-95DC-89D27830FCC3}" dt="2021-09-20T16:48:19.375" v="154" actId="20577"/>
        <pc:sldMkLst>
          <pc:docMk/>
          <pc:sldMk cId="3537332111" sldId="482"/>
        </pc:sldMkLst>
        <pc:spChg chg="mod">
          <ac:chgData name="Henry Chen" userId="eea55edf-9d0e-4c54-9fc8-ec86869da3f7" providerId="ADAL" clId="{95A7576E-EC2B-4BFA-95DC-89D27830FCC3}" dt="2021-09-20T16:48:19.375" v="154" actId="20577"/>
          <ac:spMkLst>
            <pc:docMk/>
            <pc:sldMk cId="3537332111" sldId="482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13.657" v="126" actId="14100"/>
          <ac:picMkLst>
            <pc:docMk/>
            <pc:sldMk cId="3537332111" sldId="482"/>
            <ac:picMk id="4" creationId="{5A560810-B564-4DD9-B350-50FA458449AC}"/>
          </ac:picMkLst>
        </pc:picChg>
        <pc:picChg chg="del">
          <ac:chgData name="Henry Chen" userId="eea55edf-9d0e-4c54-9fc8-ec86869da3f7" providerId="ADAL" clId="{95A7576E-EC2B-4BFA-95DC-89D27830FCC3}" dt="2021-09-20T15:59:48.366" v="95" actId="478"/>
          <ac:picMkLst>
            <pc:docMk/>
            <pc:sldMk cId="3537332111" sldId="482"/>
            <ac:picMk id="7" creationId="{623F0C71-0A54-4572-9018-D522AF8C9498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28.868" v="159" actId="20577"/>
        <pc:sldMkLst>
          <pc:docMk/>
          <pc:sldMk cId="1795713326" sldId="483"/>
        </pc:sldMkLst>
        <pc:spChg chg="mod">
          <ac:chgData name="Henry Chen" userId="eea55edf-9d0e-4c54-9fc8-ec86869da3f7" providerId="ADAL" clId="{95A7576E-EC2B-4BFA-95DC-89D27830FCC3}" dt="2021-09-20T16:48:28.868" v="159" actId="20577"/>
          <ac:spMkLst>
            <pc:docMk/>
            <pc:sldMk cId="1795713326" sldId="483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6:01:40.262" v="100" actId="478"/>
          <ac:picMkLst>
            <pc:docMk/>
            <pc:sldMk cId="1795713326" sldId="483"/>
            <ac:picMk id="4" creationId="{5A560810-B564-4DD9-B350-50FA458449AC}"/>
          </ac:picMkLst>
        </pc:picChg>
        <pc:picChg chg="add mod">
          <ac:chgData name="Henry Chen" userId="eea55edf-9d0e-4c54-9fc8-ec86869da3f7" providerId="ADAL" clId="{95A7576E-EC2B-4BFA-95DC-89D27830FCC3}" dt="2021-09-20T16:32:22.236" v="128" actId="14100"/>
          <ac:picMkLst>
            <pc:docMk/>
            <pc:sldMk cId="1795713326" sldId="483"/>
            <ac:picMk id="5" creationId="{B2341DCF-53EC-4189-A407-70D66ACCC420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38.628" v="164" actId="20577"/>
        <pc:sldMkLst>
          <pc:docMk/>
          <pc:sldMk cId="2324444802" sldId="484"/>
        </pc:sldMkLst>
        <pc:spChg chg="mod">
          <ac:chgData name="Henry Chen" userId="eea55edf-9d0e-4c54-9fc8-ec86869da3f7" providerId="ADAL" clId="{95A7576E-EC2B-4BFA-95DC-89D27830FCC3}" dt="2021-09-20T16:48:38.628" v="164" actId="20577"/>
          <ac:spMkLst>
            <pc:docMk/>
            <pc:sldMk cId="2324444802" sldId="484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33.809" v="130" actId="14100"/>
          <ac:picMkLst>
            <pc:docMk/>
            <pc:sldMk cId="2324444802" sldId="484"/>
            <ac:picMk id="4" creationId="{83AC02F4-26CB-4124-A419-B13DF38D4BCF}"/>
          </ac:picMkLst>
        </pc:picChg>
        <pc:picChg chg="del">
          <ac:chgData name="Henry Chen" userId="eea55edf-9d0e-4c54-9fc8-ec86869da3f7" providerId="ADAL" clId="{95A7576E-EC2B-4BFA-95DC-89D27830FCC3}" dt="2021-09-20T16:03:42.774" v="103" actId="478"/>
          <ac:picMkLst>
            <pc:docMk/>
            <pc:sldMk cId="2324444802" sldId="484"/>
            <ac:picMk id="5" creationId="{B2341DCF-53EC-4189-A407-70D66ACCC420}"/>
          </ac:picMkLst>
        </pc:picChg>
      </pc:sldChg>
      <pc:sldChg chg="addSp delSp add del mod">
        <pc:chgData name="Henry Chen" userId="eea55edf-9d0e-4c54-9fc8-ec86869da3f7" providerId="ADAL" clId="{95A7576E-EC2B-4BFA-95DC-89D27830FCC3}" dt="2021-09-20T16:12:30.771" v="110" actId="2890"/>
        <pc:sldMkLst>
          <pc:docMk/>
          <pc:sldMk cId="2538966730" sldId="485"/>
        </pc:sldMkLst>
        <pc:picChg chg="add del">
          <ac:chgData name="Henry Chen" userId="eea55edf-9d0e-4c54-9fc8-ec86869da3f7" providerId="ADAL" clId="{95A7576E-EC2B-4BFA-95DC-89D27830FCC3}" dt="2021-09-20T16:12:23.496" v="108" actId="22"/>
          <ac:picMkLst>
            <pc:docMk/>
            <pc:sldMk cId="2538966730" sldId="485"/>
            <ac:picMk id="4" creationId="{52A0C982-7261-4DDC-94AA-796C6AFDFC2E}"/>
          </ac:picMkLst>
        </pc:picChg>
        <pc:picChg chg="add del">
          <ac:chgData name="Henry Chen" userId="eea55edf-9d0e-4c54-9fc8-ec86869da3f7" providerId="ADAL" clId="{95A7576E-EC2B-4BFA-95DC-89D27830FCC3}" dt="2021-09-20T16:12:28.192" v="109" actId="478"/>
          <ac:picMkLst>
            <pc:docMk/>
            <pc:sldMk cId="2538966730" sldId="485"/>
            <ac:picMk id="7" creationId="{623F0C71-0A54-4572-9018-D522AF8C9498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53.982" v="174" actId="20577"/>
        <pc:sldMkLst>
          <pc:docMk/>
          <pc:sldMk cId="3046731389" sldId="485"/>
        </pc:sldMkLst>
        <pc:spChg chg="mod">
          <ac:chgData name="Henry Chen" userId="eea55edf-9d0e-4c54-9fc8-ec86869da3f7" providerId="ADAL" clId="{95A7576E-EC2B-4BFA-95DC-89D27830FCC3}" dt="2021-09-20T16:48:53.982" v="174" actId="20577"/>
          <ac:spMkLst>
            <pc:docMk/>
            <pc:sldMk cId="3046731389" sldId="485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46.979" v="134" actId="1076"/>
          <ac:picMkLst>
            <pc:docMk/>
            <pc:sldMk cId="3046731389" sldId="485"/>
            <ac:picMk id="4" creationId="{C762E53D-90B9-4AED-B64F-1C7C17A2827D}"/>
          </ac:picMkLst>
        </pc:picChg>
        <pc:picChg chg="del">
          <ac:chgData name="Henry Chen" userId="eea55edf-9d0e-4c54-9fc8-ec86869da3f7" providerId="ADAL" clId="{95A7576E-EC2B-4BFA-95DC-89D27830FCC3}" dt="2021-09-20T16:13:54.304" v="114" actId="478"/>
          <ac:picMkLst>
            <pc:docMk/>
            <pc:sldMk cId="3046731389" sldId="485"/>
            <ac:picMk id="9" creationId="{94ACEDBA-DF20-453C-BC7B-677A8AFFFFF0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9:04.724" v="179" actId="20577"/>
        <pc:sldMkLst>
          <pc:docMk/>
          <pc:sldMk cId="2630999122" sldId="486"/>
        </pc:sldMkLst>
        <pc:spChg chg="mod">
          <ac:chgData name="Henry Chen" userId="eea55edf-9d0e-4c54-9fc8-ec86869da3f7" providerId="ADAL" clId="{95A7576E-EC2B-4BFA-95DC-89D27830FCC3}" dt="2021-09-20T16:49:04.724" v="179" actId="20577"/>
          <ac:spMkLst>
            <pc:docMk/>
            <pc:sldMk cId="2630999122" sldId="486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6:15:33.948" v="117" actId="478"/>
          <ac:picMkLst>
            <pc:docMk/>
            <pc:sldMk cId="2630999122" sldId="486"/>
            <ac:picMk id="4" creationId="{C762E53D-90B9-4AED-B64F-1C7C17A2827D}"/>
          </ac:picMkLst>
        </pc:picChg>
        <pc:picChg chg="add mod">
          <ac:chgData name="Henry Chen" userId="eea55edf-9d0e-4c54-9fc8-ec86869da3f7" providerId="ADAL" clId="{95A7576E-EC2B-4BFA-95DC-89D27830FCC3}" dt="2021-09-20T16:32:54.805" v="136" actId="1076"/>
          <ac:picMkLst>
            <pc:docMk/>
            <pc:sldMk cId="2630999122" sldId="486"/>
            <ac:picMk id="5" creationId="{5AA2C9CF-A8B5-4598-8015-2B56B19D5C21}"/>
          </ac:picMkLst>
        </pc:picChg>
      </pc:sldChg>
      <pc:sldChg chg="add">
        <pc:chgData name="Henry Chen" userId="eea55edf-9d0e-4c54-9fc8-ec86869da3f7" providerId="ADAL" clId="{95A7576E-EC2B-4BFA-95DC-89D27830FCC3}" dt="2021-09-20T16:54:17.087" v="207" actId="2890"/>
        <pc:sldMkLst>
          <pc:docMk/>
          <pc:sldMk cId="4006167450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xianmifw.com/system/treasure.php?do=addcontent&amp;id=179&amp;bookid=57&amp;menuid=6&amp;submenuid=0#_ftnref1" TargetMode="External"/><Relationship Id="rId2" Type="http://schemas.openxmlformats.org/officeDocument/2006/relationships/hyperlink" Target="http://xianmifw.com/system/treasure.php?do=addcontent&amp;id=179&amp;bookid=57&amp;menuid=6&amp;submenuid=0#_ftn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</a:rPr>
              <a:t>净障修法文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xmlns="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xmlns="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xmlns="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xmlns="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四力忏悔步骤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皈</a:t>
            </a:r>
            <a:r>
              <a:rPr lang="zh-CN" altLang="en-US" dirty="0">
                <a:solidFill>
                  <a:schemeClr val="bg1"/>
                </a:solidFill>
              </a:rPr>
              <a:t>依发</a:t>
            </a:r>
            <a:r>
              <a:rPr lang="zh-CN" altLang="en-US" dirty="0" smtClean="0">
                <a:solidFill>
                  <a:schemeClr val="bg1"/>
                </a:solidFill>
              </a:rPr>
              <a:t>心 （内依止力）</a:t>
            </a:r>
            <a:endParaRPr lang="zh-CN" alt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思</a:t>
            </a:r>
            <a:r>
              <a:rPr lang="zh-CN" altLang="en-US" dirty="0">
                <a:solidFill>
                  <a:schemeClr val="bg1"/>
                </a:solidFill>
              </a:rPr>
              <a:t>惟过</a:t>
            </a:r>
            <a:r>
              <a:rPr lang="zh-CN" altLang="en-US" dirty="0" smtClean="0">
                <a:solidFill>
                  <a:schemeClr val="bg1"/>
                </a:solidFill>
              </a:rPr>
              <a:t>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检</a:t>
            </a:r>
            <a:r>
              <a:rPr lang="zh-CN" altLang="en-US" dirty="0">
                <a:solidFill>
                  <a:schemeClr val="bg1"/>
                </a:solidFill>
              </a:rPr>
              <a:t>查罪</a:t>
            </a:r>
            <a:r>
              <a:rPr lang="zh-CN" altLang="en-US" dirty="0" smtClean="0">
                <a:solidFill>
                  <a:schemeClr val="bg1"/>
                </a:solidFill>
              </a:rPr>
              <a:t>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诚心发</a:t>
            </a:r>
            <a:r>
              <a:rPr lang="zh-CN" altLang="en-US" dirty="0" smtClean="0">
                <a:solidFill>
                  <a:schemeClr val="bg1"/>
                </a:solidFill>
              </a:rPr>
              <a:t>露（</a:t>
            </a:r>
            <a:r>
              <a:rPr lang="zh-CN" altLang="en-US" dirty="0">
                <a:solidFill>
                  <a:schemeClr val="bg1"/>
                </a:solidFill>
              </a:rPr>
              <a:t>破恶力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立誓防</a:t>
            </a:r>
            <a:r>
              <a:rPr lang="zh-CN" altLang="en-US" dirty="0" smtClean="0">
                <a:solidFill>
                  <a:schemeClr val="bg1"/>
                </a:solidFill>
              </a:rPr>
              <a:t>护（</a:t>
            </a:r>
            <a:r>
              <a:rPr lang="zh-CN" altLang="en-US" dirty="0">
                <a:solidFill>
                  <a:schemeClr val="bg1"/>
                </a:solidFill>
              </a:rPr>
              <a:t>恢复力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持咒对</a:t>
            </a:r>
            <a:r>
              <a:rPr lang="zh-CN" altLang="en-US" dirty="0" smtClean="0">
                <a:solidFill>
                  <a:schemeClr val="bg1"/>
                </a:solidFill>
              </a:rPr>
              <a:t>治（</a:t>
            </a:r>
            <a:r>
              <a:rPr lang="zh-CN" altLang="en-US" dirty="0">
                <a:solidFill>
                  <a:schemeClr val="bg1"/>
                </a:solidFill>
              </a:rPr>
              <a:t>对治力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回</a:t>
            </a:r>
            <a:r>
              <a:rPr lang="zh-CN" altLang="en-US" dirty="0">
                <a:solidFill>
                  <a:schemeClr val="bg1"/>
                </a:solidFill>
              </a:rPr>
              <a:t>向善根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674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十不善业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一是身恶，即身体所造的罪业。有杀生、不与取、邪淫三种。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二是语恶，即语所造的罪业。有妄语、离间语、粗语、绮语四种。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三是意恶，即心造的罪业。有贪心、害心、邪见三种。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615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忏</a:t>
            </a:r>
            <a:r>
              <a:rPr lang="zh-CN" altLang="en-US" dirty="0" smtClean="0">
                <a:solidFill>
                  <a:srgbClr val="FFFF00"/>
                </a:solidFill>
              </a:rPr>
              <a:t>悔</a:t>
            </a:r>
            <a:r>
              <a:rPr lang="en-US" altLang="zh-CN" dirty="0" smtClean="0">
                <a:solidFill>
                  <a:srgbClr val="FFFF00"/>
                </a:solidFill>
              </a:rPr>
              <a:t>14</a:t>
            </a:r>
            <a:r>
              <a:rPr lang="zh-CN" altLang="en-US" dirty="0" smtClean="0">
                <a:solidFill>
                  <a:srgbClr val="FFFF00"/>
                </a:solidFill>
              </a:rPr>
              <a:t>罪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悔谤法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悔五无间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悔近五无间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悔杀生</a:t>
            </a:r>
            <a:r>
              <a:rPr lang="zh-CN" altLang="en-US" dirty="0" smtClean="0">
                <a:solidFill>
                  <a:schemeClr val="bg1"/>
                </a:solidFill>
              </a:rPr>
              <a:t>罪（十不善之身业）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悔不与取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（十不善之身业）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悔邪淫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（十不善之身业）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361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776" y="0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忏</a:t>
            </a:r>
            <a:r>
              <a:rPr lang="zh-CN" altLang="en-US" dirty="0" smtClean="0">
                <a:solidFill>
                  <a:srgbClr val="FFFF00"/>
                </a:solidFill>
              </a:rPr>
              <a:t>悔</a:t>
            </a:r>
            <a:r>
              <a:rPr lang="en-US" altLang="zh-CN" dirty="0" smtClean="0">
                <a:solidFill>
                  <a:srgbClr val="FFFF00"/>
                </a:solidFill>
              </a:rPr>
              <a:t>14</a:t>
            </a:r>
            <a:r>
              <a:rPr lang="zh-CN" altLang="en-US" dirty="0" smtClean="0">
                <a:solidFill>
                  <a:srgbClr val="FFFF00"/>
                </a:solidFill>
              </a:rPr>
              <a:t>罪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715992"/>
            <a:ext cx="8229600" cy="600548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悔妄语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dirty="0">
                <a:solidFill>
                  <a:schemeClr val="bg1"/>
                </a:solidFill>
              </a:rPr>
              <a:t>语</a:t>
            </a:r>
            <a:r>
              <a:rPr lang="zh-CN" altLang="en-US" dirty="0" smtClean="0">
                <a:solidFill>
                  <a:schemeClr val="bg1"/>
                </a:solidFill>
              </a:rPr>
              <a:t>业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悔离间语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（十不善之语业）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悔粗恶语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（十不善之语业）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悔绮语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（十不善之语业）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悔贪欲</a:t>
            </a:r>
            <a:r>
              <a:rPr lang="zh-CN" altLang="en-US" dirty="0" smtClean="0">
                <a:solidFill>
                  <a:schemeClr val="bg1"/>
                </a:solidFill>
              </a:rPr>
              <a:t>罪 </a:t>
            </a:r>
            <a:r>
              <a:rPr lang="zh-CN" altLang="en-US" dirty="0">
                <a:solidFill>
                  <a:schemeClr val="bg1"/>
                </a:solidFill>
              </a:rPr>
              <a:t>（十不善</a:t>
            </a:r>
            <a:r>
              <a:rPr lang="zh-CN" altLang="en-US" dirty="0" smtClean="0">
                <a:solidFill>
                  <a:schemeClr val="bg1"/>
                </a:solidFill>
              </a:rPr>
              <a:t>之意业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悔嗔恚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</a:t>
            </a:r>
            <a:r>
              <a:rPr lang="zh-CN" altLang="en-US" dirty="0" smtClean="0">
                <a:solidFill>
                  <a:schemeClr val="bg1"/>
                </a:solidFill>
              </a:rPr>
              <a:t>之意业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悔邪见</a:t>
            </a:r>
            <a:r>
              <a:rPr lang="zh-CN" altLang="en-US" dirty="0" smtClean="0">
                <a:solidFill>
                  <a:schemeClr val="bg1"/>
                </a:solidFill>
              </a:rPr>
              <a:t>罪</a:t>
            </a:r>
            <a:r>
              <a:rPr lang="zh-CN" altLang="en-US" dirty="0">
                <a:solidFill>
                  <a:schemeClr val="bg1"/>
                </a:solidFill>
              </a:rPr>
              <a:t>（十不善</a:t>
            </a:r>
            <a:r>
              <a:rPr lang="zh-CN" altLang="en-US" dirty="0" smtClean="0">
                <a:solidFill>
                  <a:schemeClr val="bg1"/>
                </a:solidFill>
              </a:rPr>
              <a:t>之意业）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</a:rPr>
              <a:t>）忏</a:t>
            </a:r>
            <a:r>
              <a:rPr lang="zh-CN" altLang="en-US" dirty="0">
                <a:solidFill>
                  <a:schemeClr val="bg1"/>
                </a:solidFill>
              </a:rPr>
              <a:t>悔具力重罪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156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776" y="0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出佛身血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715992"/>
            <a:ext cx="8229600" cy="600548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怎么叫出佛身血呢？现在释迦牟尼佛已经入涅盘了，那怎么会出佛身血呢？我们也没有生在佛在世的时候，也没有见到佛，怎么会出佛身血呢？这个出佛身血，就是佛在世的时候，你伤了佛的身体；佛入涅盘之后，把佛像毁坏了，或者把佛像的一个耳朵，或一根手指头弄掉了，这都是等于出佛身血；或是纸像，你把它烧了，这也等于出佛身血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476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776" y="0"/>
            <a:ext cx="8229600" cy="8858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诚</a:t>
            </a:r>
            <a:r>
              <a:rPr lang="zh-CN" altLang="en-US" dirty="0">
                <a:solidFill>
                  <a:srgbClr val="FFFF00"/>
                </a:solidFill>
              </a:rPr>
              <a:t>心发露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715992"/>
            <a:ext cx="8229600" cy="600548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应</a:t>
            </a:r>
            <a:r>
              <a:rPr lang="zh-CN" altLang="en-US" dirty="0">
                <a:solidFill>
                  <a:schemeClr val="bg1"/>
                </a:solidFill>
              </a:rPr>
              <a:t>在金刚萨埵本尊像前具体发露，如今是以金</a:t>
            </a:r>
            <a:r>
              <a:rPr lang="zh-CN" altLang="en-US" dirty="0" smtClean="0">
                <a:solidFill>
                  <a:schemeClr val="bg1"/>
                </a:solidFill>
              </a:rPr>
              <a:t>刚萨</a:t>
            </a:r>
            <a:r>
              <a:rPr lang="zh-CN" altLang="en-US" dirty="0">
                <a:solidFill>
                  <a:schemeClr val="bg1"/>
                </a:solidFill>
              </a:rPr>
              <a:t>埵身像救度众生的时期，能依像诚心发露罪业，佛尊以愿</a:t>
            </a:r>
            <a:r>
              <a:rPr lang="zh-CN" altLang="en-US" dirty="0" smtClean="0">
                <a:solidFill>
                  <a:schemeClr val="bg1"/>
                </a:solidFill>
              </a:rPr>
              <a:t>力决</a:t>
            </a:r>
            <a:r>
              <a:rPr lang="zh-CN" altLang="en-US" dirty="0">
                <a:solidFill>
                  <a:schemeClr val="bg1"/>
                </a:solidFill>
              </a:rPr>
              <a:t>定赐予加持。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今生或许未造谤法罪，但无始以来曾经自作、教他作、</a:t>
            </a:r>
            <a:r>
              <a:rPr lang="zh-CN" altLang="en-US" dirty="0" smtClean="0">
                <a:solidFill>
                  <a:schemeClr val="bg1"/>
                </a:solidFill>
              </a:rPr>
              <a:t>见作</a:t>
            </a:r>
            <a:r>
              <a:rPr lang="zh-CN" altLang="en-US" dirty="0">
                <a:solidFill>
                  <a:schemeClr val="bg1"/>
                </a:solidFill>
              </a:rPr>
              <a:t>随喜，若不对治，业力成熟时决定堕落，故应忏悔无始以</a:t>
            </a:r>
            <a:r>
              <a:rPr lang="zh-CN" altLang="en-US" dirty="0" smtClean="0">
                <a:solidFill>
                  <a:schemeClr val="bg1"/>
                </a:solidFill>
              </a:rPr>
              <a:t>来所</a:t>
            </a:r>
            <a:r>
              <a:rPr lang="zh-CN" altLang="en-US" dirty="0">
                <a:solidFill>
                  <a:schemeClr val="bg1"/>
                </a:solidFill>
              </a:rPr>
              <a:t>作</a:t>
            </a:r>
            <a:r>
              <a:rPr lang="zh-CN" altLang="en-US" dirty="0" smtClean="0">
                <a:solidFill>
                  <a:schemeClr val="bg1"/>
                </a:solidFill>
              </a:rPr>
              <a:t>。（</a:t>
            </a:r>
            <a:r>
              <a:rPr lang="zh-CN" altLang="en-US" dirty="0">
                <a:solidFill>
                  <a:schemeClr val="bg1"/>
                </a:solidFill>
              </a:rPr>
              <a:t>以下忏罪时均应如</a:t>
            </a:r>
            <a:r>
              <a:rPr lang="zh-CN" altLang="en-US" dirty="0" smtClean="0">
                <a:solidFill>
                  <a:schemeClr val="bg1"/>
                </a:solidFill>
              </a:rPr>
              <a:t>此）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709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776" y="0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忏悔谤法罪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715992"/>
            <a:ext cx="8229600" cy="600548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如果毁谤如来的正法，就会造下极重的罪业。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三摩地王经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说：与毁坏南赡部洲中的一切佛塔相比，毁谤契经的罪业尤极深重；与杀尽恒河沙数的阿罗汉相比，毁谤契经的罪业尤极深重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般若八千颂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中也说：“何人若造五无间，不及相似谤正法。”可见，相似的毁谤正法，就已造下超过五无间罪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[1]</a:t>
            </a:r>
            <a:r>
              <a:rPr lang="zh-CN" altLang="en-US" dirty="0">
                <a:solidFill>
                  <a:schemeClr val="bg1"/>
                </a:solidFill>
              </a:rPr>
              <a:t>的罪</a:t>
            </a:r>
            <a:r>
              <a:rPr lang="zh-CN" altLang="en-US" dirty="0" smtClean="0">
                <a:solidFill>
                  <a:schemeClr val="bg1"/>
                </a:solidFill>
              </a:rPr>
              <a:t>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3"/>
              </a:rPr>
              <a:t>[1]</a:t>
            </a:r>
            <a:r>
              <a:rPr lang="zh-CN" altLang="en-US" dirty="0">
                <a:solidFill>
                  <a:schemeClr val="bg1"/>
                </a:solidFill>
              </a:rPr>
              <a:t> 五无间罪：杀父、杀母、杀阿罗汉、出佛身血、破和合僧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http://www.xianmifw.com/treasure/book.php?do=content&amp;bookid=57&amp;chapterid=179&amp;p=8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10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Pages>0</Pages>
  <Words>779</Words>
  <Characters>0</Characters>
  <Application>Microsoft Office PowerPoint</Application>
  <DocSecurity>0</DocSecurity>
  <PresentationFormat>On-screen Show (4:3)</PresentationFormat>
  <Lines>0</Lines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宋体</vt:lpstr>
      <vt:lpstr>Arial</vt:lpstr>
      <vt:lpstr>Calibri</vt:lpstr>
      <vt:lpstr>Office Theme</vt:lpstr>
      <vt:lpstr>1_Office Theme</vt:lpstr>
      <vt:lpstr>净障修法文</vt:lpstr>
      <vt:lpstr>四力忏悔步骤</vt:lpstr>
      <vt:lpstr>十不善业</vt:lpstr>
      <vt:lpstr>忏悔14罪</vt:lpstr>
      <vt:lpstr>忏悔14罪</vt:lpstr>
      <vt:lpstr>出佛身血</vt:lpstr>
      <vt:lpstr>诚心发露</vt:lpstr>
      <vt:lpstr>忏悔谤法罪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411</cp:revision>
  <dcterms:created xsi:type="dcterms:W3CDTF">2017-03-28T04:55:03Z</dcterms:created>
  <dcterms:modified xsi:type="dcterms:W3CDTF">2021-12-15T02:17:21Z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