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1C0C-2505-4E06-8CEB-0B29B9683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8EE83-7C8F-4902-9DCA-0C532863C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88FB8-1F9E-465D-BE7D-6F8E2C20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C04E1-23CF-4DBF-989B-383BC3AD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DD19B-7B60-4330-BC31-49C03D19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573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50C2-2F02-405B-A7C2-0C12E8FE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47923-403A-46D6-9407-3DCF811D3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F1D08-9407-425D-8FD4-41F19627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1C062-05E9-4F52-B4B6-B1AE9797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4AFAD-C62C-40DC-8DE0-B7DC82EB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46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67D6A-00CF-41DE-86D2-64753B5E9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8DD43-6A14-42E2-898D-4B0345F9D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92F9E-BB8A-4275-AA51-599617A5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F0343-F1E0-4D8E-BBDC-4B828AC5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08590-DFE0-428D-A594-48C33E74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399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3418-0510-4C8A-A461-649EB7CA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D0FE1-4915-422C-95EE-D96485917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4441A-4564-433D-B599-1B256193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23DA0-9A6B-43CB-AE7A-B76061C6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41F4E-13ED-4C9F-B2D4-CD69F67C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382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8204-2017-41CD-88E9-EFFA0BE9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558FE-0F4D-4F6A-A56A-EB3BD7226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C01A-1E38-424D-92F9-879BC4D5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E11C3-57CD-4CC3-AE47-F71148FE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99CF7-78C5-4051-8A03-E4EF542F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13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D0D7-6D15-4C16-A664-7B17C92B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BA359-9F64-4ED4-823F-6605D5956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67E5A-7655-4E7F-A66E-F0265DBA7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DFA00-DF2E-41A8-9701-68A36B51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7F67-5709-4403-B0BD-CE25CACA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2471B-D7DE-4D8D-AC6F-0416AC49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14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3523-9ECF-4096-9FF1-4D83BFED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A9BFF-FDB5-4028-9B4F-328FE11DF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CB134-5702-478C-8EF1-7B7C81BCD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30946-4BEA-476B-BF2A-D70DF8E4B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FA07C-68A2-40DA-8A49-827AED0FF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E84C7-E73E-4E3D-B807-316B7E88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59075-3965-4C54-8422-C1FD010D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2D697-97CD-4351-831C-C5A73FDD2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070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AC90-21FD-4DA9-8456-ECC9E2BC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644DF-CD6B-45EE-AF93-A6D167B97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C31BC-8DC2-4809-BEE3-06096273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861DB-715F-46B0-88A8-DDA15C07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327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CD2A9-9E87-461E-9D8D-55B89870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B24F2-0037-4B1B-B273-105D7035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37EB3-9581-44F6-B0B7-F2D0C7FC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28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0E60-3F5A-413E-A86D-6F7E0E3E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15355-1408-4ACC-8F33-8808B68A2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F1E54-21B2-4EC6-B035-CDCF77557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87498-6B0A-4296-8358-F470E992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CE2B-4337-4081-A211-71712502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718C1-5783-4B4B-8492-77490447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02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2230F-3D79-41BD-B2EA-77D2338D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0E4B3-7ED1-4083-AD41-E5FCDAA30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C2B58-3982-4102-BFDC-9A5A136D7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31B7D-F9C8-4767-AC39-D0AC7799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EBFC4-8861-4800-B108-DFE60BB3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0BD91-7FFD-451F-910A-2E99BF35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96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ACC74-02D6-497C-B7D0-5A570E50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EEC73-D859-44CA-935D-B3B5CCB02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E0E61-4839-447B-AFE5-C4B335E94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A80DF-955A-4336-AEF3-2DB548B185AF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7A908-E439-4E76-877A-986B56E3C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6467E-AFC7-44E2-8240-0500C0C40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744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FF37-BC14-4DDC-BDB5-AD0C1027A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皈依</a:t>
            </a:r>
            <a:br>
              <a:rPr lang="en-CA" altLang="zh-CN" dirty="0"/>
            </a:br>
            <a:br>
              <a:rPr lang="en-CA" altLang="zh-CN" dirty="0"/>
            </a:br>
            <a:r>
              <a:rPr lang="zh-CN" altLang="en-US" dirty="0"/>
              <a:t> 慧灯之光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4950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皈依的具体修法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200" dirty="0"/>
              <a:t>皈依境观想好以后，就在自己的左边观想现世的母亲，右边观想现世的父亲，前面观想损害自己的怨敌或者是非人等等。周围就观想六道一切众生，他们和自己一起皈依三宝。如果皈依没有与大礼拜一起修，就要观想自己和众生一起合掌，并祈祷三宝：我从现在起乃至成佛之间的世世代代，只求三宝，只修三宝，只靠三宝，以后无论痛苦还是幸福，上天还是入地，只依靠三宝；无论遇到什么样的困难，唯求三宝加持。将佛作为导师，法作为所修的道，僧众作为道友。就这样诚心诚意地发誓皈依</a:t>
            </a:r>
            <a:endParaRPr lang="en-US" altLang="zh-CN" sz="2200" dirty="0"/>
          </a:p>
          <a:p>
            <a:pPr marL="0" indent="0">
              <a:spcBef>
                <a:spcPts val="0"/>
              </a:spcBef>
              <a:buNone/>
            </a:pPr>
            <a:endParaRPr lang="zh-CN" alt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00" dirty="0"/>
              <a:t>这个发誓要反反复复地串习，也要与日常的饮食起居相结合，时时刻刻忆念三宝，随处随地祈祷三宝，至对三宝发起无比的恭敬心和信心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00" dirty="0"/>
              <a:t>当生起强烈信心的时候，心里就会异常激动，眼泪直流，汗毛竖立，要到达这种程度才算真正的信心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205403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皈依的具体修法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200" dirty="0"/>
              <a:t>正式修行的时候，就一边观想，一边以猛厉的信心念诵皈依偈。十万遍最好都是以打坐的方式念。当然最要紧的不是念诵，而是刚才讲的六种或者三种决心，必须在这个决心的基础上念十万遍</a:t>
            </a:r>
            <a:endParaRPr lang="en-US" altLang="zh-CN" sz="2200" dirty="0"/>
          </a:p>
          <a:p>
            <a:pPr marL="0" indent="0">
              <a:spcBef>
                <a:spcPts val="0"/>
              </a:spcBef>
              <a:buNone/>
            </a:pPr>
            <a:endParaRPr lang="en-US" altLang="zh-CN" sz="22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00" dirty="0"/>
              <a:t>修皈依的时候，口中不断地念咒，心也要不断地配合，有些时候强调信心，有些时候强调观想，有些时候强调发誓，累的时候也可以稍加休息，尽量不要让杂念生起，在一座里都要这样坚持。一边念诵一边以左手拿着佛珠计数，这是皈依的具体修法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407006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皈依的具体修法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200" dirty="0"/>
              <a:t>起座的时候，向前面空中的三宝再次发起恭敬心，并观想自皈依境中的佛菩萨身上，发射出无量的光芒，照耀自己及周围的众生，在照射的一刹那，包括自己在内的所有众生，都融入前面的皈依境，最后自己和三宝融为一体，无二无别</a:t>
            </a:r>
            <a:endParaRPr lang="en-US" altLang="zh-CN" sz="2200" dirty="0"/>
          </a:p>
          <a:p>
            <a:pPr marL="0" indent="0">
              <a:spcBef>
                <a:spcPts val="0"/>
              </a:spcBef>
              <a:buNone/>
            </a:pPr>
            <a:endParaRPr lang="en-US" altLang="zh-CN" sz="22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00" dirty="0"/>
              <a:t>然后再观想皈依境从周边开始慢慢消失，化为光芒，最后佛菩萨、经书等等全部变成一团光融入莲花生大师，莲生大师也变成一团光，这团光越来越小，逐渐消失，融入法界当中，最后一无所有。这就是远离一切戏论的法界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00" dirty="0"/>
              <a:t>此时，我们要让心静下来，不起任何杂念。既不观想，也不发誓，什么都不想，一切都放下之后，心里非常平静，尽量保持这个状态几分钟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470596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皈依的具体修法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200" dirty="0"/>
              <a:t>当生起杂念的时候就开始回向，将前面一座当中修皈依的善根回向菩提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00" dirty="0"/>
              <a:t>可以念四句回向偈，再广一点的回向，就是念</a:t>
            </a:r>
            <a:r>
              <a:rPr lang="en-US" altLang="zh-CN" sz="2200" dirty="0"/>
              <a:t>《</a:t>
            </a:r>
            <a:r>
              <a:rPr lang="zh-CN" altLang="en-US" sz="2200" dirty="0"/>
              <a:t>普贤行愿品</a:t>
            </a:r>
            <a:r>
              <a:rPr lang="en-US" altLang="zh-CN" sz="2200" dirty="0"/>
              <a:t>》</a:t>
            </a:r>
            <a:r>
              <a:rPr lang="zh-CN" altLang="en-US" sz="2200" dirty="0"/>
              <a:t>。还有一种非常有用的回向方法，心里观想：三世诸佛菩萨如何回向他们的善根，我也如是回向。也可以观想：我愿依靠这个善根，而令一切众生迅速获得佛的果位。这些回向方式都是如法的回向</a:t>
            </a:r>
            <a:endParaRPr lang="en-US" altLang="zh-CN" sz="2200" dirty="0"/>
          </a:p>
          <a:p>
            <a:pPr marL="0" indent="0">
              <a:spcBef>
                <a:spcPts val="0"/>
              </a:spcBef>
              <a:buNone/>
            </a:pPr>
            <a:endParaRPr lang="en-US" altLang="zh-CN" sz="22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00" dirty="0"/>
              <a:t>做完回向起座的时候，还应当回头反观，在这一座中做得怎么样，当初刚刚入座的时候，我们曾发心：无论遇到什么情况，都要坚持把这一座修完。我们做到了没有？就这样反复提醒，反复警戒，然后再起座，这就是皈依的修法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050288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皈依的学处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200" dirty="0"/>
              <a:t>受了皈依戒以后，就有三条必须放弃的行为，以及三条必须遵守的戒律，总共有六条戒。</a:t>
            </a:r>
            <a:r>
              <a:rPr lang="en-US" altLang="zh-CN" sz="2200" dirty="0"/>
              <a:t>《</a:t>
            </a:r>
            <a:r>
              <a:rPr lang="zh-CN" altLang="en-US" sz="2200" dirty="0"/>
              <a:t>普贤上师言教</a:t>
            </a:r>
            <a:r>
              <a:rPr lang="en-US" altLang="zh-CN" sz="2200" dirty="0"/>
              <a:t>》</a:t>
            </a:r>
            <a:r>
              <a:rPr lang="zh-CN" altLang="en-US" sz="2200" dirty="0"/>
              <a:t>中讲得比较详细，于此我们只简单地介绍一下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00" dirty="0"/>
              <a:t>必须要遵守的三条戒：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22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zh-CN" altLang="en-US" sz="2200" dirty="0"/>
              <a:t>要发自内心地恭敬佛。在方便的时候，见到佛像就应当顶礼、合掌等等。还有就是不但要恭敬佛像，包括佛像碎片都应当恭敬</a:t>
            </a:r>
            <a:endParaRPr lang="en-US" altLang="zh-CN" sz="22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zh-CN" altLang="en-US" sz="2200" dirty="0"/>
              <a:t>要发自内心地恭敬法。不论是大乘小乘，凡是佛法都要恭敬，不能毁谤。恭敬法就必须恭敬法本。哪怕经书上的一个字，也都要像对待佛像的碎片一样恭敬</a:t>
            </a:r>
            <a:endParaRPr lang="en-US" altLang="zh-CN" sz="22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zh-CN" altLang="en-US" sz="2200" dirty="0"/>
              <a:t>要发自内心地恭敬僧众。无论大乘小乘，凡是僧众都要恭敬。不但恭敬僧众，对僧众的衣服，都不能有任何不恭敬的行为</a:t>
            </a:r>
          </a:p>
        </p:txBody>
      </p:sp>
    </p:spTree>
    <p:extLst>
      <p:ext uri="{BB962C8B-B14F-4D97-AF65-F5344CB8AC3E}">
        <p14:creationId xmlns:p14="http://schemas.microsoft.com/office/powerpoint/2010/main" val="3371473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皈依的学处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200" dirty="0"/>
              <a:t>不允许做的三条戒：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zh-CN" altLang="en-US" sz="2200" dirty="0"/>
              <a:t>皈依佛以后，不允许皈依世间的鬼神。世间的所谓护法以及外道的一些造物主、万能神等等，都属于世间鬼神的范畴。不能将他们作为我们的依怙，也不能向他们磕头</a:t>
            </a:r>
            <a:endParaRPr lang="en-US" altLang="zh-CN" sz="22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zh-CN" altLang="en-US" sz="2200" dirty="0"/>
              <a:t>皈依法以后，不允许伤害众生。作为一名凡夫，要完全不伤害的确很困难，但是要尽量减少伤害。</a:t>
            </a:r>
            <a:r>
              <a:rPr lang="zh-CN" altLang="en-US" sz="2400" dirty="0"/>
              <a:t>大乘佛教是以不伤害众生作为基础，在此基础上还要去饶益众生，度化众生，要帮助所有的人从轮回中解脱出去。</a:t>
            </a:r>
            <a:r>
              <a:rPr lang="zh-CN" altLang="en-US" sz="2200" dirty="0"/>
              <a:t>如果无意或者是有意地伤害了其他众生，就必须忏悔</a:t>
            </a:r>
            <a:endParaRPr lang="en-US" altLang="zh-CN" sz="22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zh-CN" altLang="en-US" sz="2200" dirty="0"/>
              <a:t>皈依僧以后，不允许与外道同住。如果认为外道的法超凡绝伦，修外道的人也让你五体投地，并以此发心而经常接近他们，经常跟他们来往，这种情况就是不允许的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00" dirty="0"/>
              <a:t>皈依的六条戒律中没有一条是不可企及的，只要愿意皈依三宝，都能够做到，所以，受皈依戒不应该有什么</a:t>
            </a:r>
            <a:r>
              <a:rPr lang="zh-CN" altLang="en-US" sz="2200"/>
              <a:t>顾虑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993513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9AE1-E7B4-480C-A5BD-9954CFFA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发菩提心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B95D9-EAA7-4102-A780-C4EA193CB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发两个决心</a:t>
            </a:r>
            <a:endParaRPr lang="en-CA" altLang="zh-CN" dirty="0"/>
          </a:p>
          <a:p>
            <a:r>
              <a:rPr lang="zh-CN" altLang="en-US" dirty="0"/>
              <a:t>从现在开始，生生世世要利益众生</a:t>
            </a:r>
            <a:endParaRPr lang="en-CA" altLang="zh-CN" dirty="0"/>
          </a:p>
          <a:p>
            <a:r>
              <a:rPr lang="zh-CN" altLang="en-US" dirty="0"/>
              <a:t>为了达到这个目标而成佛</a:t>
            </a:r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310509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内加行的内容和意义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200" dirty="0"/>
              <a:t>首先是皈依。皈依是一切修法的基础，皈依戒也是一切戒的基础。一切修法都是以皈依为前提，所以要皈依</a:t>
            </a:r>
          </a:p>
          <a:p>
            <a:pPr marL="0" indent="0">
              <a:buNone/>
            </a:pPr>
            <a:r>
              <a:rPr lang="zh-CN" altLang="en-US" sz="2200" dirty="0"/>
              <a:t>第二是发菩提心。没有菩提心，则无论修什么法都不是大乘佛法，更不是密宗的修法，没有菩提心根本就谈不上是大乘修行人，所以要发菩提心</a:t>
            </a:r>
          </a:p>
          <a:p>
            <a:pPr marL="0" indent="0">
              <a:buNone/>
            </a:pPr>
            <a:r>
              <a:rPr lang="zh-CN" altLang="en-US" sz="2200" dirty="0"/>
              <a:t>第三是金刚萨埵修法。无始以来，每一个众生都造了无以计数的罪业，如果这些罪业没有清净，就不能证悟空性，也就是说不能明心见性，所以要修金刚萨埵修法</a:t>
            </a:r>
          </a:p>
          <a:p>
            <a:pPr marL="0" indent="0">
              <a:buNone/>
            </a:pPr>
            <a:r>
              <a:rPr lang="zh-CN" altLang="en-US" sz="2200" dirty="0"/>
              <a:t>第四是供修曼茶罗。曼茶罗是积累资粮的一种非常殊胜的方便。必须福慧二资粮双运双修，才能够成佛；缺少哪一个，都不能成佛，所以要供修曼茶罗</a:t>
            </a:r>
          </a:p>
          <a:p>
            <a:pPr marL="0" indent="0">
              <a:buNone/>
            </a:pPr>
            <a:r>
              <a:rPr lang="zh-CN" altLang="en-US" sz="2200" dirty="0"/>
              <a:t>第五是修上师瑜伽。曼茶罗修完以后，证悟空性的条件基本上具备了。接下来就是要寻根究底，去证悟空性，去领悟和感觉空性。当然，密乘还特别强调，如果没有上师的加持，也不能证悟空性，所以要修上师瑜伽的修法</a:t>
            </a:r>
          </a:p>
          <a:p>
            <a:pPr marL="0" indent="0">
              <a:buNone/>
            </a:pPr>
            <a:r>
              <a:rPr lang="zh-CN" altLang="en-US" sz="2200" dirty="0"/>
              <a:t>五加行修完以后，就有资格修大圆满。依靠五种加行修法的能力能够证悟空性，密宗也叫做证悟自然智慧</a:t>
            </a:r>
            <a:r>
              <a:rPr lang="en-US" altLang="zh-CN" sz="2200" dirty="0"/>
              <a:t>/</a:t>
            </a:r>
            <a:r>
              <a:rPr lang="zh-CN" altLang="en-US" sz="2200" dirty="0"/>
              <a:t>如来藏。我们修行的目的，就是要证悟自然本智。这是所有大乘佛法的共同目标</a:t>
            </a:r>
          </a:p>
        </p:txBody>
      </p:sp>
    </p:spTree>
    <p:extLst>
      <p:ext uri="{BB962C8B-B14F-4D97-AF65-F5344CB8AC3E}">
        <p14:creationId xmlns:p14="http://schemas.microsoft.com/office/powerpoint/2010/main" val="17648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皈依的含义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200" dirty="0"/>
              <a:t>我们感觉到轮回非常可怕，只有皈依三宝，才有从轮回里逃脱的希望。其他世间的任何方法，都不可能让我们得到解脱。对三宝建立了这种信任感，就叫做信仰。这是皈依的基础。必须要以智慧和理智而信仰，而不能盲目地信仰。这在皈依之前是非常重要的</a:t>
            </a:r>
            <a:endParaRPr lang="en-US" altLang="zh-CN" sz="22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00" dirty="0"/>
              <a:t>皈依的真实含义是自己心坎深处的一种誓言和决心：</a:t>
            </a:r>
          </a:p>
          <a:p>
            <a:pPr>
              <a:spcBef>
                <a:spcPts val="0"/>
              </a:spcBef>
            </a:pPr>
            <a:r>
              <a:rPr lang="zh-CN" altLang="en-US" sz="1900" dirty="0"/>
              <a:t>首先，我们要知道什么是三宝，三宝就是佛宝、法宝和僧宝。佛宝就是释迦牟尼佛等三世十方诸佛的化身、报身以及法身。凡是佛都属于佛宝，都是我们的皈依处</a:t>
            </a:r>
            <a:endParaRPr lang="en-US" altLang="zh-CN" sz="1900" dirty="0"/>
          </a:p>
          <a:p>
            <a:pPr>
              <a:spcBef>
                <a:spcPts val="0"/>
              </a:spcBef>
            </a:pPr>
            <a:r>
              <a:rPr lang="zh-CN" altLang="en-US" sz="1900" dirty="0"/>
              <a:t>第二就是法宝，无论是大乘的法，还是小乘的法，无论是显宗还是密宗，只要是佛所说的法，都叫做法宝。法宝可以分为两部分：证法和教法。证法就是戒、定、慧，也就是戒律、禅定和智慧；教法就是三藏的经典。教证二法当中包括了所有的佛法</a:t>
            </a:r>
            <a:endParaRPr lang="en-US" altLang="zh-CN" sz="1900" dirty="0"/>
          </a:p>
          <a:p>
            <a:pPr>
              <a:spcBef>
                <a:spcPts val="0"/>
              </a:spcBef>
            </a:pPr>
            <a:r>
              <a:rPr lang="zh-CN" altLang="en-US" sz="1900" dirty="0"/>
              <a:t>第三就是僧众，大小乘的观点稍有不同，从大乘佛教的角度而言，僧宝就是证悟了一地以上的菩萨，比如说观世音菩萨、文殊菩萨、地藏王菩萨等等，哪怕仅仅是一位菩萨，都叫做僧宝</a:t>
            </a:r>
            <a:endParaRPr lang="en-US" altLang="zh-CN" sz="19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00" dirty="0"/>
              <a:t>密宗还讲第四宝：金刚上师。金刚上师既是三宝的综合体，也可以当成第四宝，都不矛盾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00" dirty="0"/>
              <a:t>皈依不是皈依一、两个具体的人，而是皈依所有的佛法僧</a:t>
            </a:r>
          </a:p>
        </p:txBody>
      </p:sp>
    </p:spTree>
    <p:extLst>
      <p:ext uri="{BB962C8B-B14F-4D97-AF65-F5344CB8AC3E}">
        <p14:creationId xmlns:p14="http://schemas.microsoft.com/office/powerpoint/2010/main" val="3103805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皈依的本体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200" dirty="0"/>
              <a:t>皈依的本体就是决心</a:t>
            </a:r>
          </a:p>
          <a:p>
            <a:pPr>
              <a:spcBef>
                <a:spcPts val="0"/>
              </a:spcBef>
            </a:pPr>
            <a:r>
              <a:rPr lang="zh-CN" altLang="en-US" sz="2200" dirty="0"/>
              <a:t>皈依佛的时候，就要发誓：一、我从今天起生生世世乃至成佛之间，释迦牟尼佛等佛为我的导师，引导我们奔赴解脱。二，除了释迦牟尼佛以外，其他世间的鬼神、造物主，都不是我们的导师</a:t>
            </a:r>
          </a:p>
          <a:p>
            <a:pPr>
              <a:spcBef>
                <a:spcPts val="0"/>
              </a:spcBef>
            </a:pPr>
            <a:r>
              <a:rPr lang="zh-CN" altLang="en-US" sz="2200" dirty="0"/>
              <a:t>皈依法的时候也要发誓：一、我从今天起乃至成佛之间，生生世世将释迦牟尼佛宣说的法，作为我的道（我们要修的法）。二、除了佛法以外，不将其他宗教的法，作为我的道</a:t>
            </a:r>
            <a:endParaRPr lang="en-US" altLang="zh-CN" sz="2200" dirty="0"/>
          </a:p>
          <a:p>
            <a:pPr>
              <a:spcBef>
                <a:spcPts val="0"/>
              </a:spcBef>
            </a:pPr>
            <a:r>
              <a:rPr lang="zh-CN" altLang="en-US" sz="2200" dirty="0"/>
              <a:t>皈依僧众的时候同样也要下决心：一、我从现在起乃至成佛之间，生生世世将学佛的僧众作为我的道友。二、就是除了这些僧众以外，修邪魔外道的法或者是不修法的人，都不能将他们视为我们的道友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00" dirty="0"/>
              <a:t>归纳起来，就是皈依佛、皈依法、皈依僧，各有两种决心，一共就有六种决心。具有这六种决心，才叫做皈依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00" dirty="0"/>
              <a:t>有了这样的决心，再举行皈依的仪式，就可以得到完整的戒律</a:t>
            </a:r>
            <a:r>
              <a:rPr lang="en-US" altLang="zh-CN" sz="2200" dirty="0"/>
              <a:t>——</a:t>
            </a:r>
            <a:r>
              <a:rPr lang="zh-CN" altLang="en-US" sz="2200" dirty="0"/>
              <a:t>皈依戒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83267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皈依的目的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200" dirty="0"/>
              <a:t>归纳而言，皈依有三种不同的目的：</a:t>
            </a:r>
          </a:p>
          <a:p>
            <a:pPr>
              <a:spcBef>
                <a:spcPts val="0"/>
              </a:spcBef>
            </a:pPr>
            <a:r>
              <a:rPr lang="zh-CN" altLang="en-US" sz="2200" dirty="0"/>
              <a:t>第一个是下等的发心，即向往这一世能健康、长寿、发财，或害怕下一世堕入地狱、饿鬼、旁生等恶道，希望自己能得到人天的安乐。皈依者所恐惧的，不是整个轮回，而是轮回里的一部分，因此而皈依三宝</a:t>
            </a:r>
          </a:p>
          <a:p>
            <a:pPr>
              <a:spcBef>
                <a:spcPts val="0"/>
              </a:spcBef>
            </a:pPr>
            <a:r>
              <a:rPr lang="zh-CN" altLang="en-US" sz="2200" dirty="0"/>
              <a:t>第二个是中等的发心，即小乘阿罗汉的皈依目的。已经能意识到，整个轮回，从地狱到无色界的三界六道都充满了痛苦，没有可以躲避痛苦的地方，从而厌离整个轮回，希望自己一个人能从轮回中得到解脱，因此而皈依三宝</a:t>
            </a:r>
          </a:p>
          <a:p>
            <a:pPr>
              <a:spcBef>
                <a:spcPts val="0"/>
              </a:spcBef>
            </a:pPr>
            <a:r>
              <a:rPr lang="zh-CN" altLang="en-US" sz="2200" dirty="0"/>
              <a:t>第三个是上等的发心，也即大乘菩萨的皈依目的。大乘菩萨与声缘阿罗汉共同的地方，就是大乘菩萨同样意识到轮回充满了痛苦；不同的是，阿罗汉只希望自己能得解脱，大乘菩萨却抛下自己的利益，而希望其他的众生能够解脱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00" dirty="0"/>
              <a:t>要做到上等发心的皈依，必须要有一定的慈悲心基础，如果没有慈悲心，就不可能有这样的想法。因为我们是凡夫，无始以来到现在，根本没有什么利益众生的概念，所以现在要放下习以为常的一切执着，而一心一意地去考虑众生的解脱</a:t>
            </a:r>
            <a:endParaRPr lang="en-US" altLang="zh-CN" sz="2200" dirty="0"/>
          </a:p>
          <a:p>
            <a:pPr marL="0" indent="0">
              <a:spcBef>
                <a:spcPts val="0"/>
              </a:spcBef>
              <a:buNone/>
            </a:pP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43048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皈依的具体修法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200" b="1" dirty="0"/>
              <a:t>念诵部分：</a:t>
            </a:r>
            <a:endParaRPr lang="en-US" altLang="zh-CN" sz="2200" b="1" dirty="0"/>
          </a:p>
          <a:p>
            <a:pPr marL="0" indent="0">
              <a:spcBef>
                <a:spcPts val="0"/>
              </a:spcBef>
              <a:buNone/>
            </a:pPr>
            <a:endParaRPr lang="en-US" altLang="zh-CN" sz="22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00" dirty="0"/>
              <a:t>加行仪轨有两种，一种是</a:t>
            </a:r>
            <a:r>
              <a:rPr lang="en-US" altLang="zh-CN" sz="2200" dirty="0"/>
              <a:t>《</a:t>
            </a:r>
            <a:r>
              <a:rPr lang="zh-CN" altLang="en-US" sz="2200" dirty="0"/>
              <a:t>大圆满龙钦心髓加行仪轨</a:t>
            </a:r>
            <a:r>
              <a:rPr lang="en-US" altLang="zh-CN" sz="2200" dirty="0"/>
              <a:t>》</a:t>
            </a:r>
            <a:r>
              <a:rPr lang="zh-CN" altLang="en-US" sz="2200" dirty="0"/>
              <a:t>，在</a:t>
            </a:r>
            <a:r>
              <a:rPr lang="en-US" altLang="zh-CN" sz="2200" dirty="0"/>
              <a:t>《</a:t>
            </a:r>
            <a:r>
              <a:rPr lang="zh-CN" altLang="en-US" sz="2200" dirty="0"/>
              <a:t>普贤上师言教</a:t>
            </a:r>
            <a:r>
              <a:rPr lang="en-US" altLang="zh-CN" sz="2200" dirty="0"/>
              <a:t>》</a:t>
            </a:r>
            <a:r>
              <a:rPr lang="zh-CN" altLang="en-US" sz="2200" dirty="0"/>
              <a:t>中；还有一种是麦彭仁波切所造的</a:t>
            </a:r>
            <a:r>
              <a:rPr lang="en-US" altLang="zh-CN" sz="2200" dirty="0"/>
              <a:t>《</a:t>
            </a:r>
            <a:r>
              <a:rPr lang="zh-CN" altLang="en-US" sz="2200" dirty="0"/>
              <a:t>前行念诵仪轨</a:t>
            </a:r>
            <a:r>
              <a:rPr lang="en-US" altLang="zh-CN" sz="2200" dirty="0"/>
              <a:t>·</a:t>
            </a:r>
            <a:r>
              <a:rPr lang="zh-CN" altLang="en-US" sz="2200" dirty="0"/>
              <a:t>开显解脱道</a:t>
            </a:r>
            <a:r>
              <a:rPr lang="en-US" altLang="zh-CN" sz="2200" dirty="0"/>
              <a:t>》</a:t>
            </a:r>
            <a:r>
              <a:rPr lang="zh-CN" altLang="en-US" sz="2200" dirty="0"/>
              <a:t>，虽然文字比较简略，但包含了所有的内容。居士们平时比较忙碌，念这个仪轨就非常合适。皈依偈也因为念诵仪轨的不同，而分为两种</a:t>
            </a:r>
            <a:endParaRPr lang="en-US" altLang="zh-CN" sz="2200" dirty="0"/>
          </a:p>
          <a:p>
            <a:pPr marL="0" indent="0">
              <a:spcBef>
                <a:spcPts val="0"/>
              </a:spcBef>
              <a:buNone/>
            </a:pPr>
            <a:endParaRPr lang="en-US" altLang="zh-CN" sz="22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00" dirty="0"/>
              <a:t>这两种皈依偈的实际内容虽然有些差别，但我们都可以选择。最好念诵第一行的藏文，如果不会就念第二行用汉语所标的藏音，实在有困难，也可以读第三行的汉语。无论选择念诵哪种皈依偈，在修皈依期间都要念诵十万遍，十万遍念完以后，还要再念一万作为补充</a:t>
            </a:r>
          </a:p>
        </p:txBody>
      </p:sp>
    </p:spTree>
    <p:extLst>
      <p:ext uri="{BB962C8B-B14F-4D97-AF65-F5344CB8AC3E}">
        <p14:creationId xmlns:p14="http://schemas.microsoft.com/office/powerpoint/2010/main" val="4265858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皈依的具体修法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200" b="1" dirty="0"/>
              <a:t>观想的前期准备：</a:t>
            </a:r>
            <a:endParaRPr lang="en-US" altLang="zh-CN" sz="2200" b="1" dirty="0"/>
          </a:p>
          <a:p>
            <a:pPr marL="0" indent="0">
              <a:spcBef>
                <a:spcPts val="0"/>
              </a:spcBef>
              <a:buNone/>
            </a:pPr>
            <a:endParaRPr lang="en-US" altLang="zh-CN" sz="22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00" dirty="0"/>
              <a:t>观想的时候，我们可以看皈依境图片（尺寸量度必须符合要求，需开过光）</a:t>
            </a:r>
            <a:endParaRPr lang="en-US" altLang="zh-CN" sz="2200" dirty="0"/>
          </a:p>
          <a:p>
            <a:pPr marL="0" indent="0">
              <a:spcBef>
                <a:spcPts val="0"/>
              </a:spcBef>
              <a:buNone/>
            </a:pPr>
            <a:endParaRPr lang="en-US" altLang="zh-CN" sz="22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00" dirty="0"/>
              <a:t>将开光后的皈依境唐卡挂在供桌上方，前面供一些简单的供品，然后就坐在佛像前。坐的时候，除了眼睛以外，要依毗卢七法，但这个时候眼睛不是往下看，而要看唐卡，轮流地观察各个佛菩萨像的面部、头、右手、左手、右腿、左腿，以及整个身体，包括身上的服饰。然后再观察周围的环境。观察一段时间以后，即使没有唐卡，心里仍可以观想得很清楚</a:t>
            </a:r>
            <a:endParaRPr lang="en-US" altLang="zh-CN" sz="2200" dirty="0"/>
          </a:p>
          <a:p>
            <a:pPr marL="0" indent="0">
              <a:spcBef>
                <a:spcPts val="0"/>
              </a:spcBef>
              <a:buNone/>
            </a:pPr>
            <a:endParaRPr lang="zh-CN" alt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00" dirty="0"/>
              <a:t>当然，我们不能将唐卡看成是一般的平面画，而是要把上面所描绘的内容当成真正的佛、菩萨以及佛的刹土等等</a:t>
            </a:r>
          </a:p>
        </p:txBody>
      </p:sp>
    </p:spTree>
    <p:extLst>
      <p:ext uri="{BB962C8B-B14F-4D97-AF65-F5344CB8AC3E}">
        <p14:creationId xmlns:p14="http://schemas.microsoft.com/office/powerpoint/2010/main" val="256219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皈依的具体修法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200" b="1" dirty="0"/>
              <a:t>观想方法：</a:t>
            </a:r>
            <a:endParaRPr lang="en-US" altLang="zh-CN" sz="2200" b="1" dirty="0"/>
          </a:p>
          <a:p>
            <a:pPr marL="0" indent="0">
              <a:spcBef>
                <a:spcPts val="0"/>
              </a:spcBef>
              <a:buNone/>
            </a:pPr>
            <a:endParaRPr lang="en-US" altLang="zh-CN" sz="22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00" dirty="0"/>
              <a:t>正式观想的时候，观想周围环境是要像</a:t>
            </a:r>
            <a:r>
              <a:rPr lang="en-US" altLang="zh-CN" sz="2200" dirty="0"/>
              <a:t>《</a:t>
            </a:r>
            <a:r>
              <a:rPr lang="zh-CN" altLang="en-US" sz="2200" dirty="0"/>
              <a:t>佛说阿弥陀经</a:t>
            </a:r>
            <a:r>
              <a:rPr lang="en-US" altLang="zh-CN" sz="2200" dirty="0"/>
              <a:t>》</a:t>
            </a:r>
            <a:r>
              <a:rPr lang="zh-CN" altLang="en-US" sz="2200" dirty="0"/>
              <a:t>里所描述的极乐世界一样，一切都是由金银、琉璃、珠宝等等组成，地面如同玻璃一般平整而有弹性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00" dirty="0"/>
              <a:t>在这极为庄严清净的环境中，观想自己前方有一棵如意树。它有前、后、左、右、中一共五根树枝。在中间的树枝上面，观想莲花生大师；前面的树枝上面，观想以释迦牟尼佛为首的三世诸佛；右边的树枝上面，观想以地藏王菩萨、虚空藏菩萨、普贤菩萨等八大菩萨为首的大乘僧众；左边的树枝上，观想以目犍连、舍利子等等为首的小乘僧众；后边的树枝上面，观想为包括大圆满的经典在内的法宝经函。在树枝周围观想各种护法以及其他的一些菩萨，这就是皈依境。皈依境里面包含了三宝，前面是佛宝，左右大小乘的僧众是僧宝，后面的经书是法宝，中间的莲花生大师既可以作为三宝的总体，也可以作为第四宝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00" dirty="0"/>
              <a:t>就这样反反复复地观想，直至在你面前没有唐卡的时候，也能观想得比较清楚为止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7090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4230</Words>
  <Application>Microsoft Office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  皈依   慧灯之光</vt:lpstr>
      <vt:lpstr>发菩提心</vt:lpstr>
      <vt:lpstr>内加行的内容和意义</vt:lpstr>
      <vt:lpstr>皈依的含义</vt:lpstr>
      <vt:lpstr>皈依的本体</vt:lpstr>
      <vt:lpstr>皈依的目的</vt:lpstr>
      <vt:lpstr>皈依的具体修法</vt:lpstr>
      <vt:lpstr>皈依的具体修法</vt:lpstr>
      <vt:lpstr>皈依的具体修法</vt:lpstr>
      <vt:lpstr>皈依的具体修法</vt:lpstr>
      <vt:lpstr>皈依的具体修法</vt:lpstr>
      <vt:lpstr>皈依的具体修法</vt:lpstr>
      <vt:lpstr>皈依的具体修法</vt:lpstr>
      <vt:lpstr>皈依的学处</vt:lpstr>
      <vt:lpstr>皈依的学处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佛教的物种起源说</dc:title>
  <dc:creator>che oscar</dc:creator>
  <cp:lastModifiedBy>che oscar</cp:lastModifiedBy>
  <cp:revision>90</cp:revision>
  <dcterms:created xsi:type="dcterms:W3CDTF">2019-09-09T22:11:19Z</dcterms:created>
  <dcterms:modified xsi:type="dcterms:W3CDTF">2022-07-25T23:30:56Z</dcterms:modified>
</cp:coreProperties>
</file>