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6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109"/>
  </p:normalViewPr>
  <p:slideViewPr>
    <p:cSldViewPr snapToGrid="0" snapToObjects="1">
      <p:cViewPr varScale="1">
        <p:scale>
          <a:sx n="112" d="100"/>
          <a:sy n="112" d="100"/>
        </p:scale>
        <p:origin x="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6A5B2-EDF7-63C7-2600-7B60BD355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3547" y="1251517"/>
            <a:ext cx="8915399" cy="2262781"/>
          </a:xfrm>
        </p:spPr>
        <p:txBody>
          <a:bodyPr>
            <a:normAutofit/>
          </a:bodyPr>
          <a:lstStyle/>
          <a:p>
            <a:r>
              <a:rPr lang="en-US" sz="88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皈依</a:t>
            </a:r>
            <a:endParaRPr lang="en-US" sz="8800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92BC33-BC13-B96C-7B59-B867E53A5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7572" y="4035983"/>
            <a:ext cx="8915399" cy="1126283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KaiTi" panose="02010609060101010101" pitchFamily="49" charset="-122"/>
                <a:ea typeface="KaiTi" panose="02010609060101010101" pitchFamily="49" charset="-122"/>
              </a:rPr>
              <a:t>視頻</a:t>
            </a:r>
            <a:r>
              <a:rPr lang="en-US" sz="32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TW" sz="3200" dirty="0">
                <a:latin typeface="KaiTi" panose="02010609060101010101" pitchFamily="49" charset="-122"/>
                <a:ea typeface="KaiTi" panose="02010609060101010101" pitchFamily="49" charset="-122"/>
              </a:rPr>
              <a:t>1-1</a:t>
            </a:r>
            <a:endParaRPr lang="en-US" sz="3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8852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08F4-2E52-9240-1B90-19E7FAF00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277" y="378450"/>
            <a:ext cx="8911687" cy="1280890"/>
          </a:xfrm>
        </p:spPr>
        <p:txBody>
          <a:bodyPr>
            <a:normAutofit/>
          </a:bodyPr>
          <a:lstStyle/>
          <a:p>
            <a:endParaRPr lang="en-US" sz="4800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DC7BD-D596-883A-756F-6FEEAAC3E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6472" y="1965277"/>
            <a:ext cx="9635318" cy="4626591"/>
          </a:xfrm>
        </p:spPr>
        <p:txBody>
          <a:bodyPr>
            <a:noAutofit/>
          </a:bodyPr>
          <a:lstStyle/>
          <a:p>
            <a:endParaRPr lang="en-CA" altLang="zh-TW" sz="2000" dirty="0"/>
          </a:p>
          <a:p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是否所有的迷信都是錯的呢？要看所相信的對方，如果對方是有問過題的，那我們這樣子迷信，一定會出問題。如果對方是佛法僧，我們沒有任何觀察，去盲目地相信，這個雖然是迷信，但我們相信的對方因為是佛法僧，我們不會上當受騙。只是因為自己的信心不堅定，有可能會動搖，但我們相信的對方是沒問題。信的人沒有錯的話就沒問題。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我們對佛菩薩要產生堅定不移的信心，最好去觀察。觀察了對自己的信心成長有幫助。沒有信心，我們沒辦法學佛，沒辦法修行，所以大家一定要有這個信心，建立對三寶堅定不移的信心。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CA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3670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4E95A-DDF2-0FEA-BCA4-0E0345CC5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KaiTi" panose="02010609060101010101" pitchFamily="49" charset="-122"/>
                <a:ea typeface="KaiTi" panose="02010609060101010101" pitchFamily="49" charset="-122"/>
              </a:rPr>
              <a:t>7.</a:t>
            </a:r>
            <a:r>
              <a:rPr lang="zh-TW" altLang="en-US" sz="4800" b="1" dirty="0">
                <a:latin typeface="KaiTi" panose="02010609060101010101" pitchFamily="49" charset="-122"/>
                <a:ea typeface="KaiTi" panose="02010609060101010101" pitchFamily="49" charset="-122"/>
              </a:rPr>
              <a:t>控制不住的惡念邪見</a:t>
            </a:r>
            <a:r>
              <a:rPr lang="en-CA" sz="4800" b="1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endParaRPr lang="en-US" sz="4800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00AB8-BFCC-60DD-FD99-80188E3E8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1989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去觀想佛菩薩時，心裡會產生惡念，控制不住產生惡念邪見，有幾方面原因：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（</a:t>
            </a: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1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）從小時候聽到佛法宗教負面信息。</a:t>
            </a:r>
            <a:br>
              <a:rPr lang="en-CA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  <a:sym typeface="Wingdings" pitchFamily="2" charset="2"/>
              </a:rPr>
              <a:t>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聞思很重要，深入學習和觀察。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（</a:t>
            </a: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2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）業障其他的干擾。</a:t>
            </a:r>
            <a:br>
              <a:rPr lang="en-CA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  <a:sym typeface="Wingdings" pitchFamily="2" charset="2"/>
              </a:rPr>
              <a:t>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祈請蓮花生大士加持，修蓮花生大士的修法，念心咒，不讓我們產生這樣的惡念，讓以後修行的路更順利。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170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4E95A-DDF2-0FEA-BCA4-0E0345CC5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latin typeface="KaiTi" panose="02010609060101010101" pitchFamily="49" charset="-122"/>
                <a:ea typeface="KaiTi" panose="02010609060101010101" pitchFamily="49" charset="-122"/>
              </a:rPr>
              <a:t>8.</a:t>
            </a:r>
            <a:r>
              <a:rPr lang="zh-TW" altLang="en-US" sz="4800" b="1" dirty="0">
                <a:latin typeface="KaiTi" panose="02010609060101010101" pitchFamily="49" charset="-122"/>
                <a:ea typeface="KaiTi" panose="02010609060101010101" pitchFamily="49" charset="-122"/>
              </a:rPr>
              <a:t> 信心分四種</a:t>
            </a:r>
            <a:endParaRPr lang="en-US" sz="4800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00AB8-BFCC-60DD-FD99-80188E3E8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1"/>
            <a:ext cx="8915400" cy="4673220"/>
          </a:xfrm>
        </p:spPr>
        <p:txBody>
          <a:bodyPr>
            <a:normAutofit/>
          </a:bodyPr>
          <a:lstStyle/>
          <a:p>
            <a:r>
              <a:rPr lang="en-CA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(1)</a:t>
            </a: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TW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清淨信：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我們看到了三寶，心裡特別的開心，蓮花生大士師說過這個信心就是像小孩看到母親一樣。除了這種信任以外，還有就是一種情感，特別開心。看到佛像、佛塔時就感覺到很溫暖很開心。當我們看到聽到佛、上師、三寶，所有這些世俗的不清淨的東西全部消失，心裡產生非常歡喜的心。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(2) </a:t>
            </a:r>
            <a:r>
              <a:rPr lang="zh-TW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欲樂信：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我們聽到這個佛法裡的境界，像菩提心、證悟空性，我們就覺得非常殊勝，非常的好，所以我也一定要這樣子做到。下定決心我一定要去做，這個想法就是追逐的心。相信這是對的，是好的，所以我也想去做這件事情。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en-CA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(3)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TW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勝解信：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堅定不移地，特別的相信。平時我們講的信任、信賴就是勝解信。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CA" dirty="0"/>
          </a:p>
          <a:p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567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549B9-C033-116C-4186-11FB54265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9869" y="736978"/>
            <a:ext cx="9894627" cy="6121021"/>
          </a:xfrm>
        </p:spPr>
        <p:txBody>
          <a:bodyPr>
            <a:normAutofit fontScale="92500" lnSpcReduction="10000"/>
          </a:bodyPr>
          <a:lstStyle/>
          <a:p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(4)</a:t>
            </a:r>
            <a:r>
              <a:rPr 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TW" altLang="en-US" sz="2600" b="1" dirty="0">
                <a:latin typeface="KaiTi" panose="02010609060101010101" pitchFamily="49" charset="-122"/>
                <a:ea typeface="KaiTi" panose="02010609060101010101" pitchFamily="49" charset="-122"/>
              </a:rPr>
              <a:t>不退轉信：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現在有一個堅定不移的信心，一輩子都不退轉，不管遇到任何問題這種信心是不退轉。這種信心是凡夫我們這種普通人也可以有，絕對地不退轉，從大乘佛教的角度講是一地菩薩以上的所有的都是不退轉，永遠不退轉。還未到一地菩薩，菩提心出離心等是相對來說是不退轉，但是不是絕對的，如果有其他強大的原因的話，也會退轉。相對來說，我們通過聞思修獲得的信心是不會退轉。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這四個信心非常重要。首先我們要學佛的話，首先要考慮這些最基礎最基本的做好了沒，這些條件還不具備的話，先去把這些問題上下功夫，還不要忙去修更高的法。如果最基本的這些都沒有做好，去修其他的，根本是沒有用的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對修行人來說，修信心是非常非常關鍵的。如果信心不足，就沒有辦法修，沒有辦法學。</a:t>
            </a:r>
            <a:endParaRPr lang="en-CA" altLang="zh-TW" sz="2200" dirty="0">
              <a:solidFill>
                <a:srgbClr val="FF00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首先對佛法、對三寶要建立起信心。有了信心以後，我們就僅僅是這個信心，很多時候只靠這個信心也可以得到加持。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開悟要靠上師三寶加持，加持要靠我們的信心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，這是因果。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開悟要靠加持，加持要靠我們自己的信心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。沒有信心就得不到加持。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通過文字上的學習只能達到讓我們擁有一些比較好的理解。可以讓我們的知識更加豐富，可以讓我們學到一些佛教知識。聞思最終無法讓我們証悟。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走到這階段時需要幾個方面的力量：一個是自己積累福報的力量，修曼札羅、修金剛薩埵懺悔，然後就需要上師的加持，通過上師瑜珈得到加持。這些都是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建立在信心這個基礎上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2173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CDD53-5D0C-4B3A-8A5D-D377C6014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問</a:t>
            </a:r>
            <a:r>
              <a:rPr lang="zh-TW" altLang="en-US" sz="4800" b="1" dirty="0">
                <a:latin typeface="KaiTi" panose="02010609060101010101" pitchFamily="49" charset="-122"/>
                <a:ea typeface="KaiTi" panose="02010609060101010101" pitchFamily="49" charset="-122"/>
              </a:rPr>
              <a:t>題討論</a:t>
            </a:r>
            <a:endParaRPr lang="en-US" sz="4800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8D299-E838-2448-3AC0-D977C5BC8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85564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1.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都已經受過三皈依了，為什麼還要修皈依？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2. 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什麼是皈依？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en-CA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3. 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皈依的關鍵是什麼？為什麼如此重要？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4.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對三寶的信心來自於哪裡？又以何種最好，最堅定不移？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5.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信心分哪四種？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6.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問自己觀察自己，我的信心怎麼樣？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7.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自由討論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103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EFA69-E8B0-73F6-3E46-F6076BE2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發菩提心</a:t>
            </a:r>
            <a:endParaRPr lang="en-US" sz="4800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1DF7B-BE65-281E-98E1-EF5FA3A2E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學大乘佛教，不管是聞思修、燒香拜佛都要發菩提心，沒有菩提心的任何一個善，從大乘佛教的角度來講都不是善。表面看起來再偉大的行善，沒有菩提心，什麼都不是。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大家心里发心，為了要让天下所有的众生离苦得乐，为了做到这件事情，我要下定決心成佛。为了成佛，我今天来聞思，然后去修。</a:t>
            </a:r>
            <a:endParaRPr lang="en-US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8395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9B52-48E7-1DE2-391E-B63B21352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大網</a:t>
            </a:r>
            <a:endParaRPr lang="en-US" sz="4800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DB2A2-B585-A769-2DD7-292D24E76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51286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1.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基礎一定要做好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2.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為何要修皈依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3.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什麼是皈依？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4.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皈依的關鍵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5.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信心來自於聞思修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6.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迷信 </a:t>
            </a:r>
            <a:r>
              <a:rPr lang="en-CA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vs 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智信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7.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控制不住的惡念邪見</a:t>
            </a: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8.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信心分四種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196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D0BFD-1555-1EBB-2F62-53C784EF6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800" b="1" dirty="0">
                <a:latin typeface="KaiTi" panose="02010609060101010101" pitchFamily="49" charset="-122"/>
                <a:ea typeface="KaiTi" panose="02010609060101010101" pitchFamily="49" charset="-122"/>
              </a:rPr>
              <a:t>1.</a:t>
            </a:r>
            <a:r>
              <a:rPr lang="zh-TW" altLang="en-US" sz="4800" b="1" dirty="0">
                <a:latin typeface="KaiTi" panose="02010609060101010101" pitchFamily="49" charset="-122"/>
                <a:ea typeface="KaiTi" panose="02010609060101010101" pitchFamily="49" charset="-122"/>
              </a:rPr>
              <a:t>基礎一定要做好</a:t>
            </a: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ADD85-1EFE-21B4-68C8-242FC1F61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591334"/>
          </a:xfrm>
        </p:spPr>
        <p:txBody>
          <a:bodyPr/>
          <a:lstStyle/>
          <a:p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大圓滿的法可以分正行和前行兩部分。前行有外前行／共同的前行</a:t>
            </a: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/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四加行。內前行也叫不共的前行</a:t>
            </a: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 /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五加行。大圓滿有一個特殊的前行，離大圓滿的正行很近很近。有三個不同的前行。一定要一個一個地完成。三個加行都要修好，證悟空性有希望。基礎一定要做好。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用了二年時間修了四前行，從質量本質標準來講，不是修多長時間。主要是看有沒有出離心。唯一的標準：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有沒有出離心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如果沒有出離心的前提下，進行的所有善根，善根都不是解脫道。從解脫道來講，這種善根什麼都不是，因為和解脫道沒有任何關係。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人生無常，若來不及修正行，已經有很好的基礎。下一世可以在這個基礎上繼續修。每一步都要紮實。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342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5C53F-FE7B-75A5-CDF5-7131BA45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latin typeface="KaiTi" panose="02010609060101010101" pitchFamily="49" charset="-122"/>
                <a:ea typeface="KaiTi" panose="02010609060101010101" pitchFamily="49" charset="-122"/>
              </a:rPr>
              <a:t>2.</a:t>
            </a:r>
            <a:r>
              <a:rPr lang="zh-TW" altLang="en-US" sz="4800" b="1" dirty="0">
                <a:latin typeface="KaiTi" panose="02010609060101010101" pitchFamily="49" charset="-122"/>
                <a:ea typeface="KaiTi" panose="02010609060101010101" pitchFamily="49" charset="-122"/>
              </a:rPr>
              <a:t>為何要修皈依</a:t>
            </a:r>
            <a:endParaRPr lang="en-US" sz="4800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D65C5-6423-E1FD-0458-C19935F02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67451"/>
          </a:xfrm>
        </p:spPr>
        <p:txBody>
          <a:bodyPr>
            <a:normAutofit lnSpcReduction="10000"/>
          </a:bodyPr>
          <a:lstStyle/>
          <a:p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當我們入門的時候就已經昄依了，大家都受了皈依戒。入門時的皈依是大乘佛教的皈依，不一定是大圓滿的皈依。本質上沒有太大區別，有一點點不一樣。平時自己覺得有皈依的心，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但遇到問題時不一定真的有皈依心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。反覆的修，去串習，更加地完善、圓滿，要鞏固。先皈依、菩提心、金剛薩埵等等。五個加行修的好，證悟的條件基本上是具備了，在這個基礎上修就有可能證悟。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沒有修四加行五加行的佛教徒，他的現狀和佛教真實的要求差距非常非常大。比如說沒有修加行的佛教徒，表面上是皈依了的，是佛的弟子，但是他們最後的目標不一定是成佛，不一定是解脫，大部分是為了現世利益、生活、工作而皈依佛門。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沒有出離心、菩提心在修行路上無法走下去。沒有這些基礎去聽最高深的法，也無法證悟。必須重新回來修加行，一定要注意重視加行的修法，非常重要。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117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A201F-D49B-5407-E331-0E248DBDD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latin typeface="KaiTi" panose="02010609060101010101" pitchFamily="49" charset="-122"/>
                <a:ea typeface="KaiTi" panose="02010609060101010101" pitchFamily="49" charset="-122"/>
              </a:rPr>
              <a:t>3.</a:t>
            </a:r>
            <a:r>
              <a:rPr lang="zh-TW" altLang="en-US" sz="4800" b="1" dirty="0">
                <a:latin typeface="KaiTi" panose="02010609060101010101" pitchFamily="49" charset="-122"/>
                <a:ea typeface="KaiTi" panose="02010609060101010101" pitchFamily="49" charset="-122"/>
              </a:rPr>
              <a:t>什麼是皈依？</a:t>
            </a:r>
            <a:endParaRPr lang="en-US" sz="4800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DAF35-B87A-1A2A-F216-5742B3E03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皈依就是皈投、投奔、投靠。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從世俗的角度，投靠一個人前提條件是絕對相信這個人。我們皈依三寶、投靠三寶、皈投三寶、投奔三寶，也是堅定不移地相信三寶，才可以做標準的投靠和投奔。如還沒有得到對三寶的信心，投靠是自欺欺人。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皈依的前提條件是絕對、堅定不移地相信佛法僧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。這是最最最基本的條件，沒有這個就沒法皈依了。所以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信心非常重要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805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F67B0-DB0E-A84F-303C-C26A9C614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800" b="1" dirty="0">
                <a:latin typeface="KaiTi" panose="02010609060101010101" pitchFamily="49" charset="-122"/>
                <a:ea typeface="KaiTi" panose="02010609060101010101" pitchFamily="49" charset="-122"/>
              </a:rPr>
              <a:t>4.</a:t>
            </a:r>
            <a:r>
              <a:rPr lang="zh-TW" altLang="en-US" sz="4800" b="1" dirty="0">
                <a:latin typeface="KaiTi" panose="02010609060101010101" pitchFamily="49" charset="-122"/>
                <a:ea typeface="KaiTi" panose="02010609060101010101" pitchFamily="49" charset="-122"/>
              </a:rPr>
              <a:t>皈依的關鍵 </a:t>
            </a: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0AAA6-EB53-89CD-4468-027AF1B23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皈依之前最重要最關鍵的是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對三寶的信心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，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信心最重要。</a:t>
            </a:r>
            <a:endParaRPr lang="en-CA" altLang="zh-TW" sz="2200" dirty="0">
              <a:solidFill>
                <a:srgbClr val="FF00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走解脫道的基礎是出離心。修大乘佛教基礎是菩提心。要發菩提心，前提條件要發四無量心，必須要有真實無偽的慈悲心。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修皈依時，必須要有堅定不移的信心，對佛法僧三寶的信心。</a:t>
            </a:r>
            <a:endParaRPr lang="en-CA" sz="2200" dirty="0">
              <a:solidFill>
                <a:srgbClr val="FF00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60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65C8F-BA9A-9174-A70E-2D62B2762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KaiTi" panose="02010609060101010101" pitchFamily="49" charset="-122"/>
                <a:ea typeface="KaiTi" panose="02010609060101010101" pitchFamily="49" charset="-122"/>
              </a:rPr>
              <a:t>5.信心來自聞思修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5D56F-9640-BD09-B8D8-0B97D3D36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(1)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TW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修：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最好、最堅定不移、最上等的信心來自於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修行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。為什麼這麼說？ 我們按照佛的教導去打坐修行，我們親自體悟到佛講的這些內容，這時我們親身體會到這些境界時，就得到堅定不移的信心，這種信心在一般情況都非常不容易動搖。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(2) 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聞和思所得的信心，也是可以的，但沒有修所得的信心穩定。</a:t>
            </a:r>
            <a:br>
              <a:rPr lang="en-CA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TW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聞：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聞所得，就是我們聽到了佛法僧，佛是遍知、佛知道如何解脫、不會騙人。但如果我們聽到另一個不同聲音，這時有可能產生動搖。</a:t>
            </a:r>
            <a:r>
              <a:rPr lang="zh-TW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思：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思所得是比聞所得信心更加好一點，更加不容易動搖，但如果我們遇到另外的一個思維方式，也會有動搖。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3156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08F4-2E52-9240-1B90-19E7FAF00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277" y="378450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zh-TW" sz="4800" b="1" dirty="0">
                <a:latin typeface="KaiTi" panose="02010609060101010101" pitchFamily="49" charset="-122"/>
                <a:ea typeface="KaiTi" panose="02010609060101010101" pitchFamily="49" charset="-122"/>
              </a:rPr>
              <a:t>6</a:t>
            </a:r>
            <a:r>
              <a:rPr lang="en-CA" altLang="zh-TW" sz="4800" b="1" dirty="0">
                <a:latin typeface="KaiTi" panose="02010609060101010101" pitchFamily="49" charset="-122"/>
                <a:ea typeface="KaiTi" panose="02010609060101010101" pitchFamily="49" charset="-122"/>
              </a:rPr>
              <a:t>.</a:t>
            </a:r>
            <a:r>
              <a:rPr lang="en-US" altLang="zh-TW" sz="4800" b="1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TW" altLang="en-US" sz="4800" b="1" dirty="0">
                <a:latin typeface="KaiTi" panose="02010609060101010101" pitchFamily="49" charset="-122"/>
                <a:ea typeface="KaiTi" panose="02010609060101010101" pitchFamily="49" charset="-122"/>
              </a:rPr>
              <a:t>迷信 </a:t>
            </a:r>
            <a:r>
              <a:rPr lang="en-CA" altLang="zh-TW" sz="4800" b="1" dirty="0">
                <a:latin typeface="KaiTi" panose="02010609060101010101" pitchFamily="49" charset="-122"/>
                <a:ea typeface="KaiTi" panose="02010609060101010101" pitchFamily="49" charset="-122"/>
              </a:rPr>
              <a:t>vs </a:t>
            </a:r>
            <a:r>
              <a:rPr lang="zh-TW" altLang="en-US" sz="4800" b="1" dirty="0">
                <a:latin typeface="KaiTi" panose="02010609060101010101" pitchFamily="49" charset="-122"/>
                <a:ea typeface="KaiTi" panose="02010609060101010101" pitchFamily="49" charset="-122"/>
              </a:rPr>
              <a:t>智信</a:t>
            </a:r>
            <a:endParaRPr lang="en-US" sz="4800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DC7BD-D596-883A-756F-6FEEAAC3E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5528" y="1978925"/>
            <a:ext cx="9225436" cy="4326341"/>
          </a:xfrm>
        </p:spPr>
        <p:txBody>
          <a:bodyPr>
            <a:noAutofit/>
          </a:bodyPr>
          <a:lstStyle/>
          <a:p>
            <a:r>
              <a:rPr 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(1)</a:t>
            </a:r>
            <a:r>
              <a:rPr lang="en-US" sz="28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迷信</a:t>
            </a:r>
            <a:r>
              <a:rPr lang="zh-TW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道聽途說、盲目地相信。</a:t>
            </a:r>
            <a:br>
              <a:rPr lang="en-CA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CA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-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有兩種迷信，在世俗，我們相信某一個人，沒有任何理由，只是別人說可靠，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自己沒有進行任何的觀察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，然後去相信，實際上是盲目的相信，這個就是迷信。</a:t>
            </a:r>
            <a:br>
              <a:rPr lang="en-CA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CA" altLang="zh-TW" sz="2200" dirty="0">
                <a:latin typeface="KaiTi" panose="02010609060101010101" pitchFamily="49" charset="-122"/>
                <a:ea typeface="KaiTi" panose="02010609060101010101" pitchFamily="49" charset="-122"/>
                <a:sym typeface="Wingdings" pitchFamily="2" charset="2"/>
              </a:rPr>
              <a:t>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好在這個人確實是一個可以相信的人，他的信心雖然是迷信，所以不會出什麼問題。</a:t>
            </a:r>
            <a:br>
              <a:rPr lang="en-CA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CA" altLang="zh-TW" sz="2200" dirty="0">
                <a:latin typeface="KaiTi" panose="02010609060101010101" pitchFamily="49" charset="-122"/>
                <a:ea typeface="KaiTi" panose="02010609060101010101" pitchFamily="49" charset="-122"/>
                <a:sym typeface="Wingdings" pitchFamily="2" charset="2"/>
              </a:rPr>
              <a:t>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相信了一個人，這個人非常不可靠。這個迷信，自己的信心會動搖，且這樣迷信的結果是不好的。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(2</a:t>
            </a:r>
            <a:r>
              <a:rPr lang="en-CA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)</a:t>
            </a:r>
            <a:r>
              <a:rPr lang="zh-TW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智信：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通過聞思的觀察，最終發現對方完全是一個可以相信的人。</a:t>
            </a: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978376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266</TotalTime>
  <Words>2917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KaiTi</vt:lpstr>
      <vt:lpstr>Arial</vt:lpstr>
      <vt:lpstr>Century Gothic</vt:lpstr>
      <vt:lpstr>Wingdings 3</vt:lpstr>
      <vt:lpstr>Wisp</vt:lpstr>
      <vt:lpstr>皈依</vt:lpstr>
      <vt:lpstr>發菩提心</vt:lpstr>
      <vt:lpstr>大網</vt:lpstr>
      <vt:lpstr>1.基礎一定要做好 </vt:lpstr>
      <vt:lpstr>2.為何要修皈依</vt:lpstr>
      <vt:lpstr>3.什麼是皈依？</vt:lpstr>
      <vt:lpstr>4.皈依的關鍵  </vt:lpstr>
      <vt:lpstr>5.信心來自聞思修</vt:lpstr>
      <vt:lpstr>6. 迷信 vs 智信</vt:lpstr>
      <vt:lpstr>PowerPoint Presentation</vt:lpstr>
      <vt:lpstr>7.控制不住的惡念邪見 </vt:lpstr>
      <vt:lpstr>8. 信心分四種</vt:lpstr>
      <vt:lpstr>PowerPoint Presentation</vt:lpstr>
      <vt:lpstr>問題討論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皈依</dc:title>
  <dc:creator>Vicky Huang</dc:creator>
  <cp:lastModifiedBy>che oscar</cp:lastModifiedBy>
  <cp:revision>34</cp:revision>
  <dcterms:created xsi:type="dcterms:W3CDTF">2022-05-14T00:03:25Z</dcterms:created>
  <dcterms:modified xsi:type="dcterms:W3CDTF">2022-05-16T19:44:20Z</dcterms:modified>
</cp:coreProperties>
</file>